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</p:sldMasterIdLst>
  <p:notesMasterIdLst>
    <p:notesMasterId r:id="rId69"/>
  </p:notesMasterIdLst>
  <p:sldIdLst>
    <p:sldId id="457" r:id="rId2"/>
    <p:sldId id="362" r:id="rId3"/>
    <p:sldId id="470" r:id="rId4"/>
    <p:sldId id="472" r:id="rId5"/>
    <p:sldId id="476" r:id="rId6"/>
    <p:sldId id="477" r:id="rId7"/>
    <p:sldId id="485" r:id="rId8"/>
    <p:sldId id="486" r:id="rId9"/>
    <p:sldId id="487" r:id="rId10"/>
    <p:sldId id="488" r:id="rId11"/>
    <p:sldId id="489" r:id="rId12"/>
    <p:sldId id="490" r:id="rId13"/>
    <p:sldId id="491" r:id="rId14"/>
    <p:sldId id="492" r:id="rId15"/>
    <p:sldId id="493" r:id="rId16"/>
    <p:sldId id="494" r:id="rId17"/>
    <p:sldId id="495" r:id="rId18"/>
    <p:sldId id="496" r:id="rId19"/>
    <p:sldId id="497" r:id="rId20"/>
    <p:sldId id="498" r:id="rId21"/>
    <p:sldId id="499" r:id="rId22"/>
    <p:sldId id="500" r:id="rId23"/>
    <p:sldId id="501" r:id="rId24"/>
    <p:sldId id="502" r:id="rId25"/>
    <p:sldId id="503" r:id="rId26"/>
    <p:sldId id="504" r:id="rId27"/>
    <p:sldId id="505" r:id="rId28"/>
    <p:sldId id="506" r:id="rId29"/>
    <p:sldId id="507" r:id="rId30"/>
    <p:sldId id="508" r:id="rId31"/>
    <p:sldId id="509" r:id="rId32"/>
    <p:sldId id="510" r:id="rId33"/>
    <p:sldId id="511" r:id="rId34"/>
    <p:sldId id="556" r:id="rId35"/>
    <p:sldId id="512" r:id="rId36"/>
    <p:sldId id="513" r:id="rId37"/>
    <p:sldId id="514" r:id="rId38"/>
    <p:sldId id="526" r:id="rId39"/>
    <p:sldId id="527" r:id="rId40"/>
    <p:sldId id="528" r:id="rId41"/>
    <p:sldId id="529" r:id="rId42"/>
    <p:sldId id="530" r:id="rId43"/>
    <p:sldId id="531" r:id="rId44"/>
    <p:sldId id="532" r:id="rId45"/>
    <p:sldId id="533" r:id="rId46"/>
    <p:sldId id="534" r:id="rId47"/>
    <p:sldId id="535" r:id="rId48"/>
    <p:sldId id="536" r:id="rId49"/>
    <p:sldId id="537" r:id="rId50"/>
    <p:sldId id="538" r:id="rId51"/>
    <p:sldId id="539" r:id="rId52"/>
    <p:sldId id="540" r:id="rId53"/>
    <p:sldId id="541" r:id="rId54"/>
    <p:sldId id="542" r:id="rId55"/>
    <p:sldId id="543" r:id="rId56"/>
    <p:sldId id="544" r:id="rId57"/>
    <p:sldId id="545" r:id="rId58"/>
    <p:sldId id="546" r:id="rId59"/>
    <p:sldId id="547" r:id="rId60"/>
    <p:sldId id="548" r:id="rId61"/>
    <p:sldId id="549" r:id="rId62"/>
    <p:sldId id="550" r:id="rId63"/>
    <p:sldId id="551" r:id="rId64"/>
    <p:sldId id="552" r:id="rId65"/>
    <p:sldId id="553" r:id="rId66"/>
    <p:sldId id="554" r:id="rId67"/>
    <p:sldId id="555" r:id="rId6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22" autoAdjust="0"/>
    <p:restoredTop sz="94731" autoAdjust="0"/>
  </p:normalViewPr>
  <p:slideViewPr>
    <p:cSldViewPr>
      <p:cViewPr varScale="1">
        <p:scale>
          <a:sx n="95" d="100"/>
          <a:sy n="95" d="100"/>
        </p:scale>
        <p:origin x="61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9AA333-5C67-4C5F-9904-46831F3C299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CDDA1241-D144-45C7-9C31-3BAAC8EB9247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sl-SI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rPr>
            <a:t>v1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CDE90AC8-609C-4CD5-9592-C9142A0085A3}" type="parTrans" cxnId="{080C3B8A-5076-4F23-A9F4-4E76894C96AA}">
      <dgm:prSet/>
      <dgm:spPr/>
    </dgm:pt>
    <dgm:pt modelId="{90F0086A-F1F0-4AA4-B22A-B460274962A2}" type="sibTrans" cxnId="{080C3B8A-5076-4F23-A9F4-4E76894C96AA}">
      <dgm:prSet/>
      <dgm:spPr/>
    </dgm:pt>
    <dgm:pt modelId="{DE31EBEE-CAC2-4F6C-9EF6-DF68D8C6D06C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sl-SI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rPr>
            <a:t>v2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EBE3FCB7-3DE8-411D-8CC8-89E58EA188D5}" type="parTrans" cxnId="{B20557E6-2676-4303-AACD-BA5D4D45AB49}">
      <dgm:prSet/>
      <dgm:spPr/>
    </dgm:pt>
    <dgm:pt modelId="{F1BAAC76-0F88-4950-ACBF-B54E60AE5158}" type="sibTrans" cxnId="{B20557E6-2676-4303-AACD-BA5D4D45AB49}">
      <dgm:prSet/>
      <dgm:spPr/>
    </dgm:pt>
    <dgm:pt modelId="{5EC44CA8-F846-4E5E-9B79-149BA623B108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sl-SI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rPr>
            <a:t>v3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7E4CD67B-915F-4993-8850-D346423A780E}" type="parTrans" cxnId="{590F2CB9-2E86-4BC6-8DD5-503C33C11E5B}">
      <dgm:prSet/>
      <dgm:spPr/>
    </dgm:pt>
    <dgm:pt modelId="{D4E09E93-4135-4A82-A7B9-D5EAA867A825}" type="sibTrans" cxnId="{590F2CB9-2E86-4BC6-8DD5-503C33C11E5B}">
      <dgm:prSet/>
      <dgm:spPr/>
    </dgm:pt>
    <dgm:pt modelId="{AD75754B-9D35-4638-A677-FE2CD24C8498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sl-SI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rPr>
            <a:t>v4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53BCE843-4214-4FE6-B3F3-FDAF77709BE0}" type="parTrans" cxnId="{67A8C15E-14B0-4013-A39D-016A137F1047}">
      <dgm:prSet/>
      <dgm:spPr/>
    </dgm:pt>
    <dgm:pt modelId="{423681C5-36EF-4A55-8DD0-26ADFBB6EB58}" type="sibTrans" cxnId="{67A8C15E-14B0-4013-A39D-016A137F1047}">
      <dgm:prSet/>
      <dgm:spPr/>
    </dgm:pt>
    <dgm:pt modelId="{8809EFE8-FCE6-4060-BA91-585934384DFE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sl-SI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rPr>
            <a:t>v4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3A370C56-FED1-447F-9CAA-6F16B5880344}" type="parTrans" cxnId="{C6E2DC89-F81F-40DF-B8DE-35A685BD9BF8}">
      <dgm:prSet/>
      <dgm:spPr/>
    </dgm:pt>
    <dgm:pt modelId="{CF49D8AA-7B48-4069-94B4-214B685C255E}" type="sibTrans" cxnId="{C6E2DC89-F81F-40DF-B8DE-35A685BD9BF8}">
      <dgm:prSet/>
      <dgm:spPr/>
    </dgm:pt>
    <dgm:pt modelId="{978C209C-F514-4C41-A5EF-6203D6807711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sl-SI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rPr>
            <a:t>v3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1D6B3CFA-ACDB-40FE-B757-32FA5D53C0C6}" type="parTrans" cxnId="{655C7859-48F9-4ED8-BAE9-89534AC829EE}">
      <dgm:prSet/>
      <dgm:spPr/>
    </dgm:pt>
    <dgm:pt modelId="{18E369DE-8A3F-4C5E-8E5A-46A6EED969A5}" type="sibTrans" cxnId="{655C7859-48F9-4ED8-BAE9-89534AC829EE}">
      <dgm:prSet/>
      <dgm:spPr/>
    </dgm:pt>
    <dgm:pt modelId="{3C0F413D-7914-44B2-9D9B-EAC5FCEEA416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sl-SI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rPr>
            <a:t>v3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FFDD64ED-F6DE-4A54-AD02-59D3425AE720}" type="parTrans" cxnId="{11920A5F-1862-42D5-9540-9A5FF5C02F46}">
      <dgm:prSet/>
      <dgm:spPr/>
    </dgm:pt>
    <dgm:pt modelId="{D53F58BA-D25C-4D1E-8E9A-4BB336556DE5}" type="sibTrans" cxnId="{11920A5F-1862-42D5-9540-9A5FF5C02F46}">
      <dgm:prSet/>
      <dgm:spPr/>
    </dgm:pt>
    <dgm:pt modelId="{A1AF1C8D-AE0F-4935-B12E-3F6D82BED133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sl-SI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rPr>
            <a:t>v2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31875521-FFBB-4CBC-B83E-BC54BC4128ED}" type="parTrans" cxnId="{F06AED89-511A-4C07-8A69-676266F7563B}">
      <dgm:prSet/>
      <dgm:spPr/>
    </dgm:pt>
    <dgm:pt modelId="{E055BE18-1A53-4E64-84B3-122FF02269C0}" type="sibTrans" cxnId="{F06AED89-511A-4C07-8A69-676266F7563B}">
      <dgm:prSet/>
      <dgm:spPr/>
    </dgm:pt>
    <dgm:pt modelId="{DD7D7724-2867-4153-B343-C87DEF0F744C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sl-SI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rPr>
            <a:t>v4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BE9F16D6-BDA6-40FB-B676-F33EEA90E5E3}" type="parTrans" cxnId="{FA62EE58-9532-45EA-9448-896D5B7DD204}">
      <dgm:prSet/>
      <dgm:spPr/>
    </dgm:pt>
    <dgm:pt modelId="{6D80543F-E6E5-4E68-9064-42ADBBA6E05B}" type="sibTrans" cxnId="{FA62EE58-9532-45EA-9448-896D5B7DD204}">
      <dgm:prSet/>
      <dgm:spPr/>
    </dgm:pt>
    <dgm:pt modelId="{63871100-AD27-4A4F-B635-55E92529DDCE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sl-SI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rPr>
            <a:t>v4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4C0594C2-9DD2-437F-8432-E8C470A31B07}" type="parTrans" cxnId="{EE64FFBE-9A9E-45D9-B99F-6D00CEB50C62}">
      <dgm:prSet/>
      <dgm:spPr/>
    </dgm:pt>
    <dgm:pt modelId="{314C8070-D77F-4E97-85D8-CB6BC5E7F221}" type="sibTrans" cxnId="{EE64FFBE-9A9E-45D9-B99F-6D00CEB50C62}">
      <dgm:prSet/>
      <dgm:spPr/>
    </dgm:pt>
    <dgm:pt modelId="{44927CCC-5CBB-4573-BBAE-186235DB2D46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sl-SI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rPr>
            <a:t>v2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FA9F99FC-E76A-487D-908E-9A87157A8481}" type="parTrans" cxnId="{A2C7E439-40BA-4EB7-9E18-1FDD0C2D8BEE}">
      <dgm:prSet/>
      <dgm:spPr/>
    </dgm:pt>
    <dgm:pt modelId="{A96A1E43-77F9-4D3E-9FB8-84449D5F8C63}" type="sibTrans" cxnId="{A2C7E439-40BA-4EB7-9E18-1FDD0C2D8BEE}">
      <dgm:prSet/>
      <dgm:spPr/>
    </dgm:pt>
    <dgm:pt modelId="{1CB9C58B-6C72-42C7-B12F-E44D94E54CBB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sl-SI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rPr>
            <a:t>v4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5383C2A0-21A1-4D1B-836D-EDE2F690ABEB}" type="parTrans" cxnId="{EC91138A-CEFF-4100-921C-139727F4463A}">
      <dgm:prSet/>
      <dgm:spPr/>
    </dgm:pt>
    <dgm:pt modelId="{D6EE1E4B-2E97-498D-AABC-9DA83A13901E}" type="sibTrans" cxnId="{EC91138A-CEFF-4100-921C-139727F4463A}">
      <dgm:prSet/>
      <dgm:spPr/>
    </dgm:pt>
    <dgm:pt modelId="{9709105B-8750-4796-9A28-293B91A6F9D6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sl-SI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rPr>
            <a:t>v2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A45CFC18-2EF9-426B-9159-E5EC4A6780F6}" type="parTrans" cxnId="{6098FF00-B14C-471C-9F31-BBBFB6F4F624}">
      <dgm:prSet/>
      <dgm:spPr/>
    </dgm:pt>
    <dgm:pt modelId="{B5DD6BE5-06C3-402F-B46A-A09CE51CFAC9}" type="sibTrans" cxnId="{6098FF00-B14C-471C-9F31-BBBFB6F4F624}">
      <dgm:prSet/>
      <dgm:spPr/>
    </dgm:pt>
    <dgm:pt modelId="{F275ACDA-AAB0-4249-BA10-4C996BE28401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sl-SI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rPr>
            <a:t>v3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2C9369A8-C7A5-4BFC-9D47-28532BC34519}" type="parTrans" cxnId="{58D1CA5C-1CD5-4D4D-A39C-67312CC60399}">
      <dgm:prSet/>
      <dgm:spPr/>
    </dgm:pt>
    <dgm:pt modelId="{49261AB8-06B6-41DD-99B9-4BBCDF7A488F}" type="sibTrans" cxnId="{58D1CA5C-1CD5-4D4D-A39C-67312CC60399}">
      <dgm:prSet/>
      <dgm:spPr/>
    </dgm:pt>
    <dgm:pt modelId="{55661694-963D-4C75-9DCC-9FDD075C40EB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sl-SI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rPr>
            <a:t>v3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9BF5AF71-B3D9-4E14-ABEF-37318220B6D0}" type="parTrans" cxnId="{45911C0E-B32F-4B2D-AE0F-362EFD0BCF44}">
      <dgm:prSet/>
      <dgm:spPr/>
    </dgm:pt>
    <dgm:pt modelId="{3481260F-87A9-40FA-B79E-869BC51F2123}" type="sibTrans" cxnId="{45911C0E-B32F-4B2D-AE0F-362EFD0BCF44}">
      <dgm:prSet/>
      <dgm:spPr/>
    </dgm:pt>
    <dgm:pt modelId="{861C9465-7678-46D9-AEF0-EAC3ACD348DD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sl-SI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rPr>
            <a:t>v2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26BDBC3A-317F-4C67-9F8B-CE308BD14D1F}" type="parTrans" cxnId="{728DF238-0DA5-4B46-914F-A96E8DE51645}">
      <dgm:prSet/>
      <dgm:spPr/>
    </dgm:pt>
    <dgm:pt modelId="{7E38F8A1-0BC5-460B-BD0B-F2E86361C0B0}" type="sibTrans" cxnId="{728DF238-0DA5-4B46-914F-A96E8DE51645}">
      <dgm:prSet/>
      <dgm:spPr/>
    </dgm:pt>
    <dgm:pt modelId="{B41B3A3C-DD63-4C55-BB14-353D78DB1C6D}" type="pres">
      <dgm:prSet presAssocID="{499AA333-5C67-4C5F-9904-46831F3C299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57A0135-7542-4D00-92FF-F523110E5B6E}" type="pres">
      <dgm:prSet presAssocID="{CDDA1241-D144-45C7-9C31-3BAAC8EB9247}" presName="hierRoot1" presStyleCnt="0">
        <dgm:presLayoutVars>
          <dgm:hierBranch/>
        </dgm:presLayoutVars>
      </dgm:prSet>
      <dgm:spPr/>
    </dgm:pt>
    <dgm:pt modelId="{FA597791-8EC3-4E6F-B06C-D6EBC0AF3FA3}" type="pres">
      <dgm:prSet presAssocID="{CDDA1241-D144-45C7-9C31-3BAAC8EB9247}" presName="rootComposite1" presStyleCnt="0"/>
      <dgm:spPr/>
    </dgm:pt>
    <dgm:pt modelId="{115A2B28-0350-4A21-8BFD-ECED85540898}" type="pres">
      <dgm:prSet presAssocID="{CDDA1241-D144-45C7-9C31-3BAAC8EB924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84D73C31-B6E9-4B95-9B91-E33B0D1A5421}" type="pres">
      <dgm:prSet presAssocID="{CDDA1241-D144-45C7-9C31-3BAAC8EB9247}" presName="rootConnector1" presStyleLbl="node1" presStyleIdx="0" presStyleCnt="0"/>
      <dgm:spPr/>
      <dgm:t>
        <a:bodyPr/>
        <a:lstStyle/>
        <a:p>
          <a:endParaRPr lang="sl-SI"/>
        </a:p>
      </dgm:t>
    </dgm:pt>
    <dgm:pt modelId="{43482543-F1C2-4C15-96AE-38E70D0D180E}" type="pres">
      <dgm:prSet presAssocID="{CDDA1241-D144-45C7-9C31-3BAAC8EB9247}" presName="hierChild2" presStyleCnt="0"/>
      <dgm:spPr/>
    </dgm:pt>
    <dgm:pt modelId="{1F10CEE3-4E1B-48C2-A547-CB7FA93A96AC}" type="pres">
      <dgm:prSet presAssocID="{EBE3FCB7-3DE8-411D-8CC8-89E58EA188D5}" presName="Name35" presStyleLbl="parChTrans1D2" presStyleIdx="0" presStyleCnt="3"/>
      <dgm:spPr/>
    </dgm:pt>
    <dgm:pt modelId="{986F1579-DC68-45CB-9980-995A4448B7B8}" type="pres">
      <dgm:prSet presAssocID="{DE31EBEE-CAC2-4F6C-9EF6-DF68D8C6D06C}" presName="hierRoot2" presStyleCnt="0">
        <dgm:presLayoutVars>
          <dgm:hierBranch/>
        </dgm:presLayoutVars>
      </dgm:prSet>
      <dgm:spPr/>
    </dgm:pt>
    <dgm:pt modelId="{B6D2F079-B9EA-45FC-97D8-EEE118C9EAA8}" type="pres">
      <dgm:prSet presAssocID="{DE31EBEE-CAC2-4F6C-9EF6-DF68D8C6D06C}" presName="rootComposite" presStyleCnt="0"/>
      <dgm:spPr/>
    </dgm:pt>
    <dgm:pt modelId="{CF021877-80FF-4FCB-9401-E9C0F02ECA89}" type="pres">
      <dgm:prSet presAssocID="{DE31EBEE-CAC2-4F6C-9EF6-DF68D8C6D06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77DB74D5-ADD2-4955-900E-F733906845D5}" type="pres">
      <dgm:prSet presAssocID="{DE31EBEE-CAC2-4F6C-9EF6-DF68D8C6D06C}" presName="rootConnector" presStyleLbl="node2" presStyleIdx="0" presStyleCnt="3"/>
      <dgm:spPr/>
      <dgm:t>
        <a:bodyPr/>
        <a:lstStyle/>
        <a:p>
          <a:endParaRPr lang="sl-SI"/>
        </a:p>
      </dgm:t>
    </dgm:pt>
    <dgm:pt modelId="{DCC1C316-3281-4ECB-A537-3BF7AFD3B6F1}" type="pres">
      <dgm:prSet presAssocID="{DE31EBEE-CAC2-4F6C-9EF6-DF68D8C6D06C}" presName="hierChild4" presStyleCnt="0"/>
      <dgm:spPr/>
    </dgm:pt>
    <dgm:pt modelId="{39D137F1-3855-4B8D-A88E-E60FEBB7F5D2}" type="pres">
      <dgm:prSet presAssocID="{7E4CD67B-915F-4993-8850-D346423A780E}" presName="Name35" presStyleLbl="parChTrans1D3" presStyleIdx="0" presStyleCnt="6"/>
      <dgm:spPr/>
    </dgm:pt>
    <dgm:pt modelId="{A50BA6A5-6840-49A3-81C7-B071242C1381}" type="pres">
      <dgm:prSet presAssocID="{5EC44CA8-F846-4E5E-9B79-149BA623B108}" presName="hierRoot2" presStyleCnt="0">
        <dgm:presLayoutVars>
          <dgm:hierBranch/>
        </dgm:presLayoutVars>
      </dgm:prSet>
      <dgm:spPr/>
    </dgm:pt>
    <dgm:pt modelId="{54276635-561A-47A2-9EFA-635E61BBDF63}" type="pres">
      <dgm:prSet presAssocID="{5EC44CA8-F846-4E5E-9B79-149BA623B108}" presName="rootComposite" presStyleCnt="0"/>
      <dgm:spPr/>
    </dgm:pt>
    <dgm:pt modelId="{B52CB635-FE87-42D4-B105-FE73947A4A57}" type="pres">
      <dgm:prSet presAssocID="{5EC44CA8-F846-4E5E-9B79-149BA623B108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85D8053D-2D26-4165-9FB4-FBAA97D8A6B0}" type="pres">
      <dgm:prSet presAssocID="{5EC44CA8-F846-4E5E-9B79-149BA623B108}" presName="rootConnector" presStyleLbl="node3" presStyleIdx="0" presStyleCnt="6"/>
      <dgm:spPr/>
      <dgm:t>
        <a:bodyPr/>
        <a:lstStyle/>
        <a:p>
          <a:endParaRPr lang="sl-SI"/>
        </a:p>
      </dgm:t>
    </dgm:pt>
    <dgm:pt modelId="{2E0CC60D-6E4B-4952-AF36-F874E5DAF77E}" type="pres">
      <dgm:prSet presAssocID="{5EC44CA8-F846-4E5E-9B79-149BA623B108}" presName="hierChild4" presStyleCnt="0"/>
      <dgm:spPr/>
    </dgm:pt>
    <dgm:pt modelId="{D2E92DA9-4AEF-474C-9A21-AB0DEA82C672}" type="pres">
      <dgm:prSet presAssocID="{53BCE843-4214-4FE6-B3F3-FDAF77709BE0}" presName="Name35" presStyleLbl="parChTrans1D4" presStyleIdx="0" presStyleCnt="6"/>
      <dgm:spPr/>
    </dgm:pt>
    <dgm:pt modelId="{C483FFEA-AEC8-458F-B458-CFAD11AD981D}" type="pres">
      <dgm:prSet presAssocID="{AD75754B-9D35-4638-A677-FE2CD24C8498}" presName="hierRoot2" presStyleCnt="0">
        <dgm:presLayoutVars>
          <dgm:hierBranch val="r"/>
        </dgm:presLayoutVars>
      </dgm:prSet>
      <dgm:spPr/>
    </dgm:pt>
    <dgm:pt modelId="{AC0EF452-2F2E-4F12-98F0-5125BBCFE93A}" type="pres">
      <dgm:prSet presAssocID="{AD75754B-9D35-4638-A677-FE2CD24C8498}" presName="rootComposite" presStyleCnt="0"/>
      <dgm:spPr/>
    </dgm:pt>
    <dgm:pt modelId="{8C78EC27-DB87-403A-A0CD-7B0560E751F7}" type="pres">
      <dgm:prSet presAssocID="{AD75754B-9D35-4638-A677-FE2CD24C8498}" presName="rootText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D963814D-C38F-4A11-A2A6-C3B964D5E22D}" type="pres">
      <dgm:prSet presAssocID="{AD75754B-9D35-4638-A677-FE2CD24C8498}" presName="rootConnector" presStyleLbl="node4" presStyleIdx="0" presStyleCnt="6"/>
      <dgm:spPr/>
      <dgm:t>
        <a:bodyPr/>
        <a:lstStyle/>
        <a:p>
          <a:endParaRPr lang="sl-SI"/>
        </a:p>
      </dgm:t>
    </dgm:pt>
    <dgm:pt modelId="{BAA354E4-06B3-40DF-A1D5-E1EFEF721374}" type="pres">
      <dgm:prSet presAssocID="{AD75754B-9D35-4638-A677-FE2CD24C8498}" presName="hierChild4" presStyleCnt="0"/>
      <dgm:spPr/>
    </dgm:pt>
    <dgm:pt modelId="{52B4CC6C-C421-4936-9C3A-76D3CF11C7D4}" type="pres">
      <dgm:prSet presAssocID="{AD75754B-9D35-4638-A677-FE2CD24C8498}" presName="hierChild5" presStyleCnt="0"/>
      <dgm:spPr/>
    </dgm:pt>
    <dgm:pt modelId="{A3266856-9254-44F4-867E-4E9C966A4687}" type="pres">
      <dgm:prSet presAssocID="{5EC44CA8-F846-4E5E-9B79-149BA623B108}" presName="hierChild5" presStyleCnt="0"/>
      <dgm:spPr/>
    </dgm:pt>
    <dgm:pt modelId="{A4CB52E5-3985-40D4-9064-B8A36B34563B}" type="pres">
      <dgm:prSet presAssocID="{3A370C56-FED1-447F-9CAA-6F16B5880344}" presName="Name35" presStyleLbl="parChTrans1D3" presStyleIdx="1" presStyleCnt="6"/>
      <dgm:spPr/>
    </dgm:pt>
    <dgm:pt modelId="{2552AE46-C884-459D-ABB6-5341DBC09800}" type="pres">
      <dgm:prSet presAssocID="{8809EFE8-FCE6-4060-BA91-585934384DFE}" presName="hierRoot2" presStyleCnt="0">
        <dgm:presLayoutVars>
          <dgm:hierBranch/>
        </dgm:presLayoutVars>
      </dgm:prSet>
      <dgm:spPr/>
    </dgm:pt>
    <dgm:pt modelId="{5317334E-9F78-4CD1-BAF3-D71903B514C1}" type="pres">
      <dgm:prSet presAssocID="{8809EFE8-FCE6-4060-BA91-585934384DFE}" presName="rootComposite" presStyleCnt="0"/>
      <dgm:spPr/>
    </dgm:pt>
    <dgm:pt modelId="{FDF852C7-7286-4219-9A66-7A9A22AC128E}" type="pres">
      <dgm:prSet presAssocID="{8809EFE8-FCE6-4060-BA91-585934384DFE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883A55E1-28D9-4A4C-9973-291D9D5EEC95}" type="pres">
      <dgm:prSet presAssocID="{8809EFE8-FCE6-4060-BA91-585934384DFE}" presName="rootConnector" presStyleLbl="node3" presStyleIdx="1" presStyleCnt="6"/>
      <dgm:spPr/>
      <dgm:t>
        <a:bodyPr/>
        <a:lstStyle/>
        <a:p>
          <a:endParaRPr lang="sl-SI"/>
        </a:p>
      </dgm:t>
    </dgm:pt>
    <dgm:pt modelId="{9A758B85-F91F-4E1C-A7CB-5B113C499846}" type="pres">
      <dgm:prSet presAssocID="{8809EFE8-FCE6-4060-BA91-585934384DFE}" presName="hierChild4" presStyleCnt="0"/>
      <dgm:spPr/>
    </dgm:pt>
    <dgm:pt modelId="{7390E4A8-E529-422F-ACE8-E3CA63DC6C2F}" type="pres">
      <dgm:prSet presAssocID="{1D6B3CFA-ACDB-40FE-B757-32FA5D53C0C6}" presName="Name35" presStyleLbl="parChTrans1D4" presStyleIdx="1" presStyleCnt="6"/>
      <dgm:spPr/>
    </dgm:pt>
    <dgm:pt modelId="{129DDFBA-F7D8-4067-AC57-7E4D6B766718}" type="pres">
      <dgm:prSet presAssocID="{978C209C-F514-4C41-A5EF-6203D6807711}" presName="hierRoot2" presStyleCnt="0">
        <dgm:presLayoutVars>
          <dgm:hierBranch val="r"/>
        </dgm:presLayoutVars>
      </dgm:prSet>
      <dgm:spPr/>
    </dgm:pt>
    <dgm:pt modelId="{001EAA5C-1FBC-49E0-B75F-A7632A773A50}" type="pres">
      <dgm:prSet presAssocID="{978C209C-F514-4C41-A5EF-6203D6807711}" presName="rootComposite" presStyleCnt="0"/>
      <dgm:spPr/>
    </dgm:pt>
    <dgm:pt modelId="{976E2A37-A37E-44EB-B81E-EA3649DB92AA}" type="pres">
      <dgm:prSet presAssocID="{978C209C-F514-4C41-A5EF-6203D6807711}" presName="rootText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60413B2A-7CFA-4ED8-800C-5AE30DE4D7CD}" type="pres">
      <dgm:prSet presAssocID="{978C209C-F514-4C41-A5EF-6203D6807711}" presName="rootConnector" presStyleLbl="node4" presStyleIdx="1" presStyleCnt="6"/>
      <dgm:spPr/>
      <dgm:t>
        <a:bodyPr/>
        <a:lstStyle/>
        <a:p>
          <a:endParaRPr lang="sl-SI"/>
        </a:p>
      </dgm:t>
    </dgm:pt>
    <dgm:pt modelId="{618787E4-E417-46BB-B097-874FD0634A7B}" type="pres">
      <dgm:prSet presAssocID="{978C209C-F514-4C41-A5EF-6203D6807711}" presName="hierChild4" presStyleCnt="0"/>
      <dgm:spPr/>
    </dgm:pt>
    <dgm:pt modelId="{5460A655-5DF5-463F-9E19-604E1E2D48C4}" type="pres">
      <dgm:prSet presAssocID="{978C209C-F514-4C41-A5EF-6203D6807711}" presName="hierChild5" presStyleCnt="0"/>
      <dgm:spPr/>
    </dgm:pt>
    <dgm:pt modelId="{DFCF7F66-3802-4157-8966-E042A51AF601}" type="pres">
      <dgm:prSet presAssocID="{8809EFE8-FCE6-4060-BA91-585934384DFE}" presName="hierChild5" presStyleCnt="0"/>
      <dgm:spPr/>
    </dgm:pt>
    <dgm:pt modelId="{5A24EB6B-FFAF-40A3-9C2A-F4998975FD7A}" type="pres">
      <dgm:prSet presAssocID="{DE31EBEE-CAC2-4F6C-9EF6-DF68D8C6D06C}" presName="hierChild5" presStyleCnt="0"/>
      <dgm:spPr/>
    </dgm:pt>
    <dgm:pt modelId="{C686A311-2DFC-4D01-9A84-3C874FAECE23}" type="pres">
      <dgm:prSet presAssocID="{FFDD64ED-F6DE-4A54-AD02-59D3425AE720}" presName="Name35" presStyleLbl="parChTrans1D2" presStyleIdx="1" presStyleCnt="3"/>
      <dgm:spPr/>
    </dgm:pt>
    <dgm:pt modelId="{9285543D-B8AC-46FC-B6AC-96C091BA0C54}" type="pres">
      <dgm:prSet presAssocID="{3C0F413D-7914-44B2-9D9B-EAC5FCEEA416}" presName="hierRoot2" presStyleCnt="0">
        <dgm:presLayoutVars>
          <dgm:hierBranch/>
        </dgm:presLayoutVars>
      </dgm:prSet>
      <dgm:spPr/>
    </dgm:pt>
    <dgm:pt modelId="{0FC54873-49B8-4C93-8661-22086A9BFF80}" type="pres">
      <dgm:prSet presAssocID="{3C0F413D-7914-44B2-9D9B-EAC5FCEEA416}" presName="rootComposite" presStyleCnt="0"/>
      <dgm:spPr/>
    </dgm:pt>
    <dgm:pt modelId="{025D0B0F-5478-4283-BB3E-5EAF72E856AF}" type="pres">
      <dgm:prSet presAssocID="{3C0F413D-7914-44B2-9D9B-EAC5FCEEA41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279788DF-8660-42F6-AFEC-F8351AEC4552}" type="pres">
      <dgm:prSet presAssocID="{3C0F413D-7914-44B2-9D9B-EAC5FCEEA416}" presName="rootConnector" presStyleLbl="node2" presStyleIdx="1" presStyleCnt="3"/>
      <dgm:spPr/>
      <dgm:t>
        <a:bodyPr/>
        <a:lstStyle/>
        <a:p>
          <a:endParaRPr lang="sl-SI"/>
        </a:p>
      </dgm:t>
    </dgm:pt>
    <dgm:pt modelId="{36BE87E8-31BD-4717-A9DC-9868E3F188CC}" type="pres">
      <dgm:prSet presAssocID="{3C0F413D-7914-44B2-9D9B-EAC5FCEEA416}" presName="hierChild4" presStyleCnt="0"/>
      <dgm:spPr/>
    </dgm:pt>
    <dgm:pt modelId="{00889532-AA12-47E6-97D2-27D37A74D332}" type="pres">
      <dgm:prSet presAssocID="{31875521-FFBB-4CBC-B83E-BC54BC4128ED}" presName="Name35" presStyleLbl="parChTrans1D3" presStyleIdx="2" presStyleCnt="6"/>
      <dgm:spPr/>
    </dgm:pt>
    <dgm:pt modelId="{21962C47-7AF6-4F6C-AB28-4C6D1171C2AE}" type="pres">
      <dgm:prSet presAssocID="{A1AF1C8D-AE0F-4935-B12E-3F6D82BED133}" presName="hierRoot2" presStyleCnt="0">
        <dgm:presLayoutVars>
          <dgm:hierBranch/>
        </dgm:presLayoutVars>
      </dgm:prSet>
      <dgm:spPr/>
    </dgm:pt>
    <dgm:pt modelId="{DAA75E30-359D-416E-AC98-7D81F17BC05E}" type="pres">
      <dgm:prSet presAssocID="{A1AF1C8D-AE0F-4935-B12E-3F6D82BED133}" presName="rootComposite" presStyleCnt="0"/>
      <dgm:spPr/>
    </dgm:pt>
    <dgm:pt modelId="{39D02022-59BD-498B-8620-BAAF29EA1C85}" type="pres">
      <dgm:prSet presAssocID="{A1AF1C8D-AE0F-4935-B12E-3F6D82BED133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D39846F3-9C21-4B59-B2C1-BA515466D397}" type="pres">
      <dgm:prSet presAssocID="{A1AF1C8D-AE0F-4935-B12E-3F6D82BED133}" presName="rootConnector" presStyleLbl="node3" presStyleIdx="2" presStyleCnt="6"/>
      <dgm:spPr/>
      <dgm:t>
        <a:bodyPr/>
        <a:lstStyle/>
        <a:p>
          <a:endParaRPr lang="sl-SI"/>
        </a:p>
      </dgm:t>
    </dgm:pt>
    <dgm:pt modelId="{3570ECD3-E788-4BB3-B717-E5A1498585A6}" type="pres">
      <dgm:prSet presAssocID="{A1AF1C8D-AE0F-4935-B12E-3F6D82BED133}" presName="hierChild4" presStyleCnt="0"/>
      <dgm:spPr/>
    </dgm:pt>
    <dgm:pt modelId="{03A3EAAC-CC93-4855-BF1E-89D08C26A465}" type="pres">
      <dgm:prSet presAssocID="{BE9F16D6-BDA6-40FB-B676-F33EEA90E5E3}" presName="Name35" presStyleLbl="parChTrans1D4" presStyleIdx="2" presStyleCnt="6"/>
      <dgm:spPr/>
    </dgm:pt>
    <dgm:pt modelId="{59F447A7-CB7E-4EE7-BE9E-10F0CA88A406}" type="pres">
      <dgm:prSet presAssocID="{DD7D7724-2867-4153-B343-C87DEF0F744C}" presName="hierRoot2" presStyleCnt="0">
        <dgm:presLayoutVars>
          <dgm:hierBranch val="r"/>
        </dgm:presLayoutVars>
      </dgm:prSet>
      <dgm:spPr/>
    </dgm:pt>
    <dgm:pt modelId="{E438D7A2-4079-4B7E-8192-C91A4A269E66}" type="pres">
      <dgm:prSet presAssocID="{DD7D7724-2867-4153-B343-C87DEF0F744C}" presName="rootComposite" presStyleCnt="0"/>
      <dgm:spPr/>
    </dgm:pt>
    <dgm:pt modelId="{8B72C7A7-336B-4A4C-9468-C562CEC336F6}" type="pres">
      <dgm:prSet presAssocID="{DD7D7724-2867-4153-B343-C87DEF0F744C}" presName="rootText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945C67C1-9E37-4893-8DF6-DCB196437961}" type="pres">
      <dgm:prSet presAssocID="{DD7D7724-2867-4153-B343-C87DEF0F744C}" presName="rootConnector" presStyleLbl="node4" presStyleIdx="2" presStyleCnt="6"/>
      <dgm:spPr/>
      <dgm:t>
        <a:bodyPr/>
        <a:lstStyle/>
        <a:p>
          <a:endParaRPr lang="sl-SI"/>
        </a:p>
      </dgm:t>
    </dgm:pt>
    <dgm:pt modelId="{53D4170A-C621-45E4-B975-B26AC0B2C142}" type="pres">
      <dgm:prSet presAssocID="{DD7D7724-2867-4153-B343-C87DEF0F744C}" presName="hierChild4" presStyleCnt="0"/>
      <dgm:spPr/>
    </dgm:pt>
    <dgm:pt modelId="{BC0BCDC0-C879-40FA-BBEF-B642C3C1B371}" type="pres">
      <dgm:prSet presAssocID="{DD7D7724-2867-4153-B343-C87DEF0F744C}" presName="hierChild5" presStyleCnt="0"/>
      <dgm:spPr/>
    </dgm:pt>
    <dgm:pt modelId="{59A81C6A-0E88-4D98-A207-B987953E0BC0}" type="pres">
      <dgm:prSet presAssocID="{A1AF1C8D-AE0F-4935-B12E-3F6D82BED133}" presName="hierChild5" presStyleCnt="0"/>
      <dgm:spPr/>
    </dgm:pt>
    <dgm:pt modelId="{33A3CD7E-8719-47DF-AED4-7226B98A66C9}" type="pres">
      <dgm:prSet presAssocID="{4C0594C2-9DD2-437F-8432-E8C470A31B07}" presName="Name35" presStyleLbl="parChTrans1D3" presStyleIdx="3" presStyleCnt="6"/>
      <dgm:spPr/>
    </dgm:pt>
    <dgm:pt modelId="{BA7D662C-F0F3-433D-838A-5C9F3C0A9047}" type="pres">
      <dgm:prSet presAssocID="{63871100-AD27-4A4F-B635-55E92529DDCE}" presName="hierRoot2" presStyleCnt="0">
        <dgm:presLayoutVars>
          <dgm:hierBranch/>
        </dgm:presLayoutVars>
      </dgm:prSet>
      <dgm:spPr/>
    </dgm:pt>
    <dgm:pt modelId="{1092235A-336F-43E0-A9A8-2423CA3475BF}" type="pres">
      <dgm:prSet presAssocID="{63871100-AD27-4A4F-B635-55E92529DDCE}" presName="rootComposite" presStyleCnt="0"/>
      <dgm:spPr/>
    </dgm:pt>
    <dgm:pt modelId="{4A212DB7-BD98-4A7D-B0B4-8749E3B2C5E3}" type="pres">
      <dgm:prSet presAssocID="{63871100-AD27-4A4F-B635-55E92529DDCE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BB352CD1-2B1C-472F-97C9-D369D9F0B5B0}" type="pres">
      <dgm:prSet presAssocID="{63871100-AD27-4A4F-B635-55E92529DDCE}" presName="rootConnector" presStyleLbl="node3" presStyleIdx="3" presStyleCnt="6"/>
      <dgm:spPr/>
      <dgm:t>
        <a:bodyPr/>
        <a:lstStyle/>
        <a:p>
          <a:endParaRPr lang="sl-SI"/>
        </a:p>
      </dgm:t>
    </dgm:pt>
    <dgm:pt modelId="{A71A66F2-F8FB-4969-8EAD-3544F55884C2}" type="pres">
      <dgm:prSet presAssocID="{63871100-AD27-4A4F-B635-55E92529DDCE}" presName="hierChild4" presStyleCnt="0"/>
      <dgm:spPr/>
    </dgm:pt>
    <dgm:pt modelId="{EA159C7E-B041-47D4-B9E0-9D49AE3272DD}" type="pres">
      <dgm:prSet presAssocID="{FA9F99FC-E76A-487D-908E-9A87157A8481}" presName="Name35" presStyleLbl="parChTrans1D4" presStyleIdx="3" presStyleCnt="6"/>
      <dgm:spPr/>
    </dgm:pt>
    <dgm:pt modelId="{F8FF4B36-BDDB-4160-B8FB-87F4EBA7020A}" type="pres">
      <dgm:prSet presAssocID="{44927CCC-5CBB-4573-BBAE-186235DB2D46}" presName="hierRoot2" presStyleCnt="0">
        <dgm:presLayoutVars>
          <dgm:hierBranch val="r"/>
        </dgm:presLayoutVars>
      </dgm:prSet>
      <dgm:spPr/>
    </dgm:pt>
    <dgm:pt modelId="{24536D0C-994F-4FF2-8C4E-048889E28BF9}" type="pres">
      <dgm:prSet presAssocID="{44927CCC-5CBB-4573-BBAE-186235DB2D46}" presName="rootComposite" presStyleCnt="0"/>
      <dgm:spPr/>
    </dgm:pt>
    <dgm:pt modelId="{60F6AA60-1F97-4F2B-926D-AF50ADEA3635}" type="pres">
      <dgm:prSet presAssocID="{44927CCC-5CBB-4573-BBAE-186235DB2D46}" presName="rootText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426F4BA3-06DE-4252-8EF0-DBF95A8A7453}" type="pres">
      <dgm:prSet presAssocID="{44927CCC-5CBB-4573-BBAE-186235DB2D46}" presName="rootConnector" presStyleLbl="node4" presStyleIdx="3" presStyleCnt="6"/>
      <dgm:spPr/>
      <dgm:t>
        <a:bodyPr/>
        <a:lstStyle/>
        <a:p>
          <a:endParaRPr lang="sl-SI"/>
        </a:p>
      </dgm:t>
    </dgm:pt>
    <dgm:pt modelId="{FB62F12B-D319-48CE-B872-971F4C8C8506}" type="pres">
      <dgm:prSet presAssocID="{44927CCC-5CBB-4573-BBAE-186235DB2D46}" presName="hierChild4" presStyleCnt="0"/>
      <dgm:spPr/>
    </dgm:pt>
    <dgm:pt modelId="{2EEF85EA-BEAE-408B-9D5B-D52DABD1EDBB}" type="pres">
      <dgm:prSet presAssocID="{44927CCC-5CBB-4573-BBAE-186235DB2D46}" presName="hierChild5" presStyleCnt="0"/>
      <dgm:spPr/>
    </dgm:pt>
    <dgm:pt modelId="{A8DD8693-FD4A-4F95-99F8-C2346733A4BE}" type="pres">
      <dgm:prSet presAssocID="{63871100-AD27-4A4F-B635-55E92529DDCE}" presName="hierChild5" presStyleCnt="0"/>
      <dgm:spPr/>
    </dgm:pt>
    <dgm:pt modelId="{D8B79A72-69CF-4EDF-A025-7AF37EE8CD74}" type="pres">
      <dgm:prSet presAssocID="{3C0F413D-7914-44B2-9D9B-EAC5FCEEA416}" presName="hierChild5" presStyleCnt="0"/>
      <dgm:spPr/>
    </dgm:pt>
    <dgm:pt modelId="{5DF841BB-E720-4A46-BB7D-0F80BB0D5661}" type="pres">
      <dgm:prSet presAssocID="{5383C2A0-21A1-4D1B-836D-EDE2F690ABEB}" presName="Name35" presStyleLbl="parChTrans1D2" presStyleIdx="2" presStyleCnt="3"/>
      <dgm:spPr/>
    </dgm:pt>
    <dgm:pt modelId="{43447FCC-2B0C-400E-A4AC-8C21B52FEA36}" type="pres">
      <dgm:prSet presAssocID="{1CB9C58B-6C72-42C7-B12F-E44D94E54CBB}" presName="hierRoot2" presStyleCnt="0">
        <dgm:presLayoutVars>
          <dgm:hierBranch/>
        </dgm:presLayoutVars>
      </dgm:prSet>
      <dgm:spPr/>
    </dgm:pt>
    <dgm:pt modelId="{7FA9A579-AD0D-4646-8E82-A940A4C434EA}" type="pres">
      <dgm:prSet presAssocID="{1CB9C58B-6C72-42C7-B12F-E44D94E54CBB}" presName="rootComposite" presStyleCnt="0"/>
      <dgm:spPr/>
    </dgm:pt>
    <dgm:pt modelId="{761C58F6-7B0E-49D0-9215-40CCD85C227E}" type="pres">
      <dgm:prSet presAssocID="{1CB9C58B-6C72-42C7-B12F-E44D94E54CB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E049B65F-E222-496B-9935-6F324BDE764E}" type="pres">
      <dgm:prSet presAssocID="{1CB9C58B-6C72-42C7-B12F-E44D94E54CBB}" presName="rootConnector" presStyleLbl="node2" presStyleIdx="2" presStyleCnt="3"/>
      <dgm:spPr/>
      <dgm:t>
        <a:bodyPr/>
        <a:lstStyle/>
        <a:p>
          <a:endParaRPr lang="sl-SI"/>
        </a:p>
      </dgm:t>
    </dgm:pt>
    <dgm:pt modelId="{DAF071AF-283B-4710-A1B9-B50A477EF724}" type="pres">
      <dgm:prSet presAssocID="{1CB9C58B-6C72-42C7-B12F-E44D94E54CBB}" presName="hierChild4" presStyleCnt="0"/>
      <dgm:spPr/>
    </dgm:pt>
    <dgm:pt modelId="{7C83DA63-8E7A-4109-84DA-CAFEE8485BE6}" type="pres">
      <dgm:prSet presAssocID="{A45CFC18-2EF9-426B-9159-E5EC4A6780F6}" presName="Name35" presStyleLbl="parChTrans1D3" presStyleIdx="4" presStyleCnt="6"/>
      <dgm:spPr/>
    </dgm:pt>
    <dgm:pt modelId="{11E516A8-4A22-4BF1-847E-F4CBEEF82B7F}" type="pres">
      <dgm:prSet presAssocID="{9709105B-8750-4796-9A28-293B91A6F9D6}" presName="hierRoot2" presStyleCnt="0">
        <dgm:presLayoutVars>
          <dgm:hierBranch/>
        </dgm:presLayoutVars>
      </dgm:prSet>
      <dgm:spPr/>
    </dgm:pt>
    <dgm:pt modelId="{09B3E4CC-2289-46D1-89A9-5DFD16231563}" type="pres">
      <dgm:prSet presAssocID="{9709105B-8750-4796-9A28-293B91A6F9D6}" presName="rootComposite" presStyleCnt="0"/>
      <dgm:spPr/>
    </dgm:pt>
    <dgm:pt modelId="{3214A0AD-594C-4210-80D5-96ACE559F428}" type="pres">
      <dgm:prSet presAssocID="{9709105B-8750-4796-9A28-293B91A6F9D6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8C50E8B1-F7E9-4DB1-ACD4-26F06C2DF817}" type="pres">
      <dgm:prSet presAssocID="{9709105B-8750-4796-9A28-293B91A6F9D6}" presName="rootConnector" presStyleLbl="node3" presStyleIdx="4" presStyleCnt="6"/>
      <dgm:spPr/>
      <dgm:t>
        <a:bodyPr/>
        <a:lstStyle/>
        <a:p>
          <a:endParaRPr lang="sl-SI"/>
        </a:p>
      </dgm:t>
    </dgm:pt>
    <dgm:pt modelId="{5614BCA2-B4DF-4D2F-98DA-D61AA79895F0}" type="pres">
      <dgm:prSet presAssocID="{9709105B-8750-4796-9A28-293B91A6F9D6}" presName="hierChild4" presStyleCnt="0"/>
      <dgm:spPr/>
    </dgm:pt>
    <dgm:pt modelId="{5A295128-6D07-47AE-9FB3-A0D766C12FC0}" type="pres">
      <dgm:prSet presAssocID="{2C9369A8-C7A5-4BFC-9D47-28532BC34519}" presName="Name35" presStyleLbl="parChTrans1D4" presStyleIdx="4" presStyleCnt="6"/>
      <dgm:spPr/>
    </dgm:pt>
    <dgm:pt modelId="{CCAF915B-A08C-41EF-B1D8-69C5839D1B0B}" type="pres">
      <dgm:prSet presAssocID="{F275ACDA-AAB0-4249-BA10-4C996BE28401}" presName="hierRoot2" presStyleCnt="0">
        <dgm:presLayoutVars>
          <dgm:hierBranch val="r"/>
        </dgm:presLayoutVars>
      </dgm:prSet>
      <dgm:spPr/>
    </dgm:pt>
    <dgm:pt modelId="{F6DD6F49-5EBE-468F-87A6-C3B790447490}" type="pres">
      <dgm:prSet presAssocID="{F275ACDA-AAB0-4249-BA10-4C996BE28401}" presName="rootComposite" presStyleCnt="0"/>
      <dgm:spPr/>
    </dgm:pt>
    <dgm:pt modelId="{024644BB-97B2-4CFF-A4AD-DCCEFAE26B70}" type="pres">
      <dgm:prSet presAssocID="{F275ACDA-AAB0-4249-BA10-4C996BE28401}" presName="rootText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1E986CE9-565D-44F1-90E1-E54E00A0819C}" type="pres">
      <dgm:prSet presAssocID="{F275ACDA-AAB0-4249-BA10-4C996BE28401}" presName="rootConnector" presStyleLbl="node4" presStyleIdx="4" presStyleCnt="6"/>
      <dgm:spPr/>
      <dgm:t>
        <a:bodyPr/>
        <a:lstStyle/>
        <a:p>
          <a:endParaRPr lang="sl-SI"/>
        </a:p>
      </dgm:t>
    </dgm:pt>
    <dgm:pt modelId="{02620D77-BFAA-4DE8-8807-E3C9B99625CA}" type="pres">
      <dgm:prSet presAssocID="{F275ACDA-AAB0-4249-BA10-4C996BE28401}" presName="hierChild4" presStyleCnt="0"/>
      <dgm:spPr/>
    </dgm:pt>
    <dgm:pt modelId="{A5CCDABD-6009-41BE-9FD2-334F14C849DB}" type="pres">
      <dgm:prSet presAssocID="{F275ACDA-AAB0-4249-BA10-4C996BE28401}" presName="hierChild5" presStyleCnt="0"/>
      <dgm:spPr/>
    </dgm:pt>
    <dgm:pt modelId="{A99C89B2-2280-443B-AD60-FD5D77859EA6}" type="pres">
      <dgm:prSet presAssocID="{9709105B-8750-4796-9A28-293B91A6F9D6}" presName="hierChild5" presStyleCnt="0"/>
      <dgm:spPr/>
    </dgm:pt>
    <dgm:pt modelId="{B6E1FF52-2330-4EDF-99C8-B9468E5AFE91}" type="pres">
      <dgm:prSet presAssocID="{9BF5AF71-B3D9-4E14-ABEF-37318220B6D0}" presName="Name35" presStyleLbl="parChTrans1D3" presStyleIdx="5" presStyleCnt="6"/>
      <dgm:spPr/>
    </dgm:pt>
    <dgm:pt modelId="{8285C565-EC9B-4FAE-B88F-A6992E772F12}" type="pres">
      <dgm:prSet presAssocID="{55661694-963D-4C75-9DCC-9FDD075C40EB}" presName="hierRoot2" presStyleCnt="0">
        <dgm:presLayoutVars>
          <dgm:hierBranch/>
        </dgm:presLayoutVars>
      </dgm:prSet>
      <dgm:spPr/>
    </dgm:pt>
    <dgm:pt modelId="{80C158AC-1002-4B1E-9174-B3ED9B4B190C}" type="pres">
      <dgm:prSet presAssocID="{55661694-963D-4C75-9DCC-9FDD075C40EB}" presName="rootComposite" presStyleCnt="0"/>
      <dgm:spPr/>
    </dgm:pt>
    <dgm:pt modelId="{9AADB4EA-9242-46EC-A31F-513AA063863E}" type="pres">
      <dgm:prSet presAssocID="{55661694-963D-4C75-9DCC-9FDD075C40EB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54006018-60AE-4F41-AE61-0E6260BFC961}" type="pres">
      <dgm:prSet presAssocID="{55661694-963D-4C75-9DCC-9FDD075C40EB}" presName="rootConnector" presStyleLbl="node3" presStyleIdx="5" presStyleCnt="6"/>
      <dgm:spPr/>
      <dgm:t>
        <a:bodyPr/>
        <a:lstStyle/>
        <a:p>
          <a:endParaRPr lang="sl-SI"/>
        </a:p>
      </dgm:t>
    </dgm:pt>
    <dgm:pt modelId="{57683D56-A36A-4711-B57D-AF31AF7F1CCB}" type="pres">
      <dgm:prSet presAssocID="{55661694-963D-4C75-9DCC-9FDD075C40EB}" presName="hierChild4" presStyleCnt="0"/>
      <dgm:spPr/>
    </dgm:pt>
    <dgm:pt modelId="{68F66905-84EF-4386-8EFE-13F3ED31B56E}" type="pres">
      <dgm:prSet presAssocID="{26BDBC3A-317F-4C67-9F8B-CE308BD14D1F}" presName="Name35" presStyleLbl="parChTrans1D4" presStyleIdx="5" presStyleCnt="6"/>
      <dgm:spPr/>
    </dgm:pt>
    <dgm:pt modelId="{D6DF09B0-12AA-4125-BE49-67598F059736}" type="pres">
      <dgm:prSet presAssocID="{861C9465-7678-46D9-AEF0-EAC3ACD348DD}" presName="hierRoot2" presStyleCnt="0">
        <dgm:presLayoutVars>
          <dgm:hierBranch val="r"/>
        </dgm:presLayoutVars>
      </dgm:prSet>
      <dgm:spPr/>
    </dgm:pt>
    <dgm:pt modelId="{91EB13F4-49E8-479B-ABB3-524D9A097E24}" type="pres">
      <dgm:prSet presAssocID="{861C9465-7678-46D9-AEF0-EAC3ACD348DD}" presName="rootComposite" presStyleCnt="0"/>
      <dgm:spPr/>
    </dgm:pt>
    <dgm:pt modelId="{D4A2A23D-5B64-43A0-AA37-83111B92116D}" type="pres">
      <dgm:prSet presAssocID="{861C9465-7678-46D9-AEF0-EAC3ACD348DD}" presName="rootText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154E82A8-E353-4241-9FE9-A67F0460564A}" type="pres">
      <dgm:prSet presAssocID="{861C9465-7678-46D9-AEF0-EAC3ACD348DD}" presName="rootConnector" presStyleLbl="node4" presStyleIdx="5" presStyleCnt="6"/>
      <dgm:spPr/>
      <dgm:t>
        <a:bodyPr/>
        <a:lstStyle/>
        <a:p>
          <a:endParaRPr lang="sl-SI"/>
        </a:p>
      </dgm:t>
    </dgm:pt>
    <dgm:pt modelId="{EFCA178A-7713-43C4-A74A-05B8611C1EA1}" type="pres">
      <dgm:prSet presAssocID="{861C9465-7678-46D9-AEF0-EAC3ACD348DD}" presName="hierChild4" presStyleCnt="0"/>
      <dgm:spPr/>
    </dgm:pt>
    <dgm:pt modelId="{B5CF2387-7D3D-4AF5-B11D-DB0136F172CB}" type="pres">
      <dgm:prSet presAssocID="{861C9465-7678-46D9-AEF0-EAC3ACD348DD}" presName="hierChild5" presStyleCnt="0"/>
      <dgm:spPr/>
    </dgm:pt>
    <dgm:pt modelId="{26124C93-E7AF-4E33-B3AD-AF295BBF8207}" type="pres">
      <dgm:prSet presAssocID="{55661694-963D-4C75-9DCC-9FDD075C40EB}" presName="hierChild5" presStyleCnt="0"/>
      <dgm:spPr/>
    </dgm:pt>
    <dgm:pt modelId="{BB420A05-8ACD-4627-9766-7531A249A11E}" type="pres">
      <dgm:prSet presAssocID="{1CB9C58B-6C72-42C7-B12F-E44D94E54CBB}" presName="hierChild5" presStyleCnt="0"/>
      <dgm:spPr/>
    </dgm:pt>
    <dgm:pt modelId="{9A9F7BF8-1CD0-4E68-98AA-1FB2390DA257}" type="pres">
      <dgm:prSet presAssocID="{CDDA1241-D144-45C7-9C31-3BAAC8EB9247}" presName="hierChild3" presStyleCnt="0"/>
      <dgm:spPr/>
    </dgm:pt>
  </dgm:ptLst>
  <dgm:cxnLst>
    <dgm:cxn modelId="{728DF238-0DA5-4B46-914F-A96E8DE51645}" srcId="{55661694-963D-4C75-9DCC-9FDD075C40EB}" destId="{861C9465-7678-46D9-AEF0-EAC3ACD348DD}" srcOrd="0" destOrd="0" parTransId="{26BDBC3A-317F-4C67-9F8B-CE308BD14D1F}" sibTransId="{7E38F8A1-0BC5-460B-BD0B-F2E86361C0B0}"/>
    <dgm:cxn modelId="{C6E2DC89-F81F-40DF-B8DE-35A685BD9BF8}" srcId="{DE31EBEE-CAC2-4F6C-9EF6-DF68D8C6D06C}" destId="{8809EFE8-FCE6-4060-BA91-585934384DFE}" srcOrd="1" destOrd="0" parTransId="{3A370C56-FED1-447F-9CAA-6F16B5880344}" sibTransId="{CF49D8AA-7B48-4069-94B4-214B685C255E}"/>
    <dgm:cxn modelId="{67676A8D-B634-47ED-B523-5594D1D45FD8}" type="presOf" srcId="{9709105B-8750-4796-9A28-293B91A6F9D6}" destId="{8C50E8B1-F7E9-4DB1-ACD4-26F06C2DF817}" srcOrd="1" destOrd="0" presId="urn:microsoft.com/office/officeart/2005/8/layout/orgChart1"/>
    <dgm:cxn modelId="{027ED329-FC85-4993-8065-362A55F84FDA}" type="presOf" srcId="{7E4CD67B-915F-4993-8850-D346423A780E}" destId="{39D137F1-3855-4B8D-A88E-E60FEBB7F5D2}" srcOrd="0" destOrd="0" presId="urn:microsoft.com/office/officeart/2005/8/layout/orgChart1"/>
    <dgm:cxn modelId="{0BB3D4C5-1D5A-406F-BB4F-6DBF567DD436}" type="presOf" srcId="{EBE3FCB7-3DE8-411D-8CC8-89E58EA188D5}" destId="{1F10CEE3-4E1B-48C2-A547-CB7FA93A96AC}" srcOrd="0" destOrd="0" presId="urn:microsoft.com/office/officeart/2005/8/layout/orgChart1"/>
    <dgm:cxn modelId="{67A8C15E-14B0-4013-A39D-016A137F1047}" srcId="{5EC44CA8-F846-4E5E-9B79-149BA623B108}" destId="{AD75754B-9D35-4638-A677-FE2CD24C8498}" srcOrd="0" destOrd="0" parTransId="{53BCE843-4214-4FE6-B3F3-FDAF77709BE0}" sibTransId="{423681C5-36EF-4A55-8DD0-26ADFBB6EB58}"/>
    <dgm:cxn modelId="{5BB96A1D-0DA6-4EDA-86C3-B177548DA0EC}" type="presOf" srcId="{1CB9C58B-6C72-42C7-B12F-E44D94E54CBB}" destId="{761C58F6-7B0E-49D0-9215-40CCD85C227E}" srcOrd="0" destOrd="0" presId="urn:microsoft.com/office/officeart/2005/8/layout/orgChart1"/>
    <dgm:cxn modelId="{7E57F3F6-B80F-4199-B9C9-56E724BBB487}" type="presOf" srcId="{9709105B-8750-4796-9A28-293B91A6F9D6}" destId="{3214A0AD-594C-4210-80D5-96ACE559F428}" srcOrd="0" destOrd="0" presId="urn:microsoft.com/office/officeart/2005/8/layout/orgChart1"/>
    <dgm:cxn modelId="{512ADF98-C9E6-4B9D-A215-C351C7EB3B3E}" type="presOf" srcId="{DD7D7724-2867-4153-B343-C87DEF0F744C}" destId="{8B72C7A7-336B-4A4C-9468-C562CEC336F6}" srcOrd="0" destOrd="0" presId="urn:microsoft.com/office/officeart/2005/8/layout/orgChart1"/>
    <dgm:cxn modelId="{8925658A-A905-41D9-B202-37068A0B2D7D}" type="presOf" srcId="{A1AF1C8D-AE0F-4935-B12E-3F6D82BED133}" destId="{D39846F3-9C21-4B59-B2C1-BA515466D397}" srcOrd="1" destOrd="0" presId="urn:microsoft.com/office/officeart/2005/8/layout/orgChart1"/>
    <dgm:cxn modelId="{010B1289-2D15-4DF0-85CA-817D7DDE7FE8}" type="presOf" srcId="{3C0F413D-7914-44B2-9D9B-EAC5FCEEA416}" destId="{279788DF-8660-42F6-AFEC-F8351AEC4552}" srcOrd="1" destOrd="0" presId="urn:microsoft.com/office/officeart/2005/8/layout/orgChart1"/>
    <dgm:cxn modelId="{590F2CB9-2E86-4BC6-8DD5-503C33C11E5B}" srcId="{DE31EBEE-CAC2-4F6C-9EF6-DF68D8C6D06C}" destId="{5EC44CA8-F846-4E5E-9B79-149BA623B108}" srcOrd="0" destOrd="0" parTransId="{7E4CD67B-915F-4993-8850-D346423A780E}" sibTransId="{D4E09E93-4135-4A82-A7B9-D5EAA867A825}"/>
    <dgm:cxn modelId="{080C3B8A-5076-4F23-A9F4-4E76894C96AA}" srcId="{499AA333-5C67-4C5F-9904-46831F3C2993}" destId="{CDDA1241-D144-45C7-9C31-3BAAC8EB9247}" srcOrd="0" destOrd="0" parTransId="{CDE90AC8-609C-4CD5-9592-C9142A0085A3}" sibTransId="{90F0086A-F1F0-4AA4-B22A-B460274962A2}"/>
    <dgm:cxn modelId="{EE64FFBE-9A9E-45D9-B99F-6D00CEB50C62}" srcId="{3C0F413D-7914-44B2-9D9B-EAC5FCEEA416}" destId="{63871100-AD27-4A4F-B635-55E92529DDCE}" srcOrd="1" destOrd="0" parTransId="{4C0594C2-9DD2-437F-8432-E8C470A31B07}" sibTransId="{314C8070-D77F-4E97-85D8-CB6BC5E7F221}"/>
    <dgm:cxn modelId="{95C53136-69BC-4F58-8C2D-6BA167DD3C3C}" type="presOf" srcId="{BE9F16D6-BDA6-40FB-B676-F33EEA90E5E3}" destId="{03A3EAAC-CC93-4855-BF1E-89D08C26A465}" srcOrd="0" destOrd="0" presId="urn:microsoft.com/office/officeart/2005/8/layout/orgChart1"/>
    <dgm:cxn modelId="{329A1F09-F00A-41D5-906D-742DD477B4A8}" type="presOf" srcId="{A45CFC18-2EF9-426B-9159-E5EC4A6780F6}" destId="{7C83DA63-8E7A-4109-84DA-CAFEE8485BE6}" srcOrd="0" destOrd="0" presId="urn:microsoft.com/office/officeart/2005/8/layout/orgChart1"/>
    <dgm:cxn modelId="{FA62EE58-9532-45EA-9448-896D5B7DD204}" srcId="{A1AF1C8D-AE0F-4935-B12E-3F6D82BED133}" destId="{DD7D7724-2867-4153-B343-C87DEF0F744C}" srcOrd="0" destOrd="0" parTransId="{BE9F16D6-BDA6-40FB-B676-F33EEA90E5E3}" sibTransId="{6D80543F-E6E5-4E68-9064-42ADBBA6E05B}"/>
    <dgm:cxn modelId="{87DA9F89-C047-4F0E-BC0A-C15902B24247}" type="presOf" srcId="{5383C2A0-21A1-4D1B-836D-EDE2F690ABEB}" destId="{5DF841BB-E720-4A46-BB7D-0F80BB0D5661}" srcOrd="0" destOrd="0" presId="urn:microsoft.com/office/officeart/2005/8/layout/orgChart1"/>
    <dgm:cxn modelId="{98EF8D1E-1385-46ED-8821-BB3B47F55BD5}" type="presOf" srcId="{DE31EBEE-CAC2-4F6C-9EF6-DF68D8C6D06C}" destId="{77DB74D5-ADD2-4955-900E-F733906845D5}" srcOrd="1" destOrd="0" presId="urn:microsoft.com/office/officeart/2005/8/layout/orgChart1"/>
    <dgm:cxn modelId="{33064886-F356-41EA-B219-3202418B4662}" type="presOf" srcId="{5EC44CA8-F846-4E5E-9B79-149BA623B108}" destId="{B52CB635-FE87-42D4-B105-FE73947A4A57}" srcOrd="0" destOrd="0" presId="urn:microsoft.com/office/officeart/2005/8/layout/orgChart1"/>
    <dgm:cxn modelId="{58D1CA5C-1CD5-4D4D-A39C-67312CC60399}" srcId="{9709105B-8750-4796-9A28-293B91A6F9D6}" destId="{F275ACDA-AAB0-4249-BA10-4C996BE28401}" srcOrd="0" destOrd="0" parTransId="{2C9369A8-C7A5-4BFC-9D47-28532BC34519}" sibTransId="{49261AB8-06B6-41DD-99B9-4BBCDF7A488F}"/>
    <dgm:cxn modelId="{740DF253-D7CA-4EF0-8AD0-AB6022F5A111}" type="presOf" srcId="{978C209C-F514-4C41-A5EF-6203D6807711}" destId="{976E2A37-A37E-44EB-B81E-EA3649DB92AA}" srcOrd="0" destOrd="0" presId="urn:microsoft.com/office/officeart/2005/8/layout/orgChart1"/>
    <dgm:cxn modelId="{1BCD9C0D-E59A-40B8-8E2D-3AA68784C663}" type="presOf" srcId="{31875521-FFBB-4CBC-B83E-BC54BC4128ED}" destId="{00889532-AA12-47E6-97D2-27D37A74D332}" srcOrd="0" destOrd="0" presId="urn:microsoft.com/office/officeart/2005/8/layout/orgChart1"/>
    <dgm:cxn modelId="{F0A34205-6810-4AC6-988C-89F50555F098}" type="presOf" srcId="{FFDD64ED-F6DE-4A54-AD02-59D3425AE720}" destId="{C686A311-2DFC-4D01-9A84-3C874FAECE23}" srcOrd="0" destOrd="0" presId="urn:microsoft.com/office/officeart/2005/8/layout/orgChart1"/>
    <dgm:cxn modelId="{96676C77-8421-44A4-8AA9-493BB5273F65}" type="presOf" srcId="{AD75754B-9D35-4638-A677-FE2CD24C8498}" destId="{8C78EC27-DB87-403A-A0CD-7B0560E751F7}" srcOrd="0" destOrd="0" presId="urn:microsoft.com/office/officeart/2005/8/layout/orgChart1"/>
    <dgm:cxn modelId="{B8D1DC23-87BB-4696-9A18-F1571CC94E7F}" type="presOf" srcId="{4C0594C2-9DD2-437F-8432-E8C470A31B07}" destId="{33A3CD7E-8719-47DF-AED4-7226B98A66C9}" srcOrd="0" destOrd="0" presId="urn:microsoft.com/office/officeart/2005/8/layout/orgChart1"/>
    <dgm:cxn modelId="{DB6AD85E-3AE7-4DF4-8FF6-3A09F0777A0B}" type="presOf" srcId="{A1AF1C8D-AE0F-4935-B12E-3F6D82BED133}" destId="{39D02022-59BD-498B-8620-BAAF29EA1C85}" srcOrd="0" destOrd="0" presId="urn:microsoft.com/office/officeart/2005/8/layout/orgChart1"/>
    <dgm:cxn modelId="{EBE59DEF-EF94-49A6-96EC-791A27BDD153}" type="presOf" srcId="{63871100-AD27-4A4F-B635-55E92529DDCE}" destId="{BB352CD1-2B1C-472F-97C9-D369D9F0B5B0}" srcOrd="1" destOrd="0" presId="urn:microsoft.com/office/officeart/2005/8/layout/orgChart1"/>
    <dgm:cxn modelId="{7416FB2C-0817-4C28-858A-A02A94013E04}" type="presOf" srcId="{499AA333-5C67-4C5F-9904-46831F3C2993}" destId="{B41B3A3C-DD63-4C55-BB14-353D78DB1C6D}" srcOrd="0" destOrd="0" presId="urn:microsoft.com/office/officeart/2005/8/layout/orgChart1"/>
    <dgm:cxn modelId="{B20557E6-2676-4303-AACD-BA5D4D45AB49}" srcId="{CDDA1241-D144-45C7-9C31-3BAAC8EB9247}" destId="{DE31EBEE-CAC2-4F6C-9EF6-DF68D8C6D06C}" srcOrd="0" destOrd="0" parTransId="{EBE3FCB7-3DE8-411D-8CC8-89E58EA188D5}" sibTransId="{F1BAAC76-0F88-4950-ACBF-B54E60AE5158}"/>
    <dgm:cxn modelId="{11920A5F-1862-42D5-9540-9A5FF5C02F46}" srcId="{CDDA1241-D144-45C7-9C31-3BAAC8EB9247}" destId="{3C0F413D-7914-44B2-9D9B-EAC5FCEEA416}" srcOrd="1" destOrd="0" parTransId="{FFDD64ED-F6DE-4A54-AD02-59D3425AE720}" sibTransId="{D53F58BA-D25C-4D1E-8E9A-4BB336556DE5}"/>
    <dgm:cxn modelId="{37F794DE-32E5-41EE-A5BC-BA5DB561E095}" type="presOf" srcId="{55661694-963D-4C75-9DCC-9FDD075C40EB}" destId="{9AADB4EA-9242-46EC-A31F-513AA063863E}" srcOrd="0" destOrd="0" presId="urn:microsoft.com/office/officeart/2005/8/layout/orgChart1"/>
    <dgm:cxn modelId="{D152B2BB-C1D5-48E5-BF23-0C20416D35E9}" type="presOf" srcId="{1CB9C58B-6C72-42C7-B12F-E44D94E54CBB}" destId="{E049B65F-E222-496B-9935-6F324BDE764E}" srcOrd="1" destOrd="0" presId="urn:microsoft.com/office/officeart/2005/8/layout/orgChart1"/>
    <dgm:cxn modelId="{9B612060-A33B-4034-9D44-D984F2407885}" type="presOf" srcId="{9BF5AF71-B3D9-4E14-ABEF-37318220B6D0}" destId="{B6E1FF52-2330-4EDF-99C8-B9468E5AFE91}" srcOrd="0" destOrd="0" presId="urn:microsoft.com/office/officeart/2005/8/layout/orgChart1"/>
    <dgm:cxn modelId="{A2C7E439-40BA-4EB7-9E18-1FDD0C2D8BEE}" srcId="{63871100-AD27-4A4F-B635-55E92529DDCE}" destId="{44927CCC-5CBB-4573-BBAE-186235DB2D46}" srcOrd="0" destOrd="0" parTransId="{FA9F99FC-E76A-487D-908E-9A87157A8481}" sibTransId="{A96A1E43-77F9-4D3E-9FB8-84449D5F8C63}"/>
    <dgm:cxn modelId="{EC91138A-CEFF-4100-921C-139727F4463A}" srcId="{CDDA1241-D144-45C7-9C31-3BAAC8EB9247}" destId="{1CB9C58B-6C72-42C7-B12F-E44D94E54CBB}" srcOrd="2" destOrd="0" parTransId="{5383C2A0-21A1-4D1B-836D-EDE2F690ABEB}" sibTransId="{D6EE1E4B-2E97-498D-AABC-9DA83A13901E}"/>
    <dgm:cxn modelId="{D5E70615-0495-4573-8C56-A8D730C51D11}" type="presOf" srcId="{861C9465-7678-46D9-AEF0-EAC3ACD348DD}" destId="{154E82A8-E353-4241-9FE9-A67F0460564A}" srcOrd="1" destOrd="0" presId="urn:microsoft.com/office/officeart/2005/8/layout/orgChart1"/>
    <dgm:cxn modelId="{0DCC7424-8C86-4406-B7D7-8FDA382E07D6}" type="presOf" srcId="{53BCE843-4214-4FE6-B3F3-FDAF77709BE0}" destId="{D2E92DA9-4AEF-474C-9A21-AB0DEA82C672}" srcOrd="0" destOrd="0" presId="urn:microsoft.com/office/officeart/2005/8/layout/orgChart1"/>
    <dgm:cxn modelId="{05C15599-41F8-4DAD-8625-A9FD1849286B}" type="presOf" srcId="{8809EFE8-FCE6-4060-BA91-585934384DFE}" destId="{FDF852C7-7286-4219-9A66-7A9A22AC128E}" srcOrd="0" destOrd="0" presId="urn:microsoft.com/office/officeart/2005/8/layout/orgChart1"/>
    <dgm:cxn modelId="{5CF05868-D1C1-4CD2-82FF-3562ADD1E97D}" type="presOf" srcId="{44927CCC-5CBB-4573-BBAE-186235DB2D46}" destId="{60F6AA60-1F97-4F2B-926D-AF50ADEA3635}" srcOrd="0" destOrd="0" presId="urn:microsoft.com/office/officeart/2005/8/layout/orgChart1"/>
    <dgm:cxn modelId="{D9F89C48-BA80-4063-9823-C10406509212}" type="presOf" srcId="{55661694-963D-4C75-9DCC-9FDD075C40EB}" destId="{54006018-60AE-4F41-AE61-0E6260BFC961}" srcOrd="1" destOrd="0" presId="urn:microsoft.com/office/officeart/2005/8/layout/orgChart1"/>
    <dgm:cxn modelId="{61D51B8C-2A03-4BD0-B2AD-9C9C5B539918}" type="presOf" srcId="{CDDA1241-D144-45C7-9C31-3BAAC8EB9247}" destId="{84D73C31-B6E9-4B95-9B91-E33B0D1A5421}" srcOrd="1" destOrd="0" presId="urn:microsoft.com/office/officeart/2005/8/layout/orgChart1"/>
    <dgm:cxn modelId="{DBE74868-B4D4-4262-A66F-8DAB3D195070}" type="presOf" srcId="{F275ACDA-AAB0-4249-BA10-4C996BE28401}" destId="{1E986CE9-565D-44F1-90E1-E54E00A0819C}" srcOrd="1" destOrd="0" presId="urn:microsoft.com/office/officeart/2005/8/layout/orgChart1"/>
    <dgm:cxn modelId="{82516A79-8816-4692-A597-38511B409CD4}" type="presOf" srcId="{DE31EBEE-CAC2-4F6C-9EF6-DF68D8C6D06C}" destId="{CF021877-80FF-4FCB-9401-E9C0F02ECA89}" srcOrd="0" destOrd="0" presId="urn:microsoft.com/office/officeart/2005/8/layout/orgChart1"/>
    <dgm:cxn modelId="{512EA297-32AD-4674-9BFD-181746E2A602}" type="presOf" srcId="{FA9F99FC-E76A-487D-908E-9A87157A8481}" destId="{EA159C7E-B041-47D4-B9E0-9D49AE3272DD}" srcOrd="0" destOrd="0" presId="urn:microsoft.com/office/officeart/2005/8/layout/orgChart1"/>
    <dgm:cxn modelId="{BA9D8CC4-7C59-48D9-AAA4-AF35335E5718}" type="presOf" srcId="{3C0F413D-7914-44B2-9D9B-EAC5FCEEA416}" destId="{025D0B0F-5478-4283-BB3E-5EAF72E856AF}" srcOrd="0" destOrd="0" presId="urn:microsoft.com/office/officeart/2005/8/layout/orgChart1"/>
    <dgm:cxn modelId="{6098FF00-B14C-471C-9F31-BBBFB6F4F624}" srcId="{1CB9C58B-6C72-42C7-B12F-E44D94E54CBB}" destId="{9709105B-8750-4796-9A28-293B91A6F9D6}" srcOrd="0" destOrd="0" parTransId="{A45CFC18-2EF9-426B-9159-E5EC4A6780F6}" sibTransId="{B5DD6BE5-06C3-402F-B46A-A09CE51CFAC9}"/>
    <dgm:cxn modelId="{6EB507DD-125E-403A-8C54-505F47288335}" type="presOf" srcId="{44927CCC-5CBB-4573-BBAE-186235DB2D46}" destId="{426F4BA3-06DE-4252-8EF0-DBF95A8A7453}" srcOrd="1" destOrd="0" presId="urn:microsoft.com/office/officeart/2005/8/layout/orgChart1"/>
    <dgm:cxn modelId="{7781C9BF-8694-49BA-9B71-1816DF44841B}" type="presOf" srcId="{26BDBC3A-317F-4C67-9F8B-CE308BD14D1F}" destId="{68F66905-84EF-4386-8EFE-13F3ED31B56E}" srcOrd="0" destOrd="0" presId="urn:microsoft.com/office/officeart/2005/8/layout/orgChart1"/>
    <dgm:cxn modelId="{8C87CF6D-A0E1-4C56-A567-6F89ABAEADCE}" type="presOf" srcId="{DD7D7724-2867-4153-B343-C87DEF0F744C}" destId="{945C67C1-9E37-4893-8DF6-DCB196437961}" srcOrd="1" destOrd="0" presId="urn:microsoft.com/office/officeart/2005/8/layout/orgChart1"/>
    <dgm:cxn modelId="{0AD523C2-E722-482D-89F9-BB87E81B7F22}" type="presOf" srcId="{F275ACDA-AAB0-4249-BA10-4C996BE28401}" destId="{024644BB-97B2-4CFF-A4AD-DCCEFAE26B70}" srcOrd="0" destOrd="0" presId="urn:microsoft.com/office/officeart/2005/8/layout/orgChart1"/>
    <dgm:cxn modelId="{BFF5E542-90E3-47BC-92D9-1F63CB12CEF1}" type="presOf" srcId="{2C9369A8-C7A5-4BFC-9D47-28532BC34519}" destId="{5A295128-6D07-47AE-9FB3-A0D766C12FC0}" srcOrd="0" destOrd="0" presId="urn:microsoft.com/office/officeart/2005/8/layout/orgChart1"/>
    <dgm:cxn modelId="{B7F7C8EE-5C52-4789-9FD4-DC5F076FDA21}" type="presOf" srcId="{3A370C56-FED1-447F-9CAA-6F16B5880344}" destId="{A4CB52E5-3985-40D4-9064-B8A36B34563B}" srcOrd="0" destOrd="0" presId="urn:microsoft.com/office/officeart/2005/8/layout/orgChart1"/>
    <dgm:cxn modelId="{93B2B1D1-C5B2-4984-B7E2-11AA2124AE13}" type="presOf" srcId="{1D6B3CFA-ACDB-40FE-B757-32FA5D53C0C6}" destId="{7390E4A8-E529-422F-ACE8-E3CA63DC6C2F}" srcOrd="0" destOrd="0" presId="urn:microsoft.com/office/officeart/2005/8/layout/orgChart1"/>
    <dgm:cxn modelId="{45911C0E-B32F-4B2D-AE0F-362EFD0BCF44}" srcId="{1CB9C58B-6C72-42C7-B12F-E44D94E54CBB}" destId="{55661694-963D-4C75-9DCC-9FDD075C40EB}" srcOrd="1" destOrd="0" parTransId="{9BF5AF71-B3D9-4E14-ABEF-37318220B6D0}" sibTransId="{3481260F-87A9-40FA-B79E-869BC51F2123}"/>
    <dgm:cxn modelId="{655C7859-48F9-4ED8-BAE9-89534AC829EE}" srcId="{8809EFE8-FCE6-4060-BA91-585934384DFE}" destId="{978C209C-F514-4C41-A5EF-6203D6807711}" srcOrd="0" destOrd="0" parTransId="{1D6B3CFA-ACDB-40FE-B757-32FA5D53C0C6}" sibTransId="{18E369DE-8A3F-4C5E-8E5A-46A6EED969A5}"/>
    <dgm:cxn modelId="{77C318C6-6327-4E22-9A44-F1B8E90D96E5}" type="presOf" srcId="{8809EFE8-FCE6-4060-BA91-585934384DFE}" destId="{883A55E1-28D9-4A4C-9973-291D9D5EEC95}" srcOrd="1" destOrd="0" presId="urn:microsoft.com/office/officeart/2005/8/layout/orgChart1"/>
    <dgm:cxn modelId="{5F68BBBE-E64F-454D-8F86-E6A197435824}" type="presOf" srcId="{AD75754B-9D35-4638-A677-FE2CD24C8498}" destId="{D963814D-C38F-4A11-A2A6-C3B964D5E22D}" srcOrd="1" destOrd="0" presId="urn:microsoft.com/office/officeart/2005/8/layout/orgChart1"/>
    <dgm:cxn modelId="{1CC4B59C-D0B3-4993-A11F-51A88AF5948F}" type="presOf" srcId="{5EC44CA8-F846-4E5E-9B79-149BA623B108}" destId="{85D8053D-2D26-4165-9FB4-FBAA97D8A6B0}" srcOrd="1" destOrd="0" presId="urn:microsoft.com/office/officeart/2005/8/layout/orgChart1"/>
    <dgm:cxn modelId="{8B2A2EB4-A0C1-4C54-890F-017B891499EE}" type="presOf" srcId="{978C209C-F514-4C41-A5EF-6203D6807711}" destId="{60413B2A-7CFA-4ED8-800C-5AE30DE4D7CD}" srcOrd="1" destOrd="0" presId="urn:microsoft.com/office/officeart/2005/8/layout/orgChart1"/>
    <dgm:cxn modelId="{9893A724-F883-4077-BD59-CCD6ED8BB369}" type="presOf" srcId="{63871100-AD27-4A4F-B635-55E92529DDCE}" destId="{4A212DB7-BD98-4A7D-B0B4-8749E3B2C5E3}" srcOrd="0" destOrd="0" presId="urn:microsoft.com/office/officeart/2005/8/layout/orgChart1"/>
    <dgm:cxn modelId="{F06AED89-511A-4C07-8A69-676266F7563B}" srcId="{3C0F413D-7914-44B2-9D9B-EAC5FCEEA416}" destId="{A1AF1C8D-AE0F-4935-B12E-3F6D82BED133}" srcOrd="0" destOrd="0" parTransId="{31875521-FFBB-4CBC-B83E-BC54BC4128ED}" sibTransId="{E055BE18-1A53-4E64-84B3-122FF02269C0}"/>
    <dgm:cxn modelId="{2633A67C-AB7B-44EF-A517-2505E5EC88B9}" type="presOf" srcId="{861C9465-7678-46D9-AEF0-EAC3ACD348DD}" destId="{D4A2A23D-5B64-43A0-AA37-83111B92116D}" srcOrd="0" destOrd="0" presId="urn:microsoft.com/office/officeart/2005/8/layout/orgChart1"/>
    <dgm:cxn modelId="{80646981-BD08-42B9-A9C6-73CAAB724546}" type="presOf" srcId="{CDDA1241-D144-45C7-9C31-3BAAC8EB9247}" destId="{115A2B28-0350-4A21-8BFD-ECED85540898}" srcOrd="0" destOrd="0" presId="urn:microsoft.com/office/officeart/2005/8/layout/orgChart1"/>
    <dgm:cxn modelId="{C6B8AAF2-9657-4155-B906-E6829BA4E6A7}" type="presParOf" srcId="{B41B3A3C-DD63-4C55-BB14-353D78DB1C6D}" destId="{F57A0135-7542-4D00-92FF-F523110E5B6E}" srcOrd="0" destOrd="0" presId="urn:microsoft.com/office/officeart/2005/8/layout/orgChart1"/>
    <dgm:cxn modelId="{7F7E896F-A319-4A58-ADDD-801DE93C2CB1}" type="presParOf" srcId="{F57A0135-7542-4D00-92FF-F523110E5B6E}" destId="{FA597791-8EC3-4E6F-B06C-D6EBC0AF3FA3}" srcOrd="0" destOrd="0" presId="urn:microsoft.com/office/officeart/2005/8/layout/orgChart1"/>
    <dgm:cxn modelId="{DACC822A-78CE-49DF-B907-D39767EC8350}" type="presParOf" srcId="{FA597791-8EC3-4E6F-B06C-D6EBC0AF3FA3}" destId="{115A2B28-0350-4A21-8BFD-ECED85540898}" srcOrd="0" destOrd="0" presId="urn:microsoft.com/office/officeart/2005/8/layout/orgChart1"/>
    <dgm:cxn modelId="{DB873696-30B2-4DFD-9B6D-525C9784E31F}" type="presParOf" srcId="{FA597791-8EC3-4E6F-B06C-D6EBC0AF3FA3}" destId="{84D73C31-B6E9-4B95-9B91-E33B0D1A5421}" srcOrd="1" destOrd="0" presId="urn:microsoft.com/office/officeart/2005/8/layout/orgChart1"/>
    <dgm:cxn modelId="{518B5F58-2619-4D80-BB98-3F33DFED8025}" type="presParOf" srcId="{F57A0135-7542-4D00-92FF-F523110E5B6E}" destId="{43482543-F1C2-4C15-96AE-38E70D0D180E}" srcOrd="1" destOrd="0" presId="urn:microsoft.com/office/officeart/2005/8/layout/orgChart1"/>
    <dgm:cxn modelId="{04CDA228-C7B1-4E4F-AF37-909AB7530B83}" type="presParOf" srcId="{43482543-F1C2-4C15-96AE-38E70D0D180E}" destId="{1F10CEE3-4E1B-48C2-A547-CB7FA93A96AC}" srcOrd="0" destOrd="0" presId="urn:microsoft.com/office/officeart/2005/8/layout/orgChart1"/>
    <dgm:cxn modelId="{E89B47D8-D021-452C-88A3-47B4C9D90787}" type="presParOf" srcId="{43482543-F1C2-4C15-96AE-38E70D0D180E}" destId="{986F1579-DC68-45CB-9980-995A4448B7B8}" srcOrd="1" destOrd="0" presId="urn:microsoft.com/office/officeart/2005/8/layout/orgChart1"/>
    <dgm:cxn modelId="{3633E117-CE9B-47A5-AD5E-55DAB85E4138}" type="presParOf" srcId="{986F1579-DC68-45CB-9980-995A4448B7B8}" destId="{B6D2F079-B9EA-45FC-97D8-EEE118C9EAA8}" srcOrd="0" destOrd="0" presId="urn:microsoft.com/office/officeart/2005/8/layout/orgChart1"/>
    <dgm:cxn modelId="{8ED51F34-2481-4938-A914-2CBE9E70B45F}" type="presParOf" srcId="{B6D2F079-B9EA-45FC-97D8-EEE118C9EAA8}" destId="{CF021877-80FF-4FCB-9401-E9C0F02ECA89}" srcOrd="0" destOrd="0" presId="urn:microsoft.com/office/officeart/2005/8/layout/orgChart1"/>
    <dgm:cxn modelId="{6BC82FCC-C433-41A9-A7CB-C3D622FD1C03}" type="presParOf" srcId="{B6D2F079-B9EA-45FC-97D8-EEE118C9EAA8}" destId="{77DB74D5-ADD2-4955-900E-F733906845D5}" srcOrd="1" destOrd="0" presId="urn:microsoft.com/office/officeart/2005/8/layout/orgChart1"/>
    <dgm:cxn modelId="{4E9AD24D-39CB-42BD-A519-11CEC50DAA25}" type="presParOf" srcId="{986F1579-DC68-45CB-9980-995A4448B7B8}" destId="{DCC1C316-3281-4ECB-A537-3BF7AFD3B6F1}" srcOrd="1" destOrd="0" presId="urn:microsoft.com/office/officeart/2005/8/layout/orgChart1"/>
    <dgm:cxn modelId="{9A518341-C8E1-4DF8-8590-AF7BE867E18D}" type="presParOf" srcId="{DCC1C316-3281-4ECB-A537-3BF7AFD3B6F1}" destId="{39D137F1-3855-4B8D-A88E-E60FEBB7F5D2}" srcOrd="0" destOrd="0" presId="urn:microsoft.com/office/officeart/2005/8/layout/orgChart1"/>
    <dgm:cxn modelId="{4F7A16F5-E585-4069-973B-575E4A3E4130}" type="presParOf" srcId="{DCC1C316-3281-4ECB-A537-3BF7AFD3B6F1}" destId="{A50BA6A5-6840-49A3-81C7-B071242C1381}" srcOrd="1" destOrd="0" presId="urn:microsoft.com/office/officeart/2005/8/layout/orgChart1"/>
    <dgm:cxn modelId="{161387F1-4FE1-4C31-B824-75668C56DA85}" type="presParOf" srcId="{A50BA6A5-6840-49A3-81C7-B071242C1381}" destId="{54276635-561A-47A2-9EFA-635E61BBDF63}" srcOrd="0" destOrd="0" presId="urn:microsoft.com/office/officeart/2005/8/layout/orgChart1"/>
    <dgm:cxn modelId="{D78276FE-282A-4F46-A9F1-4448E2EAA327}" type="presParOf" srcId="{54276635-561A-47A2-9EFA-635E61BBDF63}" destId="{B52CB635-FE87-42D4-B105-FE73947A4A57}" srcOrd="0" destOrd="0" presId="urn:microsoft.com/office/officeart/2005/8/layout/orgChart1"/>
    <dgm:cxn modelId="{F5416346-B473-49E7-A606-8206A03D17A8}" type="presParOf" srcId="{54276635-561A-47A2-9EFA-635E61BBDF63}" destId="{85D8053D-2D26-4165-9FB4-FBAA97D8A6B0}" srcOrd="1" destOrd="0" presId="urn:microsoft.com/office/officeart/2005/8/layout/orgChart1"/>
    <dgm:cxn modelId="{34AD8258-53BC-4B41-89C5-2369BFAE2E0A}" type="presParOf" srcId="{A50BA6A5-6840-49A3-81C7-B071242C1381}" destId="{2E0CC60D-6E4B-4952-AF36-F874E5DAF77E}" srcOrd="1" destOrd="0" presId="urn:microsoft.com/office/officeart/2005/8/layout/orgChart1"/>
    <dgm:cxn modelId="{5E14C01F-63FF-4050-B9D5-8DFACA4163A5}" type="presParOf" srcId="{2E0CC60D-6E4B-4952-AF36-F874E5DAF77E}" destId="{D2E92DA9-4AEF-474C-9A21-AB0DEA82C672}" srcOrd="0" destOrd="0" presId="urn:microsoft.com/office/officeart/2005/8/layout/orgChart1"/>
    <dgm:cxn modelId="{185BFE7C-438D-4C38-B9B9-4219B9D02646}" type="presParOf" srcId="{2E0CC60D-6E4B-4952-AF36-F874E5DAF77E}" destId="{C483FFEA-AEC8-458F-B458-CFAD11AD981D}" srcOrd="1" destOrd="0" presId="urn:microsoft.com/office/officeart/2005/8/layout/orgChart1"/>
    <dgm:cxn modelId="{3AFBD6F2-EAA0-44B0-B60A-EC00E7559BFC}" type="presParOf" srcId="{C483FFEA-AEC8-458F-B458-CFAD11AD981D}" destId="{AC0EF452-2F2E-4F12-98F0-5125BBCFE93A}" srcOrd="0" destOrd="0" presId="urn:microsoft.com/office/officeart/2005/8/layout/orgChart1"/>
    <dgm:cxn modelId="{02C2C95F-C62E-4481-B2C1-E2063316FCF7}" type="presParOf" srcId="{AC0EF452-2F2E-4F12-98F0-5125BBCFE93A}" destId="{8C78EC27-DB87-403A-A0CD-7B0560E751F7}" srcOrd="0" destOrd="0" presId="urn:microsoft.com/office/officeart/2005/8/layout/orgChart1"/>
    <dgm:cxn modelId="{89CA62E0-D1AF-4FF9-AB64-6656874C843E}" type="presParOf" srcId="{AC0EF452-2F2E-4F12-98F0-5125BBCFE93A}" destId="{D963814D-C38F-4A11-A2A6-C3B964D5E22D}" srcOrd="1" destOrd="0" presId="urn:microsoft.com/office/officeart/2005/8/layout/orgChart1"/>
    <dgm:cxn modelId="{78F635E0-2BDE-43AA-9E10-04B15F4177DD}" type="presParOf" srcId="{C483FFEA-AEC8-458F-B458-CFAD11AD981D}" destId="{BAA354E4-06B3-40DF-A1D5-E1EFEF721374}" srcOrd="1" destOrd="0" presId="urn:microsoft.com/office/officeart/2005/8/layout/orgChart1"/>
    <dgm:cxn modelId="{E8F4AABA-DCE6-4F62-8C03-20DBBA38239F}" type="presParOf" srcId="{C483FFEA-AEC8-458F-B458-CFAD11AD981D}" destId="{52B4CC6C-C421-4936-9C3A-76D3CF11C7D4}" srcOrd="2" destOrd="0" presId="urn:microsoft.com/office/officeart/2005/8/layout/orgChart1"/>
    <dgm:cxn modelId="{3B6B8003-9250-4E02-9C49-8BE7409EE372}" type="presParOf" srcId="{A50BA6A5-6840-49A3-81C7-B071242C1381}" destId="{A3266856-9254-44F4-867E-4E9C966A4687}" srcOrd="2" destOrd="0" presId="urn:microsoft.com/office/officeart/2005/8/layout/orgChart1"/>
    <dgm:cxn modelId="{8CDF43A3-26A0-4E6D-A54F-6C7A858EBB34}" type="presParOf" srcId="{DCC1C316-3281-4ECB-A537-3BF7AFD3B6F1}" destId="{A4CB52E5-3985-40D4-9064-B8A36B34563B}" srcOrd="2" destOrd="0" presId="urn:microsoft.com/office/officeart/2005/8/layout/orgChart1"/>
    <dgm:cxn modelId="{80974F41-548E-457A-BBCD-423C4AFAD896}" type="presParOf" srcId="{DCC1C316-3281-4ECB-A537-3BF7AFD3B6F1}" destId="{2552AE46-C884-459D-ABB6-5341DBC09800}" srcOrd="3" destOrd="0" presId="urn:microsoft.com/office/officeart/2005/8/layout/orgChart1"/>
    <dgm:cxn modelId="{4B11F7FD-7E02-4EC6-9216-AECB12FFF97D}" type="presParOf" srcId="{2552AE46-C884-459D-ABB6-5341DBC09800}" destId="{5317334E-9F78-4CD1-BAF3-D71903B514C1}" srcOrd="0" destOrd="0" presId="urn:microsoft.com/office/officeart/2005/8/layout/orgChart1"/>
    <dgm:cxn modelId="{6CCD795D-771A-4F38-A8BC-D95B5EA62C55}" type="presParOf" srcId="{5317334E-9F78-4CD1-BAF3-D71903B514C1}" destId="{FDF852C7-7286-4219-9A66-7A9A22AC128E}" srcOrd="0" destOrd="0" presId="urn:microsoft.com/office/officeart/2005/8/layout/orgChart1"/>
    <dgm:cxn modelId="{B594F080-D2DF-4572-A927-2F8B2A405716}" type="presParOf" srcId="{5317334E-9F78-4CD1-BAF3-D71903B514C1}" destId="{883A55E1-28D9-4A4C-9973-291D9D5EEC95}" srcOrd="1" destOrd="0" presId="urn:microsoft.com/office/officeart/2005/8/layout/orgChart1"/>
    <dgm:cxn modelId="{0ABA0A16-F1CF-42F2-9898-840EE524E4C1}" type="presParOf" srcId="{2552AE46-C884-459D-ABB6-5341DBC09800}" destId="{9A758B85-F91F-4E1C-A7CB-5B113C499846}" srcOrd="1" destOrd="0" presId="urn:microsoft.com/office/officeart/2005/8/layout/orgChart1"/>
    <dgm:cxn modelId="{EC010792-3D67-4294-B0CC-13731024CFB1}" type="presParOf" srcId="{9A758B85-F91F-4E1C-A7CB-5B113C499846}" destId="{7390E4A8-E529-422F-ACE8-E3CA63DC6C2F}" srcOrd="0" destOrd="0" presId="urn:microsoft.com/office/officeart/2005/8/layout/orgChart1"/>
    <dgm:cxn modelId="{488E4622-3E63-4C48-ADA0-2074932CD77E}" type="presParOf" srcId="{9A758B85-F91F-4E1C-A7CB-5B113C499846}" destId="{129DDFBA-F7D8-4067-AC57-7E4D6B766718}" srcOrd="1" destOrd="0" presId="urn:microsoft.com/office/officeart/2005/8/layout/orgChart1"/>
    <dgm:cxn modelId="{8CD5C277-5131-4E7E-B28A-0B3B773EB683}" type="presParOf" srcId="{129DDFBA-F7D8-4067-AC57-7E4D6B766718}" destId="{001EAA5C-1FBC-49E0-B75F-A7632A773A50}" srcOrd="0" destOrd="0" presId="urn:microsoft.com/office/officeart/2005/8/layout/orgChart1"/>
    <dgm:cxn modelId="{EC4DD47F-551E-4D07-A448-BBE6F2FEC475}" type="presParOf" srcId="{001EAA5C-1FBC-49E0-B75F-A7632A773A50}" destId="{976E2A37-A37E-44EB-B81E-EA3649DB92AA}" srcOrd="0" destOrd="0" presId="urn:microsoft.com/office/officeart/2005/8/layout/orgChart1"/>
    <dgm:cxn modelId="{2E21B728-F162-41C9-AB62-7CEB32F8540F}" type="presParOf" srcId="{001EAA5C-1FBC-49E0-B75F-A7632A773A50}" destId="{60413B2A-7CFA-4ED8-800C-5AE30DE4D7CD}" srcOrd="1" destOrd="0" presId="urn:microsoft.com/office/officeart/2005/8/layout/orgChart1"/>
    <dgm:cxn modelId="{18771CD1-182F-4E68-B23A-4E6F74445A1C}" type="presParOf" srcId="{129DDFBA-F7D8-4067-AC57-7E4D6B766718}" destId="{618787E4-E417-46BB-B097-874FD0634A7B}" srcOrd="1" destOrd="0" presId="urn:microsoft.com/office/officeart/2005/8/layout/orgChart1"/>
    <dgm:cxn modelId="{3D020FFF-A040-4D81-A1B5-C8ADD929C7CF}" type="presParOf" srcId="{129DDFBA-F7D8-4067-AC57-7E4D6B766718}" destId="{5460A655-5DF5-463F-9E19-604E1E2D48C4}" srcOrd="2" destOrd="0" presId="urn:microsoft.com/office/officeart/2005/8/layout/orgChart1"/>
    <dgm:cxn modelId="{1E42CA23-5698-49B6-BCA9-531E14EA38F6}" type="presParOf" srcId="{2552AE46-C884-459D-ABB6-5341DBC09800}" destId="{DFCF7F66-3802-4157-8966-E042A51AF601}" srcOrd="2" destOrd="0" presId="urn:microsoft.com/office/officeart/2005/8/layout/orgChart1"/>
    <dgm:cxn modelId="{F4DE3DB4-82B3-4C02-A3F1-0C6C4F13E742}" type="presParOf" srcId="{986F1579-DC68-45CB-9980-995A4448B7B8}" destId="{5A24EB6B-FFAF-40A3-9C2A-F4998975FD7A}" srcOrd="2" destOrd="0" presId="urn:microsoft.com/office/officeart/2005/8/layout/orgChart1"/>
    <dgm:cxn modelId="{ADA3A33F-81C4-4703-9192-ECAB62DAE041}" type="presParOf" srcId="{43482543-F1C2-4C15-96AE-38E70D0D180E}" destId="{C686A311-2DFC-4D01-9A84-3C874FAECE23}" srcOrd="2" destOrd="0" presId="urn:microsoft.com/office/officeart/2005/8/layout/orgChart1"/>
    <dgm:cxn modelId="{ECB32636-97A7-408E-A4C2-4AC6AD502BF8}" type="presParOf" srcId="{43482543-F1C2-4C15-96AE-38E70D0D180E}" destId="{9285543D-B8AC-46FC-B6AC-96C091BA0C54}" srcOrd="3" destOrd="0" presId="urn:microsoft.com/office/officeart/2005/8/layout/orgChart1"/>
    <dgm:cxn modelId="{26854DB4-D61D-4656-B8D0-9B9893B17022}" type="presParOf" srcId="{9285543D-B8AC-46FC-B6AC-96C091BA0C54}" destId="{0FC54873-49B8-4C93-8661-22086A9BFF80}" srcOrd="0" destOrd="0" presId="urn:microsoft.com/office/officeart/2005/8/layout/orgChart1"/>
    <dgm:cxn modelId="{F895FCCB-BCBA-4453-B4A1-8981950E22CF}" type="presParOf" srcId="{0FC54873-49B8-4C93-8661-22086A9BFF80}" destId="{025D0B0F-5478-4283-BB3E-5EAF72E856AF}" srcOrd="0" destOrd="0" presId="urn:microsoft.com/office/officeart/2005/8/layout/orgChart1"/>
    <dgm:cxn modelId="{741B0D9D-7E7D-40CD-8FA5-0662B62B1FAC}" type="presParOf" srcId="{0FC54873-49B8-4C93-8661-22086A9BFF80}" destId="{279788DF-8660-42F6-AFEC-F8351AEC4552}" srcOrd="1" destOrd="0" presId="urn:microsoft.com/office/officeart/2005/8/layout/orgChart1"/>
    <dgm:cxn modelId="{4FD09D58-8FE0-4070-850F-BD28751FBE09}" type="presParOf" srcId="{9285543D-B8AC-46FC-B6AC-96C091BA0C54}" destId="{36BE87E8-31BD-4717-A9DC-9868E3F188CC}" srcOrd="1" destOrd="0" presId="urn:microsoft.com/office/officeart/2005/8/layout/orgChart1"/>
    <dgm:cxn modelId="{946CFDA1-7702-4328-B67D-4883EFCE76CA}" type="presParOf" srcId="{36BE87E8-31BD-4717-A9DC-9868E3F188CC}" destId="{00889532-AA12-47E6-97D2-27D37A74D332}" srcOrd="0" destOrd="0" presId="urn:microsoft.com/office/officeart/2005/8/layout/orgChart1"/>
    <dgm:cxn modelId="{2FA480E1-42E6-4F2F-80F8-F472C636532E}" type="presParOf" srcId="{36BE87E8-31BD-4717-A9DC-9868E3F188CC}" destId="{21962C47-7AF6-4F6C-AB28-4C6D1171C2AE}" srcOrd="1" destOrd="0" presId="urn:microsoft.com/office/officeart/2005/8/layout/orgChart1"/>
    <dgm:cxn modelId="{E1503F2E-FAA1-43D9-9645-0DA72EE5168C}" type="presParOf" srcId="{21962C47-7AF6-4F6C-AB28-4C6D1171C2AE}" destId="{DAA75E30-359D-416E-AC98-7D81F17BC05E}" srcOrd="0" destOrd="0" presId="urn:microsoft.com/office/officeart/2005/8/layout/orgChart1"/>
    <dgm:cxn modelId="{58B72BB6-1EFB-4360-9DA7-D59714993B30}" type="presParOf" srcId="{DAA75E30-359D-416E-AC98-7D81F17BC05E}" destId="{39D02022-59BD-498B-8620-BAAF29EA1C85}" srcOrd="0" destOrd="0" presId="urn:microsoft.com/office/officeart/2005/8/layout/orgChart1"/>
    <dgm:cxn modelId="{7FD07263-EDDB-4E39-85E3-2CB543852E5E}" type="presParOf" srcId="{DAA75E30-359D-416E-AC98-7D81F17BC05E}" destId="{D39846F3-9C21-4B59-B2C1-BA515466D397}" srcOrd="1" destOrd="0" presId="urn:microsoft.com/office/officeart/2005/8/layout/orgChart1"/>
    <dgm:cxn modelId="{F9732EA6-C4BC-4A98-9124-DD5EE8069390}" type="presParOf" srcId="{21962C47-7AF6-4F6C-AB28-4C6D1171C2AE}" destId="{3570ECD3-E788-4BB3-B717-E5A1498585A6}" srcOrd="1" destOrd="0" presId="urn:microsoft.com/office/officeart/2005/8/layout/orgChart1"/>
    <dgm:cxn modelId="{6901B7F4-90A4-4CC5-84B8-88D77A02ECB7}" type="presParOf" srcId="{3570ECD3-E788-4BB3-B717-E5A1498585A6}" destId="{03A3EAAC-CC93-4855-BF1E-89D08C26A465}" srcOrd="0" destOrd="0" presId="urn:microsoft.com/office/officeart/2005/8/layout/orgChart1"/>
    <dgm:cxn modelId="{544960B4-C269-4C61-8588-D9060B058F7A}" type="presParOf" srcId="{3570ECD3-E788-4BB3-B717-E5A1498585A6}" destId="{59F447A7-CB7E-4EE7-BE9E-10F0CA88A406}" srcOrd="1" destOrd="0" presId="urn:microsoft.com/office/officeart/2005/8/layout/orgChart1"/>
    <dgm:cxn modelId="{4BBE648C-8529-4802-B8FF-7E0574A22E1A}" type="presParOf" srcId="{59F447A7-CB7E-4EE7-BE9E-10F0CA88A406}" destId="{E438D7A2-4079-4B7E-8192-C91A4A269E66}" srcOrd="0" destOrd="0" presId="urn:microsoft.com/office/officeart/2005/8/layout/orgChart1"/>
    <dgm:cxn modelId="{FEA6C9F3-9207-4694-B8F6-FA852C541D45}" type="presParOf" srcId="{E438D7A2-4079-4B7E-8192-C91A4A269E66}" destId="{8B72C7A7-336B-4A4C-9468-C562CEC336F6}" srcOrd="0" destOrd="0" presId="urn:microsoft.com/office/officeart/2005/8/layout/orgChart1"/>
    <dgm:cxn modelId="{E5167BDD-674B-4D3D-9630-9D8F058F265F}" type="presParOf" srcId="{E438D7A2-4079-4B7E-8192-C91A4A269E66}" destId="{945C67C1-9E37-4893-8DF6-DCB196437961}" srcOrd="1" destOrd="0" presId="urn:microsoft.com/office/officeart/2005/8/layout/orgChart1"/>
    <dgm:cxn modelId="{0D11098D-FE4F-46D1-9EB0-6ABCAA0D217C}" type="presParOf" srcId="{59F447A7-CB7E-4EE7-BE9E-10F0CA88A406}" destId="{53D4170A-C621-45E4-B975-B26AC0B2C142}" srcOrd="1" destOrd="0" presId="urn:microsoft.com/office/officeart/2005/8/layout/orgChart1"/>
    <dgm:cxn modelId="{D2657085-222E-46A2-AC91-26F48F07BD35}" type="presParOf" srcId="{59F447A7-CB7E-4EE7-BE9E-10F0CA88A406}" destId="{BC0BCDC0-C879-40FA-BBEF-B642C3C1B371}" srcOrd="2" destOrd="0" presId="urn:microsoft.com/office/officeart/2005/8/layout/orgChart1"/>
    <dgm:cxn modelId="{3DB3CA33-ABA9-4B47-BE2F-CF2EDC1DB21B}" type="presParOf" srcId="{21962C47-7AF6-4F6C-AB28-4C6D1171C2AE}" destId="{59A81C6A-0E88-4D98-A207-B987953E0BC0}" srcOrd="2" destOrd="0" presId="urn:microsoft.com/office/officeart/2005/8/layout/orgChart1"/>
    <dgm:cxn modelId="{8AED075B-9266-4FDE-BA49-B2920DF5485D}" type="presParOf" srcId="{36BE87E8-31BD-4717-A9DC-9868E3F188CC}" destId="{33A3CD7E-8719-47DF-AED4-7226B98A66C9}" srcOrd="2" destOrd="0" presId="urn:microsoft.com/office/officeart/2005/8/layout/orgChart1"/>
    <dgm:cxn modelId="{16A0CD4C-4B10-42DB-9FD0-B786D5981F5E}" type="presParOf" srcId="{36BE87E8-31BD-4717-A9DC-9868E3F188CC}" destId="{BA7D662C-F0F3-433D-838A-5C9F3C0A9047}" srcOrd="3" destOrd="0" presId="urn:microsoft.com/office/officeart/2005/8/layout/orgChart1"/>
    <dgm:cxn modelId="{1D1150D6-2A90-4D42-83FA-281194189F95}" type="presParOf" srcId="{BA7D662C-F0F3-433D-838A-5C9F3C0A9047}" destId="{1092235A-336F-43E0-A9A8-2423CA3475BF}" srcOrd="0" destOrd="0" presId="urn:microsoft.com/office/officeart/2005/8/layout/orgChart1"/>
    <dgm:cxn modelId="{3BCD4A1E-7264-49A3-B418-7F00A08C1EC2}" type="presParOf" srcId="{1092235A-336F-43E0-A9A8-2423CA3475BF}" destId="{4A212DB7-BD98-4A7D-B0B4-8749E3B2C5E3}" srcOrd="0" destOrd="0" presId="urn:microsoft.com/office/officeart/2005/8/layout/orgChart1"/>
    <dgm:cxn modelId="{A1462EC2-81C2-4400-A9CD-BE05E1386E7A}" type="presParOf" srcId="{1092235A-336F-43E0-A9A8-2423CA3475BF}" destId="{BB352CD1-2B1C-472F-97C9-D369D9F0B5B0}" srcOrd="1" destOrd="0" presId="urn:microsoft.com/office/officeart/2005/8/layout/orgChart1"/>
    <dgm:cxn modelId="{F62701E7-F990-4734-8140-4BE09F157A1F}" type="presParOf" srcId="{BA7D662C-F0F3-433D-838A-5C9F3C0A9047}" destId="{A71A66F2-F8FB-4969-8EAD-3544F55884C2}" srcOrd="1" destOrd="0" presId="urn:microsoft.com/office/officeart/2005/8/layout/orgChart1"/>
    <dgm:cxn modelId="{B4973A92-FD86-45C9-B74C-97A0327A56DC}" type="presParOf" srcId="{A71A66F2-F8FB-4969-8EAD-3544F55884C2}" destId="{EA159C7E-B041-47D4-B9E0-9D49AE3272DD}" srcOrd="0" destOrd="0" presId="urn:microsoft.com/office/officeart/2005/8/layout/orgChart1"/>
    <dgm:cxn modelId="{060CD25B-FF9B-460E-A301-3D6F44AA0194}" type="presParOf" srcId="{A71A66F2-F8FB-4969-8EAD-3544F55884C2}" destId="{F8FF4B36-BDDB-4160-B8FB-87F4EBA7020A}" srcOrd="1" destOrd="0" presId="urn:microsoft.com/office/officeart/2005/8/layout/orgChart1"/>
    <dgm:cxn modelId="{8BBA8AAE-52D0-4744-ADB8-B9BC4AB0A3D2}" type="presParOf" srcId="{F8FF4B36-BDDB-4160-B8FB-87F4EBA7020A}" destId="{24536D0C-994F-4FF2-8C4E-048889E28BF9}" srcOrd="0" destOrd="0" presId="urn:microsoft.com/office/officeart/2005/8/layout/orgChart1"/>
    <dgm:cxn modelId="{82061BB8-5D27-41E7-86EB-2214D4968604}" type="presParOf" srcId="{24536D0C-994F-4FF2-8C4E-048889E28BF9}" destId="{60F6AA60-1F97-4F2B-926D-AF50ADEA3635}" srcOrd="0" destOrd="0" presId="urn:microsoft.com/office/officeart/2005/8/layout/orgChart1"/>
    <dgm:cxn modelId="{AB7B3D74-B5E8-4E75-BFEF-AD6FAFE170ED}" type="presParOf" srcId="{24536D0C-994F-4FF2-8C4E-048889E28BF9}" destId="{426F4BA3-06DE-4252-8EF0-DBF95A8A7453}" srcOrd="1" destOrd="0" presId="urn:microsoft.com/office/officeart/2005/8/layout/orgChart1"/>
    <dgm:cxn modelId="{0ABA1807-55AF-4659-994A-38D6198F346D}" type="presParOf" srcId="{F8FF4B36-BDDB-4160-B8FB-87F4EBA7020A}" destId="{FB62F12B-D319-48CE-B872-971F4C8C8506}" srcOrd="1" destOrd="0" presId="urn:microsoft.com/office/officeart/2005/8/layout/orgChart1"/>
    <dgm:cxn modelId="{B5D8823A-4FD6-48CB-8658-392344343536}" type="presParOf" srcId="{F8FF4B36-BDDB-4160-B8FB-87F4EBA7020A}" destId="{2EEF85EA-BEAE-408B-9D5B-D52DABD1EDBB}" srcOrd="2" destOrd="0" presId="urn:microsoft.com/office/officeart/2005/8/layout/orgChart1"/>
    <dgm:cxn modelId="{486E64D9-1745-424D-9947-DE4EA5E18794}" type="presParOf" srcId="{BA7D662C-F0F3-433D-838A-5C9F3C0A9047}" destId="{A8DD8693-FD4A-4F95-99F8-C2346733A4BE}" srcOrd="2" destOrd="0" presId="urn:microsoft.com/office/officeart/2005/8/layout/orgChart1"/>
    <dgm:cxn modelId="{EBB3ABCF-737E-4DE6-ADB9-09E8FFC4BF48}" type="presParOf" srcId="{9285543D-B8AC-46FC-B6AC-96C091BA0C54}" destId="{D8B79A72-69CF-4EDF-A025-7AF37EE8CD74}" srcOrd="2" destOrd="0" presId="urn:microsoft.com/office/officeart/2005/8/layout/orgChart1"/>
    <dgm:cxn modelId="{6FC416A6-1C79-4CCA-A68D-126CD62ADACC}" type="presParOf" srcId="{43482543-F1C2-4C15-96AE-38E70D0D180E}" destId="{5DF841BB-E720-4A46-BB7D-0F80BB0D5661}" srcOrd="4" destOrd="0" presId="urn:microsoft.com/office/officeart/2005/8/layout/orgChart1"/>
    <dgm:cxn modelId="{E7F79E7D-E4BC-490B-BF29-399C0297F193}" type="presParOf" srcId="{43482543-F1C2-4C15-96AE-38E70D0D180E}" destId="{43447FCC-2B0C-400E-A4AC-8C21B52FEA36}" srcOrd="5" destOrd="0" presId="urn:microsoft.com/office/officeart/2005/8/layout/orgChart1"/>
    <dgm:cxn modelId="{FADB5678-A820-4AEF-9412-5E9767A0AE14}" type="presParOf" srcId="{43447FCC-2B0C-400E-A4AC-8C21B52FEA36}" destId="{7FA9A579-AD0D-4646-8E82-A940A4C434EA}" srcOrd="0" destOrd="0" presId="urn:microsoft.com/office/officeart/2005/8/layout/orgChart1"/>
    <dgm:cxn modelId="{6750948C-E87D-41CE-81C2-0119DBF6116B}" type="presParOf" srcId="{7FA9A579-AD0D-4646-8E82-A940A4C434EA}" destId="{761C58F6-7B0E-49D0-9215-40CCD85C227E}" srcOrd="0" destOrd="0" presId="urn:microsoft.com/office/officeart/2005/8/layout/orgChart1"/>
    <dgm:cxn modelId="{1155DE99-1921-4766-A8B3-CBA5BA3A7886}" type="presParOf" srcId="{7FA9A579-AD0D-4646-8E82-A940A4C434EA}" destId="{E049B65F-E222-496B-9935-6F324BDE764E}" srcOrd="1" destOrd="0" presId="urn:microsoft.com/office/officeart/2005/8/layout/orgChart1"/>
    <dgm:cxn modelId="{7E968403-1E7D-4D7F-8C4B-1B498C75B987}" type="presParOf" srcId="{43447FCC-2B0C-400E-A4AC-8C21B52FEA36}" destId="{DAF071AF-283B-4710-A1B9-B50A477EF724}" srcOrd="1" destOrd="0" presId="urn:microsoft.com/office/officeart/2005/8/layout/orgChart1"/>
    <dgm:cxn modelId="{6BFD4BEA-B2D5-4118-B0C7-F1A3B5130A5E}" type="presParOf" srcId="{DAF071AF-283B-4710-A1B9-B50A477EF724}" destId="{7C83DA63-8E7A-4109-84DA-CAFEE8485BE6}" srcOrd="0" destOrd="0" presId="urn:microsoft.com/office/officeart/2005/8/layout/orgChart1"/>
    <dgm:cxn modelId="{37584C4E-F94F-432F-8841-870A0E7EF97E}" type="presParOf" srcId="{DAF071AF-283B-4710-A1B9-B50A477EF724}" destId="{11E516A8-4A22-4BF1-847E-F4CBEEF82B7F}" srcOrd="1" destOrd="0" presId="urn:microsoft.com/office/officeart/2005/8/layout/orgChart1"/>
    <dgm:cxn modelId="{2BCA93F2-DF3F-452B-871B-CE3A09717A70}" type="presParOf" srcId="{11E516A8-4A22-4BF1-847E-F4CBEEF82B7F}" destId="{09B3E4CC-2289-46D1-89A9-5DFD16231563}" srcOrd="0" destOrd="0" presId="urn:microsoft.com/office/officeart/2005/8/layout/orgChart1"/>
    <dgm:cxn modelId="{73192825-5721-439E-8AAF-C81F3C1FB0D6}" type="presParOf" srcId="{09B3E4CC-2289-46D1-89A9-5DFD16231563}" destId="{3214A0AD-594C-4210-80D5-96ACE559F428}" srcOrd="0" destOrd="0" presId="urn:microsoft.com/office/officeart/2005/8/layout/orgChart1"/>
    <dgm:cxn modelId="{DB5DBC2A-F29E-4DE0-9277-60FEC7C673E7}" type="presParOf" srcId="{09B3E4CC-2289-46D1-89A9-5DFD16231563}" destId="{8C50E8B1-F7E9-4DB1-ACD4-26F06C2DF817}" srcOrd="1" destOrd="0" presId="urn:microsoft.com/office/officeart/2005/8/layout/orgChart1"/>
    <dgm:cxn modelId="{94F9F86F-4684-479F-9085-B4E4C2685AD3}" type="presParOf" srcId="{11E516A8-4A22-4BF1-847E-F4CBEEF82B7F}" destId="{5614BCA2-B4DF-4D2F-98DA-D61AA79895F0}" srcOrd="1" destOrd="0" presId="urn:microsoft.com/office/officeart/2005/8/layout/orgChart1"/>
    <dgm:cxn modelId="{B801B13C-3B14-419F-BAED-FB63916D3C03}" type="presParOf" srcId="{5614BCA2-B4DF-4D2F-98DA-D61AA79895F0}" destId="{5A295128-6D07-47AE-9FB3-A0D766C12FC0}" srcOrd="0" destOrd="0" presId="urn:microsoft.com/office/officeart/2005/8/layout/orgChart1"/>
    <dgm:cxn modelId="{4023C2E2-5435-4425-B893-DC0F03C20DD2}" type="presParOf" srcId="{5614BCA2-B4DF-4D2F-98DA-D61AA79895F0}" destId="{CCAF915B-A08C-41EF-B1D8-69C5839D1B0B}" srcOrd="1" destOrd="0" presId="urn:microsoft.com/office/officeart/2005/8/layout/orgChart1"/>
    <dgm:cxn modelId="{5A36DBD8-EDB0-4B2F-9023-FC7578F94684}" type="presParOf" srcId="{CCAF915B-A08C-41EF-B1D8-69C5839D1B0B}" destId="{F6DD6F49-5EBE-468F-87A6-C3B790447490}" srcOrd="0" destOrd="0" presId="urn:microsoft.com/office/officeart/2005/8/layout/orgChart1"/>
    <dgm:cxn modelId="{6E02CAF4-93AD-42EB-BF2E-8B661B40823A}" type="presParOf" srcId="{F6DD6F49-5EBE-468F-87A6-C3B790447490}" destId="{024644BB-97B2-4CFF-A4AD-DCCEFAE26B70}" srcOrd="0" destOrd="0" presId="urn:microsoft.com/office/officeart/2005/8/layout/orgChart1"/>
    <dgm:cxn modelId="{9558D931-5F72-4A2D-B2DB-107217490842}" type="presParOf" srcId="{F6DD6F49-5EBE-468F-87A6-C3B790447490}" destId="{1E986CE9-565D-44F1-90E1-E54E00A0819C}" srcOrd="1" destOrd="0" presId="urn:microsoft.com/office/officeart/2005/8/layout/orgChart1"/>
    <dgm:cxn modelId="{0977B2F2-99B9-44FD-876E-6451FD32241C}" type="presParOf" srcId="{CCAF915B-A08C-41EF-B1D8-69C5839D1B0B}" destId="{02620D77-BFAA-4DE8-8807-E3C9B99625CA}" srcOrd="1" destOrd="0" presId="urn:microsoft.com/office/officeart/2005/8/layout/orgChart1"/>
    <dgm:cxn modelId="{579D930E-95DB-46D7-B9E6-3CD22DA56793}" type="presParOf" srcId="{CCAF915B-A08C-41EF-B1D8-69C5839D1B0B}" destId="{A5CCDABD-6009-41BE-9FD2-334F14C849DB}" srcOrd="2" destOrd="0" presId="urn:microsoft.com/office/officeart/2005/8/layout/orgChart1"/>
    <dgm:cxn modelId="{B6A40015-2CB0-4658-A9A1-2AF35BE07C17}" type="presParOf" srcId="{11E516A8-4A22-4BF1-847E-F4CBEEF82B7F}" destId="{A99C89B2-2280-443B-AD60-FD5D77859EA6}" srcOrd="2" destOrd="0" presId="urn:microsoft.com/office/officeart/2005/8/layout/orgChart1"/>
    <dgm:cxn modelId="{793FD058-A8AF-4CAE-8DDF-C4120E42F66E}" type="presParOf" srcId="{DAF071AF-283B-4710-A1B9-B50A477EF724}" destId="{B6E1FF52-2330-4EDF-99C8-B9468E5AFE91}" srcOrd="2" destOrd="0" presId="urn:microsoft.com/office/officeart/2005/8/layout/orgChart1"/>
    <dgm:cxn modelId="{D67527F4-7E90-42B6-B201-350F3A3CAAB7}" type="presParOf" srcId="{DAF071AF-283B-4710-A1B9-B50A477EF724}" destId="{8285C565-EC9B-4FAE-B88F-A6992E772F12}" srcOrd="3" destOrd="0" presId="urn:microsoft.com/office/officeart/2005/8/layout/orgChart1"/>
    <dgm:cxn modelId="{26098C1C-142D-4191-8315-AC7172FF952F}" type="presParOf" srcId="{8285C565-EC9B-4FAE-B88F-A6992E772F12}" destId="{80C158AC-1002-4B1E-9174-B3ED9B4B190C}" srcOrd="0" destOrd="0" presId="urn:microsoft.com/office/officeart/2005/8/layout/orgChart1"/>
    <dgm:cxn modelId="{C7A27E37-274F-4217-AA74-0DF298D9D249}" type="presParOf" srcId="{80C158AC-1002-4B1E-9174-B3ED9B4B190C}" destId="{9AADB4EA-9242-46EC-A31F-513AA063863E}" srcOrd="0" destOrd="0" presId="urn:microsoft.com/office/officeart/2005/8/layout/orgChart1"/>
    <dgm:cxn modelId="{F0529211-3959-40D9-9218-758D9D240E06}" type="presParOf" srcId="{80C158AC-1002-4B1E-9174-B3ED9B4B190C}" destId="{54006018-60AE-4F41-AE61-0E6260BFC961}" srcOrd="1" destOrd="0" presId="urn:microsoft.com/office/officeart/2005/8/layout/orgChart1"/>
    <dgm:cxn modelId="{F40C1587-7AA2-4DD0-9EF7-4002E4B7C7AB}" type="presParOf" srcId="{8285C565-EC9B-4FAE-B88F-A6992E772F12}" destId="{57683D56-A36A-4711-B57D-AF31AF7F1CCB}" srcOrd="1" destOrd="0" presId="urn:microsoft.com/office/officeart/2005/8/layout/orgChart1"/>
    <dgm:cxn modelId="{7D8CE869-56D2-4DFC-8431-CC990B9F0219}" type="presParOf" srcId="{57683D56-A36A-4711-B57D-AF31AF7F1CCB}" destId="{68F66905-84EF-4386-8EFE-13F3ED31B56E}" srcOrd="0" destOrd="0" presId="urn:microsoft.com/office/officeart/2005/8/layout/orgChart1"/>
    <dgm:cxn modelId="{C61BBF9D-A297-4902-A52D-37DC70B6628A}" type="presParOf" srcId="{57683D56-A36A-4711-B57D-AF31AF7F1CCB}" destId="{D6DF09B0-12AA-4125-BE49-67598F059736}" srcOrd="1" destOrd="0" presId="urn:microsoft.com/office/officeart/2005/8/layout/orgChart1"/>
    <dgm:cxn modelId="{16D98913-9D26-47DC-A694-90080362FDCF}" type="presParOf" srcId="{D6DF09B0-12AA-4125-BE49-67598F059736}" destId="{91EB13F4-49E8-479B-ABB3-524D9A097E24}" srcOrd="0" destOrd="0" presId="urn:microsoft.com/office/officeart/2005/8/layout/orgChart1"/>
    <dgm:cxn modelId="{D492C906-135A-4163-B1FE-EB0ADFF395D6}" type="presParOf" srcId="{91EB13F4-49E8-479B-ABB3-524D9A097E24}" destId="{D4A2A23D-5B64-43A0-AA37-83111B92116D}" srcOrd="0" destOrd="0" presId="urn:microsoft.com/office/officeart/2005/8/layout/orgChart1"/>
    <dgm:cxn modelId="{F2D20DDD-7CEC-495A-845B-E5DF6F3D795F}" type="presParOf" srcId="{91EB13F4-49E8-479B-ABB3-524D9A097E24}" destId="{154E82A8-E353-4241-9FE9-A67F0460564A}" srcOrd="1" destOrd="0" presId="urn:microsoft.com/office/officeart/2005/8/layout/orgChart1"/>
    <dgm:cxn modelId="{DAEA5B36-4017-425C-9577-BDFFEBBC83C0}" type="presParOf" srcId="{D6DF09B0-12AA-4125-BE49-67598F059736}" destId="{EFCA178A-7713-43C4-A74A-05B8611C1EA1}" srcOrd="1" destOrd="0" presId="urn:microsoft.com/office/officeart/2005/8/layout/orgChart1"/>
    <dgm:cxn modelId="{1B873FCF-1BC1-4FBF-836C-BEF993446AED}" type="presParOf" srcId="{D6DF09B0-12AA-4125-BE49-67598F059736}" destId="{B5CF2387-7D3D-4AF5-B11D-DB0136F172CB}" srcOrd="2" destOrd="0" presId="urn:microsoft.com/office/officeart/2005/8/layout/orgChart1"/>
    <dgm:cxn modelId="{19770EC3-BBBB-4EEB-8E61-FF40524AB869}" type="presParOf" srcId="{8285C565-EC9B-4FAE-B88F-A6992E772F12}" destId="{26124C93-E7AF-4E33-B3AD-AF295BBF8207}" srcOrd="2" destOrd="0" presId="urn:microsoft.com/office/officeart/2005/8/layout/orgChart1"/>
    <dgm:cxn modelId="{3D0152B5-F916-436F-9143-2FB2E479BCD1}" type="presParOf" srcId="{43447FCC-2B0C-400E-A4AC-8C21B52FEA36}" destId="{BB420A05-8ACD-4627-9766-7531A249A11E}" srcOrd="2" destOrd="0" presId="urn:microsoft.com/office/officeart/2005/8/layout/orgChart1"/>
    <dgm:cxn modelId="{7A132185-3693-4279-84AC-A61E90565942}" type="presParOf" srcId="{F57A0135-7542-4D00-92FF-F523110E5B6E}" destId="{9A9F7BF8-1CD0-4E68-98AA-1FB2390DA25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590DE56-C1E3-471B-8300-8261C0B87B5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AE9DEAD9-249C-478F-9E3B-B5C75AEF091C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Začetek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m1 / 68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27E49477-962F-4DB4-A152-B30B80D5D969}" type="parTrans" cxnId="{9A77D4B9-DA4B-4F64-A7D1-42494EB14D32}">
      <dgm:prSet/>
      <dgm:spPr/>
    </dgm:pt>
    <dgm:pt modelId="{04A1E37A-D03D-4DFD-A160-EC90452B65E0}" type="sibTrans" cxnId="{9A77D4B9-DA4B-4F64-A7D1-42494EB14D32}">
      <dgm:prSet/>
      <dgm:spPr/>
    </dgm:pt>
    <dgm:pt modelId="{58940DCB-FC3C-418E-80CF-D5280774396F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 – 2 / m12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89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D824BAB3-5BD6-428F-8B22-14EA7378757C}" type="parTrans" cxnId="{ECDF8872-C4B7-407B-8D5B-AB08E67E4FE0}">
      <dgm:prSet/>
      <dgm:spPr/>
    </dgm:pt>
    <dgm:pt modelId="{5E0DAE31-0BC3-4C12-938E-1DF041E0C65E}" type="sibTrans" cxnId="{ECDF8872-C4B7-407B-8D5B-AB08E67E4FE0}">
      <dgm:prSet/>
      <dgm:spPr/>
    </dgm:pt>
    <dgm:pt modelId="{F7A7A14F-8DDB-4763-9082-69613748253C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 – 3 / m13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90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B96E0F75-171C-459F-B504-BA352AAE3491}" type="parTrans" cxnId="{8AC1437C-90B4-4428-9F38-06DCFC1851BD}">
      <dgm:prSet/>
      <dgm:spPr/>
    </dgm:pt>
    <dgm:pt modelId="{1F29E5A5-5487-4282-A7A6-887B75760272}" type="sibTrans" cxnId="{8AC1437C-90B4-4428-9F38-06DCFC1851BD}">
      <dgm:prSet/>
      <dgm:spPr/>
    </dgm:pt>
    <dgm:pt modelId="{B5558216-8654-4C86-A57C-9502B070C372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 – 4 / m14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68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D80244D0-6859-42DC-84D2-A06BD86B4EF3}" type="parTrans" cxnId="{D456E81A-D58E-427B-869E-C26F740D585E}">
      <dgm:prSet/>
      <dgm:spPr/>
    </dgm:pt>
    <dgm:pt modelId="{ABB74F95-78B3-4C6A-B7A5-B3BDCC3EF472}" type="sibTrans" cxnId="{D456E81A-D58E-427B-869E-C26F740D585E}">
      <dgm:prSet/>
      <dgm:spPr/>
    </dgm:pt>
    <dgm:pt modelId="{8B71C942-512A-474C-A1FB-6D4FD3D6B795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4 – 2 / m142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102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7F5F99C7-3481-4FDA-B156-E7C5CC2AD10A}" type="parTrans" cxnId="{A3F1BE5A-F3BA-44DE-8527-4C80F8CF9623}">
      <dgm:prSet/>
      <dgm:spPr/>
    </dgm:pt>
    <dgm:pt modelId="{EBA418C9-9CEE-41E6-B3E0-C952EDD3D442}" type="sibTrans" cxnId="{A3F1BE5A-F3BA-44DE-8527-4C80F8CF9623}">
      <dgm:prSet/>
      <dgm:spPr/>
    </dgm:pt>
    <dgm:pt modelId="{2D432F4E-7BCF-48BD-9621-AC9A7CBACB5B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4 – 3 / m143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77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D92A01DE-D8C5-4969-87EB-0E4D39C98D1D}" type="parTrans" cxnId="{EF6D617A-BF4D-42F1-9349-C7BEFA143F6A}">
      <dgm:prSet/>
      <dgm:spPr/>
    </dgm:pt>
    <dgm:pt modelId="{0F26692E-9BE0-452D-81D7-F3677EBCB450}" type="sibTrans" cxnId="{EF6D617A-BF4D-42F1-9349-C7BEFA143F6A}">
      <dgm:prSet/>
      <dgm:spPr/>
    </dgm:pt>
    <dgm:pt modelId="{26AECA7C-344E-40F5-B4E9-F1A1538360AF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4 – 5 / m145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68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2D4B7A3C-91B8-426F-AE76-6B4EF85559F3}" type="parTrans" cxnId="{85518754-9C21-48F2-BDAF-7B7CEE78A33C}">
      <dgm:prSet/>
      <dgm:spPr/>
    </dgm:pt>
    <dgm:pt modelId="{B03FFC6A-493E-4640-B4A4-97C3F67449B0}" type="sibTrans" cxnId="{85518754-9C21-48F2-BDAF-7B7CEE78A33C}">
      <dgm:prSet/>
      <dgm:spPr/>
    </dgm:pt>
    <dgm:pt modelId="{BE53A45D-380E-4FD1-A5E4-8577FA833B39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5 – 2 / m1452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83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027DD954-41DF-4E7A-9929-0D26AA72C3C1}" type="parTrans" cxnId="{4532BC54-AF96-4E89-A900-834567F15567}">
      <dgm:prSet/>
      <dgm:spPr/>
    </dgm:pt>
    <dgm:pt modelId="{0E263D2B-FEF1-4024-9BF3-00E39F9D974D}" type="sibTrans" cxnId="{4532BC54-AF96-4E89-A900-834567F15567}">
      <dgm:prSet/>
      <dgm:spPr/>
    </dgm:pt>
    <dgm:pt modelId="{05DBAD96-8048-4DA2-8A44-F29270ED9045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5 – 3 / m1453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80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EC835A97-0A83-4912-B191-24630DCEDA8A}" type="parTrans" cxnId="{EF7A37D9-E85F-4EB4-9E14-37ADB3609B69}">
      <dgm:prSet/>
      <dgm:spPr/>
    </dgm:pt>
    <dgm:pt modelId="{7EB27212-73AD-4D86-B9A3-A30B90B63DC0}" type="sibTrans" cxnId="{EF7A37D9-E85F-4EB4-9E14-37ADB3609B69}">
      <dgm:prSet/>
      <dgm:spPr/>
    </dgm:pt>
    <dgm:pt modelId="{78E71B97-8FD9-43B8-9EE8-57BCF8788B96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 – 5 / m15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76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175A09A9-EF4B-4254-97A8-1BF2D8029067}" type="parTrans" cxnId="{3B52A11C-F66C-46C6-A4C8-F7EAD577AF2C}">
      <dgm:prSet/>
      <dgm:spPr/>
    </dgm:pt>
    <dgm:pt modelId="{6C518519-05AA-46B4-800A-5807A3AE8304}" type="sibTrans" cxnId="{3B52A11C-F66C-46C6-A4C8-F7EAD577AF2C}">
      <dgm:prSet/>
      <dgm:spPr/>
    </dgm:pt>
    <dgm:pt modelId="{C1256E41-3F57-44CF-B01C-AD3D7427C38B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5 – 2 / m152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85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ED145B21-3D6F-488F-BB3E-94E1600FD298}" type="parTrans" cxnId="{68A64E1A-1060-425D-B140-BD5794D6E0D8}">
      <dgm:prSet/>
      <dgm:spPr/>
    </dgm:pt>
    <dgm:pt modelId="{3BA7D82D-5463-41F2-8EDE-6809C2626ED9}" type="sibTrans" cxnId="{68A64E1A-1060-425D-B140-BD5794D6E0D8}">
      <dgm:prSet/>
      <dgm:spPr/>
    </dgm:pt>
    <dgm:pt modelId="{99C33F17-0A09-4C5F-A6F1-51299888719D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5 – 3 / m153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97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2766835F-D2E0-4541-A890-3D2621EA0865}" type="parTrans" cxnId="{21B543FC-2240-4319-9745-95704CB59F2A}">
      <dgm:prSet/>
      <dgm:spPr/>
    </dgm:pt>
    <dgm:pt modelId="{E861E001-EDCC-4C71-9AD0-CBC8B2335839}" type="sibTrans" cxnId="{21B543FC-2240-4319-9745-95704CB59F2A}">
      <dgm:prSet/>
      <dgm:spPr/>
    </dgm:pt>
    <dgm:pt modelId="{27329B81-4881-4550-BC83-AA1EF1132412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5 – 4 / m154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76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40DD5F3E-3599-41A4-8CE4-89CE3860F92F}" type="parTrans" cxnId="{B2ECFC81-7A30-40E2-9D5F-CFAD48266908}">
      <dgm:prSet/>
      <dgm:spPr/>
    </dgm:pt>
    <dgm:pt modelId="{7660394C-7023-480C-8FB8-5DD6FDCDE833}" type="sibTrans" cxnId="{B2ECFC81-7A30-40E2-9D5F-CFAD48266908}">
      <dgm:prSet/>
      <dgm:spPr/>
    </dgm:pt>
    <dgm:pt modelId="{080BB5C2-CAF4-4967-BA56-E66445362DFF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4 – 2 / m1542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100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DD6388FE-18F5-497A-A17C-009B9DB007A9}" type="parTrans" cxnId="{F567D66B-FD5E-4741-A828-667F61BD4245}">
      <dgm:prSet/>
      <dgm:spPr/>
    </dgm:pt>
    <dgm:pt modelId="{3796A756-3A6A-42D2-8E4C-F65957DA8440}" type="sibTrans" cxnId="{F567D66B-FD5E-4741-A828-667F61BD4245}">
      <dgm:prSet/>
      <dgm:spPr/>
    </dgm:pt>
    <dgm:pt modelId="{75B54E08-27DF-4535-AC8C-267FEB616E14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4 – 3 / m1543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76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D4591742-36C7-401B-8CD8-6B6EF631A365}" type="parTrans" cxnId="{DEE3E816-1CD1-4602-8089-B16C373F041C}">
      <dgm:prSet/>
      <dgm:spPr/>
    </dgm:pt>
    <dgm:pt modelId="{5A273BBE-854F-4025-89C5-55326C21770D}" type="sibTrans" cxnId="{DEE3E816-1CD1-4602-8089-B16C373F041C}">
      <dgm:prSet/>
      <dgm:spPr/>
    </dgm:pt>
    <dgm:pt modelId="{1FA10DFC-F18A-4DDB-9029-27D90895FF38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Povezava 3 -2 in 2 - 1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BDA5E29A-95F4-46AC-B5D0-74EE27E57928}" type="parTrans" cxnId="{0A56BAF5-8541-47B1-9C61-21D53A12CA76}">
      <dgm:prSet/>
      <dgm:spPr/>
    </dgm:pt>
    <dgm:pt modelId="{F648A080-D7DC-4112-8EB5-9DFF14410671}" type="sibTrans" cxnId="{0A56BAF5-8541-47B1-9C61-21D53A12CA76}">
      <dgm:prSet/>
      <dgm:spPr/>
    </dgm:pt>
    <dgm:pt modelId="{0556A7BD-A3F7-4BDA-B20C-DC590DD1EC46}" type="pres">
      <dgm:prSet presAssocID="{1590DE56-C1E3-471B-8300-8261C0B87B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950B9AC-D863-44AA-8847-EAC9C5C9896B}" type="pres">
      <dgm:prSet presAssocID="{AE9DEAD9-249C-478F-9E3B-B5C75AEF091C}" presName="hierRoot1" presStyleCnt="0">
        <dgm:presLayoutVars>
          <dgm:hierBranch/>
        </dgm:presLayoutVars>
      </dgm:prSet>
      <dgm:spPr/>
    </dgm:pt>
    <dgm:pt modelId="{8A654CEE-7035-4BA2-A901-7759DE1D0B36}" type="pres">
      <dgm:prSet presAssocID="{AE9DEAD9-249C-478F-9E3B-B5C75AEF091C}" presName="rootComposite1" presStyleCnt="0"/>
      <dgm:spPr/>
    </dgm:pt>
    <dgm:pt modelId="{ADC80115-A73A-4FB6-94DF-8BEE4C3AA7B3}" type="pres">
      <dgm:prSet presAssocID="{AE9DEAD9-249C-478F-9E3B-B5C75AEF091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4D36213D-1E82-45AB-B2B2-71D2843A9F3C}" type="pres">
      <dgm:prSet presAssocID="{AE9DEAD9-249C-478F-9E3B-B5C75AEF091C}" presName="rootConnector1" presStyleLbl="node1" presStyleIdx="0" presStyleCnt="0"/>
      <dgm:spPr/>
      <dgm:t>
        <a:bodyPr/>
        <a:lstStyle/>
        <a:p>
          <a:endParaRPr lang="sl-SI"/>
        </a:p>
      </dgm:t>
    </dgm:pt>
    <dgm:pt modelId="{89A8F877-EFB8-410E-89E3-5A12AB9AD4B8}" type="pres">
      <dgm:prSet presAssocID="{AE9DEAD9-249C-478F-9E3B-B5C75AEF091C}" presName="hierChild2" presStyleCnt="0"/>
      <dgm:spPr/>
    </dgm:pt>
    <dgm:pt modelId="{7173F9BC-E763-4D67-9CC0-BF219A27546A}" type="pres">
      <dgm:prSet presAssocID="{D824BAB3-5BD6-428F-8B22-14EA7378757C}" presName="Name35" presStyleLbl="parChTrans1D2" presStyleIdx="0" presStyleCnt="4"/>
      <dgm:spPr/>
    </dgm:pt>
    <dgm:pt modelId="{58608AE9-972A-4EAA-88BD-696242E85659}" type="pres">
      <dgm:prSet presAssocID="{58940DCB-FC3C-418E-80CF-D5280774396F}" presName="hierRoot2" presStyleCnt="0">
        <dgm:presLayoutVars>
          <dgm:hierBranch/>
        </dgm:presLayoutVars>
      </dgm:prSet>
      <dgm:spPr/>
    </dgm:pt>
    <dgm:pt modelId="{0AE4B93C-A91F-461D-AE08-D5A03C7287F5}" type="pres">
      <dgm:prSet presAssocID="{58940DCB-FC3C-418E-80CF-D5280774396F}" presName="rootComposite" presStyleCnt="0"/>
      <dgm:spPr/>
    </dgm:pt>
    <dgm:pt modelId="{1A2696C7-7636-4C35-9136-683529CECCD3}" type="pres">
      <dgm:prSet presAssocID="{58940DCB-FC3C-418E-80CF-D5280774396F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57A334A5-A299-4555-80E6-ACC3680984AF}" type="pres">
      <dgm:prSet presAssocID="{58940DCB-FC3C-418E-80CF-D5280774396F}" presName="rootConnector" presStyleLbl="node2" presStyleIdx="0" presStyleCnt="4"/>
      <dgm:spPr/>
      <dgm:t>
        <a:bodyPr/>
        <a:lstStyle/>
        <a:p>
          <a:endParaRPr lang="sl-SI"/>
        </a:p>
      </dgm:t>
    </dgm:pt>
    <dgm:pt modelId="{4CF44E62-1659-4C72-8185-45C3C22A7A47}" type="pres">
      <dgm:prSet presAssocID="{58940DCB-FC3C-418E-80CF-D5280774396F}" presName="hierChild4" presStyleCnt="0"/>
      <dgm:spPr/>
    </dgm:pt>
    <dgm:pt modelId="{9622923A-7D0D-4DD3-B4B6-1C53C7BF1945}" type="pres">
      <dgm:prSet presAssocID="{58940DCB-FC3C-418E-80CF-D5280774396F}" presName="hierChild5" presStyleCnt="0"/>
      <dgm:spPr/>
    </dgm:pt>
    <dgm:pt modelId="{A07CFEAA-7DCB-4C51-B744-DCADBB7F20F8}" type="pres">
      <dgm:prSet presAssocID="{B96E0F75-171C-459F-B504-BA352AAE3491}" presName="Name35" presStyleLbl="parChTrans1D2" presStyleIdx="1" presStyleCnt="4"/>
      <dgm:spPr/>
    </dgm:pt>
    <dgm:pt modelId="{143BEBE1-6C3C-4537-8DC8-8A65BAE04BBF}" type="pres">
      <dgm:prSet presAssocID="{F7A7A14F-8DDB-4763-9082-69613748253C}" presName="hierRoot2" presStyleCnt="0">
        <dgm:presLayoutVars>
          <dgm:hierBranch/>
        </dgm:presLayoutVars>
      </dgm:prSet>
      <dgm:spPr/>
    </dgm:pt>
    <dgm:pt modelId="{6B1A1C6D-0DA8-459D-8B3D-184EA82D6304}" type="pres">
      <dgm:prSet presAssocID="{F7A7A14F-8DDB-4763-9082-69613748253C}" presName="rootComposite" presStyleCnt="0"/>
      <dgm:spPr/>
    </dgm:pt>
    <dgm:pt modelId="{A5F8B9FA-46C1-47D2-95CC-DABBA5778A25}" type="pres">
      <dgm:prSet presAssocID="{F7A7A14F-8DDB-4763-9082-69613748253C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8D8F3C17-94CA-47D5-9DBE-D1B6EF8E5F17}" type="pres">
      <dgm:prSet presAssocID="{F7A7A14F-8DDB-4763-9082-69613748253C}" presName="rootConnector" presStyleLbl="node2" presStyleIdx="1" presStyleCnt="4"/>
      <dgm:spPr/>
      <dgm:t>
        <a:bodyPr/>
        <a:lstStyle/>
        <a:p>
          <a:endParaRPr lang="sl-SI"/>
        </a:p>
      </dgm:t>
    </dgm:pt>
    <dgm:pt modelId="{5494DEE1-4763-4AB1-9D7B-F5728F2FE3BF}" type="pres">
      <dgm:prSet presAssocID="{F7A7A14F-8DDB-4763-9082-69613748253C}" presName="hierChild4" presStyleCnt="0"/>
      <dgm:spPr/>
    </dgm:pt>
    <dgm:pt modelId="{7105AFD1-015D-482D-9224-277B2F5A1F9A}" type="pres">
      <dgm:prSet presAssocID="{F7A7A14F-8DDB-4763-9082-69613748253C}" presName="hierChild5" presStyleCnt="0"/>
      <dgm:spPr/>
    </dgm:pt>
    <dgm:pt modelId="{A8F727AD-1867-456E-BFCF-56D093D17EA4}" type="pres">
      <dgm:prSet presAssocID="{D80244D0-6859-42DC-84D2-A06BD86B4EF3}" presName="Name35" presStyleLbl="parChTrans1D2" presStyleIdx="2" presStyleCnt="4"/>
      <dgm:spPr/>
    </dgm:pt>
    <dgm:pt modelId="{B2CFAF6A-F058-4A48-9240-5CFFF7BA0645}" type="pres">
      <dgm:prSet presAssocID="{B5558216-8654-4C86-A57C-9502B070C372}" presName="hierRoot2" presStyleCnt="0">
        <dgm:presLayoutVars>
          <dgm:hierBranch/>
        </dgm:presLayoutVars>
      </dgm:prSet>
      <dgm:spPr/>
    </dgm:pt>
    <dgm:pt modelId="{4660A251-BC83-4119-9B5F-27C7272EC41F}" type="pres">
      <dgm:prSet presAssocID="{B5558216-8654-4C86-A57C-9502B070C372}" presName="rootComposite" presStyleCnt="0"/>
      <dgm:spPr/>
    </dgm:pt>
    <dgm:pt modelId="{EE095AB9-34F6-40BE-AB64-CE93FFA4189C}" type="pres">
      <dgm:prSet presAssocID="{B5558216-8654-4C86-A57C-9502B070C372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89229DF9-E0F2-477B-8591-6355E4387478}" type="pres">
      <dgm:prSet presAssocID="{B5558216-8654-4C86-A57C-9502B070C372}" presName="rootConnector" presStyleLbl="node2" presStyleIdx="2" presStyleCnt="4"/>
      <dgm:spPr/>
      <dgm:t>
        <a:bodyPr/>
        <a:lstStyle/>
        <a:p>
          <a:endParaRPr lang="sl-SI"/>
        </a:p>
      </dgm:t>
    </dgm:pt>
    <dgm:pt modelId="{5AB69C16-84E3-42DA-89A0-68F61E418137}" type="pres">
      <dgm:prSet presAssocID="{B5558216-8654-4C86-A57C-9502B070C372}" presName="hierChild4" presStyleCnt="0"/>
      <dgm:spPr/>
    </dgm:pt>
    <dgm:pt modelId="{34646652-7E4A-4ECE-9368-CE3FF426F0C7}" type="pres">
      <dgm:prSet presAssocID="{7F5F99C7-3481-4FDA-B156-E7C5CC2AD10A}" presName="Name35" presStyleLbl="parChTrans1D3" presStyleIdx="0" presStyleCnt="6"/>
      <dgm:spPr/>
    </dgm:pt>
    <dgm:pt modelId="{7869EBBA-7589-408D-8C0E-DB23996E5ECF}" type="pres">
      <dgm:prSet presAssocID="{8B71C942-512A-474C-A1FB-6D4FD3D6B795}" presName="hierRoot2" presStyleCnt="0">
        <dgm:presLayoutVars>
          <dgm:hierBranch val="r"/>
        </dgm:presLayoutVars>
      </dgm:prSet>
      <dgm:spPr/>
    </dgm:pt>
    <dgm:pt modelId="{69B91F20-0CC4-4A98-9374-EAA3167E4E87}" type="pres">
      <dgm:prSet presAssocID="{8B71C942-512A-474C-A1FB-6D4FD3D6B795}" presName="rootComposite" presStyleCnt="0"/>
      <dgm:spPr/>
    </dgm:pt>
    <dgm:pt modelId="{BD5DEAB2-382B-4999-89BB-5E1AA59626E0}" type="pres">
      <dgm:prSet presAssocID="{8B71C942-512A-474C-A1FB-6D4FD3D6B795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58F7775F-4A99-49D5-9AF4-E1C86EE22636}" type="pres">
      <dgm:prSet presAssocID="{8B71C942-512A-474C-A1FB-6D4FD3D6B795}" presName="rootConnector" presStyleLbl="node3" presStyleIdx="0" presStyleCnt="6"/>
      <dgm:spPr/>
      <dgm:t>
        <a:bodyPr/>
        <a:lstStyle/>
        <a:p>
          <a:endParaRPr lang="sl-SI"/>
        </a:p>
      </dgm:t>
    </dgm:pt>
    <dgm:pt modelId="{7E307F98-9784-4511-B6D1-DD7B6B960C62}" type="pres">
      <dgm:prSet presAssocID="{8B71C942-512A-474C-A1FB-6D4FD3D6B795}" presName="hierChild4" presStyleCnt="0"/>
      <dgm:spPr/>
    </dgm:pt>
    <dgm:pt modelId="{70904DE2-D22D-48E5-A015-D03A2D67668C}" type="pres">
      <dgm:prSet presAssocID="{8B71C942-512A-474C-A1FB-6D4FD3D6B795}" presName="hierChild5" presStyleCnt="0"/>
      <dgm:spPr/>
    </dgm:pt>
    <dgm:pt modelId="{5B228C4F-BD11-4A97-866F-11B82A06586F}" type="pres">
      <dgm:prSet presAssocID="{D92A01DE-D8C5-4969-87EB-0E4D39C98D1D}" presName="Name35" presStyleLbl="parChTrans1D3" presStyleIdx="1" presStyleCnt="6"/>
      <dgm:spPr/>
    </dgm:pt>
    <dgm:pt modelId="{1B6E6407-3BB8-40D8-A578-B5EBCE9380EB}" type="pres">
      <dgm:prSet presAssocID="{2D432F4E-7BCF-48BD-9621-AC9A7CBACB5B}" presName="hierRoot2" presStyleCnt="0">
        <dgm:presLayoutVars>
          <dgm:hierBranch val="r"/>
        </dgm:presLayoutVars>
      </dgm:prSet>
      <dgm:spPr/>
    </dgm:pt>
    <dgm:pt modelId="{B44F7F1F-FA2A-4B1F-9780-108B10F80E75}" type="pres">
      <dgm:prSet presAssocID="{2D432F4E-7BCF-48BD-9621-AC9A7CBACB5B}" presName="rootComposite" presStyleCnt="0"/>
      <dgm:spPr/>
    </dgm:pt>
    <dgm:pt modelId="{F0F1326E-0AA8-4417-81DC-E46D4EF1045A}" type="pres">
      <dgm:prSet presAssocID="{2D432F4E-7BCF-48BD-9621-AC9A7CBACB5B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D6A2191D-3DF7-4C1C-93D4-56E89A893789}" type="pres">
      <dgm:prSet presAssocID="{2D432F4E-7BCF-48BD-9621-AC9A7CBACB5B}" presName="rootConnector" presStyleLbl="node3" presStyleIdx="1" presStyleCnt="6"/>
      <dgm:spPr/>
      <dgm:t>
        <a:bodyPr/>
        <a:lstStyle/>
        <a:p>
          <a:endParaRPr lang="sl-SI"/>
        </a:p>
      </dgm:t>
    </dgm:pt>
    <dgm:pt modelId="{F2A77890-BEF0-409C-8C44-11F7012F19AA}" type="pres">
      <dgm:prSet presAssocID="{2D432F4E-7BCF-48BD-9621-AC9A7CBACB5B}" presName="hierChild4" presStyleCnt="0"/>
      <dgm:spPr/>
    </dgm:pt>
    <dgm:pt modelId="{828C86B8-E35B-46A0-8832-23B27A20B2DC}" type="pres">
      <dgm:prSet presAssocID="{2D432F4E-7BCF-48BD-9621-AC9A7CBACB5B}" presName="hierChild5" presStyleCnt="0"/>
      <dgm:spPr/>
    </dgm:pt>
    <dgm:pt modelId="{576DCEF9-95CD-4709-8AD1-E1C90E1281CD}" type="pres">
      <dgm:prSet presAssocID="{2D4B7A3C-91B8-426F-AE76-6B4EF85559F3}" presName="Name35" presStyleLbl="parChTrans1D3" presStyleIdx="2" presStyleCnt="6"/>
      <dgm:spPr/>
    </dgm:pt>
    <dgm:pt modelId="{4BA284F1-7C89-43E0-B10F-B8676AD51E40}" type="pres">
      <dgm:prSet presAssocID="{26AECA7C-344E-40F5-B4E9-F1A1538360AF}" presName="hierRoot2" presStyleCnt="0">
        <dgm:presLayoutVars>
          <dgm:hierBranch/>
        </dgm:presLayoutVars>
      </dgm:prSet>
      <dgm:spPr/>
    </dgm:pt>
    <dgm:pt modelId="{F22553FA-82A9-43F3-B4EB-60DEC0ACF43D}" type="pres">
      <dgm:prSet presAssocID="{26AECA7C-344E-40F5-B4E9-F1A1538360AF}" presName="rootComposite" presStyleCnt="0"/>
      <dgm:spPr/>
    </dgm:pt>
    <dgm:pt modelId="{C00CA7D5-D96D-432D-948B-27E5F2A2773F}" type="pres">
      <dgm:prSet presAssocID="{26AECA7C-344E-40F5-B4E9-F1A1538360AF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48BB4C13-9469-4980-8EBD-167616AD9A1B}" type="pres">
      <dgm:prSet presAssocID="{26AECA7C-344E-40F5-B4E9-F1A1538360AF}" presName="rootConnector" presStyleLbl="node3" presStyleIdx="2" presStyleCnt="6"/>
      <dgm:spPr/>
      <dgm:t>
        <a:bodyPr/>
        <a:lstStyle/>
        <a:p>
          <a:endParaRPr lang="sl-SI"/>
        </a:p>
      </dgm:t>
    </dgm:pt>
    <dgm:pt modelId="{14416C18-8A6B-44EE-8519-B504109348AC}" type="pres">
      <dgm:prSet presAssocID="{26AECA7C-344E-40F5-B4E9-F1A1538360AF}" presName="hierChild4" presStyleCnt="0"/>
      <dgm:spPr/>
    </dgm:pt>
    <dgm:pt modelId="{9ECD18BA-5775-4979-83C1-277E8CD801B4}" type="pres">
      <dgm:prSet presAssocID="{027DD954-41DF-4E7A-9929-0D26AA72C3C1}" presName="Name35" presStyleLbl="parChTrans1D4" presStyleIdx="0" presStyleCnt="5"/>
      <dgm:spPr/>
    </dgm:pt>
    <dgm:pt modelId="{C81E8353-3504-4C9C-BAA2-2A2B3A64950C}" type="pres">
      <dgm:prSet presAssocID="{BE53A45D-380E-4FD1-A5E4-8577FA833B39}" presName="hierRoot2" presStyleCnt="0">
        <dgm:presLayoutVars>
          <dgm:hierBranch val="r"/>
        </dgm:presLayoutVars>
      </dgm:prSet>
      <dgm:spPr/>
    </dgm:pt>
    <dgm:pt modelId="{0F4BAC54-8325-476D-9D76-D07422199C12}" type="pres">
      <dgm:prSet presAssocID="{BE53A45D-380E-4FD1-A5E4-8577FA833B39}" presName="rootComposite" presStyleCnt="0"/>
      <dgm:spPr/>
    </dgm:pt>
    <dgm:pt modelId="{350701AD-D562-4DD6-BA54-3AEBB36B0F0F}" type="pres">
      <dgm:prSet presAssocID="{BE53A45D-380E-4FD1-A5E4-8577FA833B39}" presName="rootText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0DE56922-AD46-45E3-B758-C3A564474879}" type="pres">
      <dgm:prSet presAssocID="{BE53A45D-380E-4FD1-A5E4-8577FA833B39}" presName="rootConnector" presStyleLbl="node4" presStyleIdx="0" presStyleCnt="5"/>
      <dgm:spPr/>
      <dgm:t>
        <a:bodyPr/>
        <a:lstStyle/>
        <a:p>
          <a:endParaRPr lang="sl-SI"/>
        </a:p>
      </dgm:t>
    </dgm:pt>
    <dgm:pt modelId="{692CFB32-51F7-4EA2-B50C-2FDFE36A0500}" type="pres">
      <dgm:prSet presAssocID="{BE53A45D-380E-4FD1-A5E4-8577FA833B39}" presName="hierChild4" presStyleCnt="0"/>
      <dgm:spPr/>
    </dgm:pt>
    <dgm:pt modelId="{382C7D32-F55A-4A78-A908-824EF463622E}" type="pres">
      <dgm:prSet presAssocID="{BE53A45D-380E-4FD1-A5E4-8577FA833B39}" presName="hierChild5" presStyleCnt="0"/>
      <dgm:spPr/>
    </dgm:pt>
    <dgm:pt modelId="{21DE6CD5-54DB-4077-AAF1-577B7B2E3064}" type="pres">
      <dgm:prSet presAssocID="{EC835A97-0A83-4912-B191-24630DCEDA8A}" presName="Name35" presStyleLbl="parChTrans1D4" presStyleIdx="1" presStyleCnt="5"/>
      <dgm:spPr/>
    </dgm:pt>
    <dgm:pt modelId="{00BDFEE3-21C2-4D0B-9060-1388842C9F27}" type="pres">
      <dgm:prSet presAssocID="{05DBAD96-8048-4DA2-8A44-F29270ED9045}" presName="hierRoot2" presStyleCnt="0">
        <dgm:presLayoutVars>
          <dgm:hierBranch val="r"/>
        </dgm:presLayoutVars>
      </dgm:prSet>
      <dgm:spPr/>
    </dgm:pt>
    <dgm:pt modelId="{6FEB2E23-1D13-4B10-AFF4-45C87BE3F076}" type="pres">
      <dgm:prSet presAssocID="{05DBAD96-8048-4DA2-8A44-F29270ED9045}" presName="rootComposite" presStyleCnt="0"/>
      <dgm:spPr/>
    </dgm:pt>
    <dgm:pt modelId="{79ECDC42-E85C-41D8-A033-89E93DFE1969}" type="pres">
      <dgm:prSet presAssocID="{05DBAD96-8048-4DA2-8A44-F29270ED9045}" presName="rootText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620F9F7D-1A8A-49A9-BD08-DA15B04851CA}" type="pres">
      <dgm:prSet presAssocID="{05DBAD96-8048-4DA2-8A44-F29270ED9045}" presName="rootConnector" presStyleLbl="node4" presStyleIdx="1" presStyleCnt="5"/>
      <dgm:spPr/>
      <dgm:t>
        <a:bodyPr/>
        <a:lstStyle/>
        <a:p>
          <a:endParaRPr lang="sl-SI"/>
        </a:p>
      </dgm:t>
    </dgm:pt>
    <dgm:pt modelId="{531A82F7-C059-4BF4-A7EA-546E5AD4CFCE}" type="pres">
      <dgm:prSet presAssocID="{05DBAD96-8048-4DA2-8A44-F29270ED9045}" presName="hierChild4" presStyleCnt="0"/>
      <dgm:spPr/>
    </dgm:pt>
    <dgm:pt modelId="{776085C5-19D7-4CF6-A9A4-9207ECFE5832}" type="pres">
      <dgm:prSet presAssocID="{05DBAD96-8048-4DA2-8A44-F29270ED9045}" presName="hierChild5" presStyleCnt="0"/>
      <dgm:spPr/>
    </dgm:pt>
    <dgm:pt modelId="{023FD235-79CC-4C2F-95F5-7534180966B5}" type="pres">
      <dgm:prSet presAssocID="{26AECA7C-344E-40F5-B4E9-F1A1538360AF}" presName="hierChild5" presStyleCnt="0"/>
      <dgm:spPr/>
    </dgm:pt>
    <dgm:pt modelId="{23991F8C-CAEA-45F9-8CAF-36E02A11640F}" type="pres">
      <dgm:prSet presAssocID="{B5558216-8654-4C86-A57C-9502B070C372}" presName="hierChild5" presStyleCnt="0"/>
      <dgm:spPr/>
    </dgm:pt>
    <dgm:pt modelId="{8BCE82BF-7A7D-40B3-A65C-EB8FB53A8F26}" type="pres">
      <dgm:prSet presAssocID="{175A09A9-EF4B-4254-97A8-1BF2D8029067}" presName="Name35" presStyleLbl="parChTrans1D2" presStyleIdx="3" presStyleCnt="4"/>
      <dgm:spPr/>
    </dgm:pt>
    <dgm:pt modelId="{5103E7BD-F953-4BBC-8FA0-B779140E5DD0}" type="pres">
      <dgm:prSet presAssocID="{78E71B97-8FD9-43B8-9EE8-57BCF8788B96}" presName="hierRoot2" presStyleCnt="0">
        <dgm:presLayoutVars>
          <dgm:hierBranch/>
        </dgm:presLayoutVars>
      </dgm:prSet>
      <dgm:spPr/>
    </dgm:pt>
    <dgm:pt modelId="{86548C57-24BB-4ACB-B451-C655FCF5E61A}" type="pres">
      <dgm:prSet presAssocID="{78E71B97-8FD9-43B8-9EE8-57BCF8788B96}" presName="rootComposite" presStyleCnt="0"/>
      <dgm:spPr/>
    </dgm:pt>
    <dgm:pt modelId="{397BF672-E7C4-45F6-AF9C-BD6C8CEC6F83}" type="pres">
      <dgm:prSet presAssocID="{78E71B97-8FD9-43B8-9EE8-57BCF8788B96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3F5E84BD-68F6-42B8-BFC4-1AF05087604D}" type="pres">
      <dgm:prSet presAssocID="{78E71B97-8FD9-43B8-9EE8-57BCF8788B96}" presName="rootConnector" presStyleLbl="node2" presStyleIdx="3" presStyleCnt="4"/>
      <dgm:spPr/>
      <dgm:t>
        <a:bodyPr/>
        <a:lstStyle/>
        <a:p>
          <a:endParaRPr lang="sl-SI"/>
        </a:p>
      </dgm:t>
    </dgm:pt>
    <dgm:pt modelId="{46ECF030-761A-48F9-BDE4-64CE2C0C1C87}" type="pres">
      <dgm:prSet presAssocID="{78E71B97-8FD9-43B8-9EE8-57BCF8788B96}" presName="hierChild4" presStyleCnt="0"/>
      <dgm:spPr/>
    </dgm:pt>
    <dgm:pt modelId="{CEFC1058-D2BA-45C4-B9F6-A6533749F72C}" type="pres">
      <dgm:prSet presAssocID="{ED145B21-3D6F-488F-BB3E-94E1600FD298}" presName="Name35" presStyleLbl="parChTrans1D3" presStyleIdx="3" presStyleCnt="6"/>
      <dgm:spPr/>
    </dgm:pt>
    <dgm:pt modelId="{E175BE21-74F4-4DE2-A40B-3A1346D3EEDA}" type="pres">
      <dgm:prSet presAssocID="{C1256E41-3F57-44CF-B01C-AD3D7427C38B}" presName="hierRoot2" presStyleCnt="0">
        <dgm:presLayoutVars>
          <dgm:hierBranch val="r"/>
        </dgm:presLayoutVars>
      </dgm:prSet>
      <dgm:spPr/>
    </dgm:pt>
    <dgm:pt modelId="{F4B2613A-7F5E-474E-8CC1-5E142830A624}" type="pres">
      <dgm:prSet presAssocID="{C1256E41-3F57-44CF-B01C-AD3D7427C38B}" presName="rootComposite" presStyleCnt="0"/>
      <dgm:spPr/>
    </dgm:pt>
    <dgm:pt modelId="{E4905AD7-F18F-470B-9031-F856D255F019}" type="pres">
      <dgm:prSet presAssocID="{C1256E41-3F57-44CF-B01C-AD3D7427C38B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9533B4AA-F29E-41CC-BA1D-AF29B54DFBCF}" type="pres">
      <dgm:prSet presAssocID="{C1256E41-3F57-44CF-B01C-AD3D7427C38B}" presName="rootConnector" presStyleLbl="node3" presStyleIdx="3" presStyleCnt="6"/>
      <dgm:spPr/>
      <dgm:t>
        <a:bodyPr/>
        <a:lstStyle/>
        <a:p>
          <a:endParaRPr lang="sl-SI"/>
        </a:p>
      </dgm:t>
    </dgm:pt>
    <dgm:pt modelId="{7136625A-FAB2-4CC9-BEF6-3868C4DCD6A1}" type="pres">
      <dgm:prSet presAssocID="{C1256E41-3F57-44CF-B01C-AD3D7427C38B}" presName="hierChild4" presStyleCnt="0"/>
      <dgm:spPr/>
    </dgm:pt>
    <dgm:pt modelId="{B56DD02D-1635-4967-BEE8-71C5578A0882}" type="pres">
      <dgm:prSet presAssocID="{C1256E41-3F57-44CF-B01C-AD3D7427C38B}" presName="hierChild5" presStyleCnt="0"/>
      <dgm:spPr/>
    </dgm:pt>
    <dgm:pt modelId="{7B0CE7D6-028A-4848-91F8-C3FFA3219373}" type="pres">
      <dgm:prSet presAssocID="{2766835F-D2E0-4541-A890-3D2621EA0865}" presName="Name35" presStyleLbl="parChTrans1D3" presStyleIdx="4" presStyleCnt="6"/>
      <dgm:spPr/>
    </dgm:pt>
    <dgm:pt modelId="{9CB0D032-CEFC-4538-A68B-0CA88F0A0A83}" type="pres">
      <dgm:prSet presAssocID="{99C33F17-0A09-4C5F-A6F1-51299888719D}" presName="hierRoot2" presStyleCnt="0">
        <dgm:presLayoutVars>
          <dgm:hierBranch val="r"/>
        </dgm:presLayoutVars>
      </dgm:prSet>
      <dgm:spPr/>
    </dgm:pt>
    <dgm:pt modelId="{0FB65B9D-D5A3-4428-8095-35C43BB98910}" type="pres">
      <dgm:prSet presAssocID="{99C33F17-0A09-4C5F-A6F1-51299888719D}" presName="rootComposite" presStyleCnt="0"/>
      <dgm:spPr/>
    </dgm:pt>
    <dgm:pt modelId="{FD6EAA22-9D52-41EA-BEF7-4CBBABF17E13}" type="pres">
      <dgm:prSet presAssocID="{99C33F17-0A09-4C5F-A6F1-51299888719D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7ED557F2-0E86-4D95-8CB8-2A6BA6C9170D}" type="pres">
      <dgm:prSet presAssocID="{99C33F17-0A09-4C5F-A6F1-51299888719D}" presName="rootConnector" presStyleLbl="node3" presStyleIdx="4" presStyleCnt="6"/>
      <dgm:spPr/>
      <dgm:t>
        <a:bodyPr/>
        <a:lstStyle/>
        <a:p>
          <a:endParaRPr lang="sl-SI"/>
        </a:p>
      </dgm:t>
    </dgm:pt>
    <dgm:pt modelId="{1908F030-CCAF-4035-8C77-B64B5A8EAC59}" type="pres">
      <dgm:prSet presAssocID="{99C33F17-0A09-4C5F-A6F1-51299888719D}" presName="hierChild4" presStyleCnt="0"/>
      <dgm:spPr/>
    </dgm:pt>
    <dgm:pt modelId="{66D84060-7334-466F-9115-7A2B4025748D}" type="pres">
      <dgm:prSet presAssocID="{99C33F17-0A09-4C5F-A6F1-51299888719D}" presName="hierChild5" presStyleCnt="0"/>
      <dgm:spPr/>
    </dgm:pt>
    <dgm:pt modelId="{4304B7FD-FDE4-4957-B5C0-E21BAB148FEA}" type="pres">
      <dgm:prSet presAssocID="{40DD5F3E-3599-41A4-8CE4-89CE3860F92F}" presName="Name35" presStyleLbl="parChTrans1D3" presStyleIdx="5" presStyleCnt="6"/>
      <dgm:spPr/>
    </dgm:pt>
    <dgm:pt modelId="{459420CA-4811-422C-B664-3E326F8EC334}" type="pres">
      <dgm:prSet presAssocID="{27329B81-4881-4550-BC83-AA1EF1132412}" presName="hierRoot2" presStyleCnt="0">
        <dgm:presLayoutVars>
          <dgm:hierBranch/>
        </dgm:presLayoutVars>
      </dgm:prSet>
      <dgm:spPr/>
    </dgm:pt>
    <dgm:pt modelId="{BB856C0D-F5D8-4FBD-9964-1670D048BA2C}" type="pres">
      <dgm:prSet presAssocID="{27329B81-4881-4550-BC83-AA1EF1132412}" presName="rootComposite" presStyleCnt="0"/>
      <dgm:spPr/>
    </dgm:pt>
    <dgm:pt modelId="{3CA2C803-2B66-42CB-8E9D-5FB6FE93FEDC}" type="pres">
      <dgm:prSet presAssocID="{27329B81-4881-4550-BC83-AA1EF1132412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64BE50CC-1728-4DF4-8D2C-F4E21C0C619A}" type="pres">
      <dgm:prSet presAssocID="{27329B81-4881-4550-BC83-AA1EF1132412}" presName="rootConnector" presStyleLbl="node3" presStyleIdx="5" presStyleCnt="6"/>
      <dgm:spPr/>
      <dgm:t>
        <a:bodyPr/>
        <a:lstStyle/>
        <a:p>
          <a:endParaRPr lang="sl-SI"/>
        </a:p>
      </dgm:t>
    </dgm:pt>
    <dgm:pt modelId="{0937D365-66B0-4438-8034-5F841E66B971}" type="pres">
      <dgm:prSet presAssocID="{27329B81-4881-4550-BC83-AA1EF1132412}" presName="hierChild4" presStyleCnt="0"/>
      <dgm:spPr/>
    </dgm:pt>
    <dgm:pt modelId="{47B0B9BD-6344-4E88-9E68-E54A64422A87}" type="pres">
      <dgm:prSet presAssocID="{DD6388FE-18F5-497A-A17C-009B9DB007A9}" presName="Name35" presStyleLbl="parChTrans1D4" presStyleIdx="2" presStyleCnt="5"/>
      <dgm:spPr/>
    </dgm:pt>
    <dgm:pt modelId="{D5F5A95D-A615-4471-9295-0818BC2F5DA1}" type="pres">
      <dgm:prSet presAssocID="{080BB5C2-CAF4-4967-BA56-E66445362DFF}" presName="hierRoot2" presStyleCnt="0">
        <dgm:presLayoutVars>
          <dgm:hierBranch val="r"/>
        </dgm:presLayoutVars>
      </dgm:prSet>
      <dgm:spPr/>
    </dgm:pt>
    <dgm:pt modelId="{4033ED5A-02BF-4F4F-A097-0B5374D1DF2C}" type="pres">
      <dgm:prSet presAssocID="{080BB5C2-CAF4-4967-BA56-E66445362DFF}" presName="rootComposite" presStyleCnt="0"/>
      <dgm:spPr/>
    </dgm:pt>
    <dgm:pt modelId="{7B51B982-95E2-4A72-BE2C-4812FFEE8518}" type="pres">
      <dgm:prSet presAssocID="{080BB5C2-CAF4-4967-BA56-E66445362DFF}" presName="rootText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908E9405-E2EE-4841-854E-3FB98B149E86}" type="pres">
      <dgm:prSet presAssocID="{080BB5C2-CAF4-4967-BA56-E66445362DFF}" presName="rootConnector" presStyleLbl="node4" presStyleIdx="2" presStyleCnt="5"/>
      <dgm:spPr/>
      <dgm:t>
        <a:bodyPr/>
        <a:lstStyle/>
        <a:p>
          <a:endParaRPr lang="sl-SI"/>
        </a:p>
      </dgm:t>
    </dgm:pt>
    <dgm:pt modelId="{777BA772-0498-4C10-9933-F680C65B20AD}" type="pres">
      <dgm:prSet presAssocID="{080BB5C2-CAF4-4967-BA56-E66445362DFF}" presName="hierChild4" presStyleCnt="0"/>
      <dgm:spPr/>
    </dgm:pt>
    <dgm:pt modelId="{21F229D6-AF95-4D3E-9EB2-E9D18D2A54D2}" type="pres">
      <dgm:prSet presAssocID="{080BB5C2-CAF4-4967-BA56-E66445362DFF}" presName="hierChild5" presStyleCnt="0"/>
      <dgm:spPr/>
    </dgm:pt>
    <dgm:pt modelId="{748D4A03-69BE-462F-8613-99973DC89989}" type="pres">
      <dgm:prSet presAssocID="{D4591742-36C7-401B-8CD8-6B6EF631A365}" presName="Name35" presStyleLbl="parChTrans1D4" presStyleIdx="3" presStyleCnt="5"/>
      <dgm:spPr/>
    </dgm:pt>
    <dgm:pt modelId="{60A6A828-1CED-45F8-8452-3DBFE96FD8F3}" type="pres">
      <dgm:prSet presAssocID="{75B54E08-27DF-4535-AC8C-267FEB616E14}" presName="hierRoot2" presStyleCnt="0">
        <dgm:presLayoutVars>
          <dgm:hierBranch/>
        </dgm:presLayoutVars>
      </dgm:prSet>
      <dgm:spPr/>
    </dgm:pt>
    <dgm:pt modelId="{0BB991D3-B000-4A68-AFC5-FD6F4D4AB696}" type="pres">
      <dgm:prSet presAssocID="{75B54E08-27DF-4535-AC8C-267FEB616E14}" presName="rootComposite" presStyleCnt="0"/>
      <dgm:spPr/>
    </dgm:pt>
    <dgm:pt modelId="{4242A269-04B5-493D-A802-854360BFA253}" type="pres">
      <dgm:prSet presAssocID="{75B54E08-27DF-4535-AC8C-267FEB616E14}" presName="rootText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09B0397E-0A7B-4520-B2B9-BE2F4000F7A5}" type="pres">
      <dgm:prSet presAssocID="{75B54E08-27DF-4535-AC8C-267FEB616E14}" presName="rootConnector" presStyleLbl="node4" presStyleIdx="3" presStyleCnt="5"/>
      <dgm:spPr/>
      <dgm:t>
        <a:bodyPr/>
        <a:lstStyle/>
        <a:p>
          <a:endParaRPr lang="sl-SI"/>
        </a:p>
      </dgm:t>
    </dgm:pt>
    <dgm:pt modelId="{748B8501-348B-496C-9A77-9C9E47266ACE}" type="pres">
      <dgm:prSet presAssocID="{75B54E08-27DF-4535-AC8C-267FEB616E14}" presName="hierChild4" presStyleCnt="0"/>
      <dgm:spPr/>
    </dgm:pt>
    <dgm:pt modelId="{FB310C3A-071A-4D77-A802-37BCF55AA4A8}" type="pres">
      <dgm:prSet presAssocID="{BDA5E29A-95F4-46AC-B5D0-74EE27E57928}" presName="Name35" presStyleLbl="parChTrans1D4" presStyleIdx="4" presStyleCnt="5"/>
      <dgm:spPr/>
    </dgm:pt>
    <dgm:pt modelId="{DA6813CF-D7B4-44FA-8B2A-64D62034AB87}" type="pres">
      <dgm:prSet presAssocID="{1FA10DFC-F18A-4DDB-9029-27D90895FF38}" presName="hierRoot2" presStyleCnt="0">
        <dgm:presLayoutVars>
          <dgm:hierBranch val="r"/>
        </dgm:presLayoutVars>
      </dgm:prSet>
      <dgm:spPr/>
    </dgm:pt>
    <dgm:pt modelId="{F58F28DB-105B-4FFF-8491-D88C25995B56}" type="pres">
      <dgm:prSet presAssocID="{1FA10DFC-F18A-4DDB-9029-27D90895FF38}" presName="rootComposite" presStyleCnt="0"/>
      <dgm:spPr/>
    </dgm:pt>
    <dgm:pt modelId="{959F5943-E7E6-4A18-88FC-0D628889512F}" type="pres">
      <dgm:prSet presAssocID="{1FA10DFC-F18A-4DDB-9029-27D90895FF38}" presName="rootText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3FD7781C-3216-4018-9805-B446C3E57FE4}" type="pres">
      <dgm:prSet presAssocID="{1FA10DFC-F18A-4DDB-9029-27D90895FF38}" presName="rootConnector" presStyleLbl="node4" presStyleIdx="4" presStyleCnt="5"/>
      <dgm:spPr/>
      <dgm:t>
        <a:bodyPr/>
        <a:lstStyle/>
        <a:p>
          <a:endParaRPr lang="sl-SI"/>
        </a:p>
      </dgm:t>
    </dgm:pt>
    <dgm:pt modelId="{6C54B5D2-0755-4E1C-B0F1-C6F91A06EB13}" type="pres">
      <dgm:prSet presAssocID="{1FA10DFC-F18A-4DDB-9029-27D90895FF38}" presName="hierChild4" presStyleCnt="0"/>
      <dgm:spPr/>
    </dgm:pt>
    <dgm:pt modelId="{A5636308-6442-402C-9141-7473CE420384}" type="pres">
      <dgm:prSet presAssocID="{1FA10DFC-F18A-4DDB-9029-27D90895FF38}" presName="hierChild5" presStyleCnt="0"/>
      <dgm:spPr/>
    </dgm:pt>
    <dgm:pt modelId="{19EEC82D-3873-4BFA-829A-89613331ECBC}" type="pres">
      <dgm:prSet presAssocID="{75B54E08-27DF-4535-AC8C-267FEB616E14}" presName="hierChild5" presStyleCnt="0"/>
      <dgm:spPr/>
    </dgm:pt>
    <dgm:pt modelId="{376162D7-D876-4333-9F65-2CEB2C9E1A28}" type="pres">
      <dgm:prSet presAssocID="{27329B81-4881-4550-BC83-AA1EF1132412}" presName="hierChild5" presStyleCnt="0"/>
      <dgm:spPr/>
    </dgm:pt>
    <dgm:pt modelId="{06EC9A86-230F-4314-BECB-DA75FFDBE36E}" type="pres">
      <dgm:prSet presAssocID="{78E71B97-8FD9-43B8-9EE8-57BCF8788B96}" presName="hierChild5" presStyleCnt="0"/>
      <dgm:spPr/>
    </dgm:pt>
    <dgm:pt modelId="{428E7C32-BE0A-4839-8B20-A60A68A171A2}" type="pres">
      <dgm:prSet presAssocID="{AE9DEAD9-249C-478F-9E3B-B5C75AEF091C}" presName="hierChild3" presStyleCnt="0"/>
      <dgm:spPr/>
    </dgm:pt>
  </dgm:ptLst>
  <dgm:cxnLst>
    <dgm:cxn modelId="{8AC1437C-90B4-4428-9F38-06DCFC1851BD}" srcId="{AE9DEAD9-249C-478F-9E3B-B5C75AEF091C}" destId="{F7A7A14F-8DDB-4763-9082-69613748253C}" srcOrd="1" destOrd="0" parTransId="{B96E0F75-171C-459F-B504-BA352AAE3491}" sibTransId="{1F29E5A5-5487-4282-A7A6-887B75760272}"/>
    <dgm:cxn modelId="{59E076F6-1721-4AA2-8BC1-2CD28E135E49}" type="presOf" srcId="{B5558216-8654-4C86-A57C-9502B070C372}" destId="{89229DF9-E0F2-477B-8591-6355E4387478}" srcOrd="1" destOrd="0" presId="urn:microsoft.com/office/officeart/2005/8/layout/orgChart1"/>
    <dgm:cxn modelId="{0D98BBF3-8046-49C2-BBA5-53B15F0D9567}" type="presOf" srcId="{F7A7A14F-8DDB-4763-9082-69613748253C}" destId="{A5F8B9FA-46C1-47D2-95CC-DABBA5778A25}" srcOrd="0" destOrd="0" presId="urn:microsoft.com/office/officeart/2005/8/layout/orgChart1"/>
    <dgm:cxn modelId="{6220F206-85C5-44CA-B1FE-65439461A307}" type="presOf" srcId="{C1256E41-3F57-44CF-B01C-AD3D7427C38B}" destId="{9533B4AA-F29E-41CC-BA1D-AF29B54DFBCF}" srcOrd="1" destOrd="0" presId="urn:microsoft.com/office/officeart/2005/8/layout/orgChart1"/>
    <dgm:cxn modelId="{5DD0290C-9007-4750-AF47-5F64BEC4486F}" type="presOf" srcId="{05DBAD96-8048-4DA2-8A44-F29270ED9045}" destId="{79ECDC42-E85C-41D8-A033-89E93DFE1969}" srcOrd="0" destOrd="0" presId="urn:microsoft.com/office/officeart/2005/8/layout/orgChart1"/>
    <dgm:cxn modelId="{AF8C71E5-1FEB-4CB3-A5CA-F10C085D3ED0}" type="presOf" srcId="{ED145B21-3D6F-488F-BB3E-94E1600FD298}" destId="{CEFC1058-D2BA-45C4-B9F6-A6533749F72C}" srcOrd="0" destOrd="0" presId="urn:microsoft.com/office/officeart/2005/8/layout/orgChart1"/>
    <dgm:cxn modelId="{0A56BAF5-8541-47B1-9C61-21D53A12CA76}" srcId="{75B54E08-27DF-4535-AC8C-267FEB616E14}" destId="{1FA10DFC-F18A-4DDB-9029-27D90895FF38}" srcOrd="0" destOrd="0" parTransId="{BDA5E29A-95F4-46AC-B5D0-74EE27E57928}" sibTransId="{F648A080-D7DC-4112-8EB5-9DFF14410671}"/>
    <dgm:cxn modelId="{672BBF26-6E80-4805-AA9E-5475CA78A7F9}" type="presOf" srcId="{BDA5E29A-95F4-46AC-B5D0-74EE27E57928}" destId="{FB310C3A-071A-4D77-A802-37BCF55AA4A8}" srcOrd="0" destOrd="0" presId="urn:microsoft.com/office/officeart/2005/8/layout/orgChart1"/>
    <dgm:cxn modelId="{0D4B2023-A943-49C1-A663-5D8D679045D6}" type="presOf" srcId="{27329B81-4881-4550-BC83-AA1EF1132412}" destId="{64BE50CC-1728-4DF4-8D2C-F4E21C0C619A}" srcOrd="1" destOrd="0" presId="urn:microsoft.com/office/officeart/2005/8/layout/orgChart1"/>
    <dgm:cxn modelId="{E617C04B-B31C-40B2-8B93-FDA9E7E48335}" type="presOf" srcId="{58940DCB-FC3C-418E-80CF-D5280774396F}" destId="{57A334A5-A299-4555-80E6-ACC3680984AF}" srcOrd="1" destOrd="0" presId="urn:microsoft.com/office/officeart/2005/8/layout/orgChart1"/>
    <dgm:cxn modelId="{68A64E1A-1060-425D-B140-BD5794D6E0D8}" srcId="{78E71B97-8FD9-43B8-9EE8-57BCF8788B96}" destId="{C1256E41-3F57-44CF-B01C-AD3D7427C38B}" srcOrd="0" destOrd="0" parTransId="{ED145B21-3D6F-488F-BB3E-94E1600FD298}" sibTransId="{3BA7D82D-5463-41F2-8EDE-6809C2626ED9}"/>
    <dgm:cxn modelId="{D784D1BF-DAD5-41A8-BA3C-E8054FF321C8}" type="presOf" srcId="{40DD5F3E-3599-41A4-8CE4-89CE3860F92F}" destId="{4304B7FD-FDE4-4957-B5C0-E21BAB148FEA}" srcOrd="0" destOrd="0" presId="urn:microsoft.com/office/officeart/2005/8/layout/orgChart1"/>
    <dgm:cxn modelId="{16F8DEC5-0286-432C-8B67-5DFE652AC266}" type="presOf" srcId="{8B71C942-512A-474C-A1FB-6D4FD3D6B795}" destId="{BD5DEAB2-382B-4999-89BB-5E1AA59626E0}" srcOrd="0" destOrd="0" presId="urn:microsoft.com/office/officeart/2005/8/layout/orgChart1"/>
    <dgm:cxn modelId="{85518754-9C21-48F2-BDAF-7B7CEE78A33C}" srcId="{B5558216-8654-4C86-A57C-9502B070C372}" destId="{26AECA7C-344E-40F5-B4E9-F1A1538360AF}" srcOrd="2" destOrd="0" parTransId="{2D4B7A3C-91B8-426F-AE76-6B4EF85559F3}" sibTransId="{B03FFC6A-493E-4640-B4A4-97C3F67449B0}"/>
    <dgm:cxn modelId="{E4E83139-16AB-44DF-BCA4-7C2BDF83CE79}" type="presOf" srcId="{2766835F-D2E0-4541-A890-3D2621EA0865}" destId="{7B0CE7D6-028A-4848-91F8-C3FFA3219373}" srcOrd="0" destOrd="0" presId="urn:microsoft.com/office/officeart/2005/8/layout/orgChart1"/>
    <dgm:cxn modelId="{64BEBC45-F3E0-45D6-B896-B5AD497B0ECA}" type="presOf" srcId="{027DD954-41DF-4E7A-9929-0D26AA72C3C1}" destId="{9ECD18BA-5775-4979-83C1-277E8CD801B4}" srcOrd="0" destOrd="0" presId="urn:microsoft.com/office/officeart/2005/8/layout/orgChart1"/>
    <dgm:cxn modelId="{400AA53B-2E5C-4462-95CE-EEBE14DCAAD4}" type="presOf" srcId="{D92A01DE-D8C5-4969-87EB-0E4D39C98D1D}" destId="{5B228C4F-BD11-4A97-866F-11B82A06586F}" srcOrd="0" destOrd="0" presId="urn:microsoft.com/office/officeart/2005/8/layout/orgChart1"/>
    <dgm:cxn modelId="{A3F1BE5A-F3BA-44DE-8527-4C80F8CF9623}" srcId="{B5558216-8654-4C86-A57C-9502B070C372}" destId="{8B71C942-512A-474C-A1FB-6D4FD3D6B795}" srcOrd="0" destOrd="0" parTransId="{7F5F99C7-3481-4FDA-B156-E7C5CC2AD10A}" sibTransId="{EBA418C9-9CEE-41E6-B3E0-C952EDD3D442}"/>
    <dgm:cxn modelId="{44D2D327-966D-4D48-988C-174D14813170}" type="presOf" srcId="{AE9DEAD9-249C-478F-9E3B-B5C75AEF091C}" destId="{ADC80115-A73A-4FB6-94DF-8BEE4C3AA7B3}" srcOrd="0" destOrd="0" presId="urn:microsoft.com/office/officeart/2005/8/layout/orgChart1"/>
    <dgm:cxn modelId="{5313CC95-68D3-424A-A720-F8CAD21E822F}" type="presOf" srcId="{EC835A97-0A83-4912-B191-24630DCEDA8A}" destId="{21DE6CD5-54DB-4077-AAF1-577B7B2E3064}" srcOrd="0" destOrd="0" presId="urn:microsoft.com/office/officeart/2005/8/layout/orgChart1"/>
    <dgm:cxn modelId="{00054754-CF7E-4312-A16F-2E6D15081D64}" type="presOf" srcId="{78E71B97-8FD9-43B8-9EE8-57BCF8788B96}" destId="{397BF672-E7C4-45F6-AF9C-BD6C8CEC6F83}" srcOrd="0" destOrd="0" presId="urn:microsoft.com/office/officeart/2005/8/layout/orgChart1"/>
    <dgm:cxn modelId="{F8F4B602-EA6D-4040-A941-0BEC97E44992}" type="presOf" srcId="{B5558216-8654-4C86-A57C-9502B070C372}" destId="{EE095AB9-34F6-40BE-AB64-CE93FFA4189C}" srcOrd="0" destOrd="0" presId="urn:microsoft.com/office/officeart/2005/8/layout/orgChart1"/>
    <dgm:cxn modelId="{EF7A37D9-E85F-4EB4-9E14-37ADB3609B69}" srcId="{26AECA7C-344E-40F5-B4E9-F1A1538360AF}" destId="{05DBAD96-8048-4DA2-8A44-F29270ED9045}" srcOrd="1" destOrd="0" parTransId="{EC835A97-0A83-4912-B191-24630DCEDA8A}" sibTransId="{7EB27212-73AD-4D86-B9A3-A30B90B63DC0}"/>
    <dgm:cxn modelId="{E05899B2-DA03-4977-A710-38FAB2361127}" type="presOf" srcId="{75B54E08-27DF-4535-AC8C-267FEB616E14}" destId="{4242A269-04B5-493D-A802-854360BFA253}" srcOrd="0" destOrd="0" presId="urn:microsoft.com/office/officeart/2005/8/layout/orgChart1"/>
    <dgm:cxn modelId="{58A16BBF-8C59-4F81-AFF6-613AC49D533B}" type="presOf" srcId="{C1256E41-3F57-44CF-B01C-AD3D7427C38B}" destId="{E4905AD7-F18F-470B-9031-F856D255F019}" srcOrd="0" destOrd="0" presId="urn:microsoft.com/office/officeart/2005/8/layout/orgChart1"/>
    <dgm:cxn modelId="{B7FF52EB-226E-4F5E-B865-86F3C93BBDBB}" type="presOf" srcId="{05DBAD96-8048-4DA2-8A44-F29270ED9045}" destId="{620F9F7D-1A8A-49A9-BD08-DA15B04851CA}" srcOrd="1" destOrd="0" presId="urn:microsoft.com/office/officeart/2005/8/layout/orgChart1"/>
    <dgm:cxn modelId="{3B52A11C-F66C-46C6-A4C8-F7EAD577AF2C}" srcId="{AE9DEAD9-249C-478F-9E3B-B5C75AEF091C}" destId="{78E71B97-8FD9-43B8-9EE8-57BCF8788B96}" srcOrd="3" destOrd="0" parTransId="{175A09A9-EF4B-4254-97A8-1BF2D8029067}" sibTransId="{6C518519-05AA-46B4-800A-5807A3AE8304}"/>
    <dgm:cxn modelId="{842BC1A0-83B0-4499-9617-7CD6239CE6BC}" type="presOf" srcId="{26AECA7C-344E-40F5-B4E9-F1A1538360AF}" destId="{48BB4C13-9469-4980-8EBD-167616AD9A1B}" srcOrd="1" destOrd="0" presId="urn:microsoft.com/office/officeart/2005/8/layout/orgChart1"/>
    <dgm:cxn modelId="{49CE709E-D343-43DD-8D11-A782FC87AD5E}" type="presOf" srcId="{B96E0F75-171C-459F-B504-BA352AAE3491}" destId="{A07CFEAA-7DCB-4C51-B744-DCADBB7F20F8}" srcOrd="0" destOrd="0" presId="urn:microsoft.com/office/officeart/2005/8/layout/orgChart1"/>
    <dgm:cxn modelId="{FD4D0DC4-220C-4004-A904-6B56145D40EF}" type="presOf" srcId="{BE53A45D-380E-4FD1-A5E4-8577FA833B39}" destId="{350701AD-D562-4DD6-BA54-3AEBB36B0F0F}" srcOrd="0" destOrd="0" presId="urn:microsoft.com/office/officeart/2005/8/layout/orgChart1"/>
    <dgm:cxn modelId="{665B4EDE-3D78-481E-AA17-56EB1986FA4C}" type="presOf" srcId="{1FA10DFC-F18A-4DDB-9029-27D90895FF38}" destId="{959F5943-E7E6-4A18-88FC-0D628889512F}" srcOrd="0" destOrd="0" presId="urn:microsoft.com/office/officeart/2005/8/layout/orgChart1"/>
    <dgm:cxn modelId="{B2ECFC81-7A30-40E2-9D5F-CFAD48266908}" srcId="{78E71B97-8FD9-43B8-9EE8-57BCF8788B96}" destId="{27329B81-4881-4550-BC83-AA1EF1132412}" srcOrd="2" destOrd="0" parTransId="{40DD5F3E-3599-41A4-8CE4-89CE3860F92F}" sibTransId="{7660394C-7023-480C-8FB8-5DD6FDCDE833}"/>
    <dgm:cxn modelId="{F567D66B-FD5E-4741-A828-667F61BD4245}" srcId="{27329B81-4881-4550-BC83-AA1EF1132412}" destId="{080BB5C2-CAF4-4967-BA56-E66445362DFF}" srcOrd="0" destOrd="0" parTransId="{DD6388FE-18F5-497A-A17C-009B9DB007A9}" sibTransId="{3796A756-3A6A-42D2-8E4C-F65957DA8440}"/>
    <dgm:cxn modelId="{379D98E0-7839-4340-B9EF-C68C72C0575F}" type="presOf" srcId="{BE53A45D-380E-4FD1-A5E4-8577FA833B39}" destId="{0DE56922-AD46-45E3-B758-C3A564474879}" srcOrd="1" destOrd="0" presId="urn:microsoft.com/office/officeart/2005/8/layout/orgChart1"/>
    <dgm:cxn modelId="{4351A480-98FE-4956-AE4D-5F2FABBD3832}" type="presOf" srcId="{2D432F4E-7BCF-48BD-9621-AC9A7CBACB5B}" destId="{F0F1326E-0AA8-4417-81DC-E46D4EF1045A}" srcOrd="0" destOrd="0" presId="urn:microsoft.com/office/officeart/2005/8/layout/orgChart1"/>
    <dgm:cxn modelId="{ECDF8872-C4B7-407B-8D5B-AB08E67E4FE0}" srcId="{AE9DEAD9-249C-478F-9E3B-B5C75AEF091C}" destId="{58940DCB-FC3C-418E-80CF-D5280774396F}" srcOrd="0" destOrd="0" parTransId="{D824BAB3-5BD6-428F-8B22-14EA7378757C}" sibTransId="{5E0DAE31-0BC3-4C12-938E-1DF041E0C65E}"/>
    <dgm:cxn modelId="{03DF0FD2-9FE8-4F2F-B8A2-11E0CF9CBCF5}" type="presOf" srcId="{1590DE56-C1E3-471B-8300-8261C0B87B58}" destId="{0556A7BD-A3F7-4BDA-B20C-DC590DD1EC46}" srcOrd="0" destOrd="0" presId="urn:microsoft.com/office/officeart/2005/8/layout/orgChart1"/>
    <dgm:cxn modelId="{3A07B23A-5F02-4B9A-8E55-903D54689A7F}" type="presOf" srcId="{1FA10DFC-F18A-4DDB-9029-27D90895FF38}" destId="{3FD7781C-3216-4018-9805-B446C3E57FE4}" srcOrd="1" destOrd="0" presId="urn:microsoft.com/office/officeart/2005/8/layout/orgChart1"/>
    <dgm:cxn modelId="{EF6D617A-BF4D-42F1-9349-C7BEFA143F6A}" srcId="{B5558216-8654-4C86-A57C-9502B070C372}" destId="{2D432F4E-7BCF-48BD-9621-AC9A7CBACB5B}" srcOrd="1" destOrd="0" parTransId="{D92A01DE-D8C5-4969-87EB-0E4D39C98D1D}" sibTransId="{0F26692E-9BE0-452D-81D7-F3677EBCB450}"/>
    <dgm:cxn modelId="{A54C2BE2-517F-42EE-9048-3D2A97BBF950}" type="presOf" srcId="{080BB5C2-CAF4-4967-BA56-E66445362DFF}" destId="{7B51B982-95E2-4A72-BE2C-4812FFEE8518}" srcOrd="0" destOrd="0" presId="urn:microsoft.com/office/officeart/2005/8/layout/orgChart1"/>
    <dgm:cxn modelId="{282EAE2C-A9FD-42FC-9EEB-2C4B675F9FFF}" type="presOf" srcId="{DD6388FE-18F5-497A-A17C-009B9DB007A9}" destId="{47B0B9BD-6344-4E88-9E68-E54A64422A87}" srcOrd="0" destOrd="0" presId="urn:microsoft.com/office/officeart/2005/8/layout/orgChart1"/>
    <dgm:cxn modelId="{40D23C7A-F869-4750-A436-2CB4F4BF19D5}" type="presOf" srcId="{8B71C942-512A-474C-A1FB-6D4FD3D6B795}" destId="{58F7775F-4A99-49D5-9AF4-E1C86EE22636}" srcOrd="1" destOrd="0" presId="urn:microsoft.com/office/officeart/2005/8/layout/orgChart1"/>
    <dgm:cxn modelId="{DC4D9A4D-A3CE-4AAA-BD78-0D4C0FA882D9}" type="presOf" srcId="{080BB5C2-CAF4-4967-BA56-E66445362DFF}" destId="{908E9405-E2EE-4841-854E-3FB98B149E86}" srcOrd="1" destOrd="0" presId="urn:microsoft.com/office/officeart/2005/8/layout/orgChart1"/>
    <dgm:cxn modelId="{D616CFE5-1648-49C1-B272-6FE234107C88}" type="presOf" srcId="{D824BAB3-5BD6-428F-8B22-14EA7378757C}" destId="{7173F9BC-E763-4D67-9CC0-BF219A27546A}" srcOrd="0" destOrd="0" presId="urn:microsoft.com/office/officeart/2005/8/layout/orgChart1"/>
    <dgm:cxn modelId="{D456E81A-D58E-427B-869E-C26F740D585E}" srcId="{AE9DEAD9-249C-478F-9E3B-B5C75AEF091C}" destId="{B5558216-8654-4C86-A57C-9502B070C372}" srcOrd="2" destOrd="0" parTransId="{D80244D0-6859-42DC-84D2-A06BD86B4EF3}" sibTransId="{ABB74F95-78B3-4C6A-B7A5-B3BDCC3EF472}"/>
    <dgm:cxn modelId="{373736AF-6C1B-4F6B-B721-E0D70E817BDB}" type="presOf" srcId="{2D432F4E-7BCF-48BD-9621-AC9A7CBACB5B}" destId="{D6A2191D-3DF7-4C1C-93D4-56E89A893789}" srcOrd="1" destOrd="0" presId="urn:microsoft.com/office/officeart/2005/8/layout/orgChart1"/>
    <dgm:cxn modelId="{254BB512-0210-4222-8938-EC2D29496B1C}" type="presOf" srcId="{D80244D0-6859-42DC-84D2-A06BD86B4EF3}" destId="{A8F727AD-1867-456E-BFCF-56D093D17EA4}" srcOrd="0" destOrd="0" presId="urn:microsoft.com/office/officeart/2005/8/layout/orgChart1"/>
    <dgm:cxn modelId="{748765C5-41D3-4EA2-A6FF-740500412F59}" type="presOf" srcId="{99C33F17-0A09-4C5F-A6F1-51299888719D}" destId="{FD6EAA22-9D52-41EA-BEF7-4CBBABF17E13}" srcOrd="0" destOrd="0" presId="urn:microsoft.com/office/officeart/2005/8/layout/orgChart1"/>
    <dgm:cxn modelId="{BB694A7E-D41A-4AF3-AB55-B9EA6B972447}" type="presOf" srcId="{7F5F99C7-3481-4FDA-B156-E7C5CC2AD10A}" destId="{34646652-7E4A-4ECE-9368-CE3FF426F0C7}" srcOrd="0" destOrd="0" presId="urn:microsoft.com/office/officeart/2005/8/layout/orgChart1"/>
    <dgm:cxn modelId="{3F44AC93-F44A-4B81-96A4-32C660542566}" type="presOf" srcId="{175A09A9-EF4B-4254-97A8-1BF2D8029067}" destId="{8BCE82BF-7A7D-40B3-A65C-EB8FB53A8F26}" srcOrd="0" destOrd="0" presId="urn:microsoft.com/office/officeart/2005/8/layout/orgChart1"/>
    <dgm:cxn modelId="{C4043E2E-BF37-48EC-9555-519752DBBAA2}" type="presOf" srcId="{26AECA7C-344E-40F5-B4E9-F1A1538360AF}" destId="{C00CA7D5-D96D-432D-948B-27E5F2A2773F}" srcOrd="0" destOrd="0" presId="urn:microsoft.com/office/officeart/2005/8/layout/orgChart1"/>
    <dgm:cxn modelId="{9A77D4B9-DA4B-4F64-A7D1-42494EB14D32}" srcId="{1590DE56-C1E3-471B-8300-8261C0B87B58}" destId="{AE9DEAD9-249C-478F-9E3B-B5C75AEF091C}" srcOrd="0" destOrd="0" parTransId="{27E49477-962F-4DB4-A152-B30B80D5D969}" sibTransId="{04A1E37A-D03D-4DFD-A160-EC90452B65E0}"/>
    <dgm:cxn modelId="{DEE3E816-1CD1-4602-8089-B16C373F041C}" srcId="{27329B81-4881-4550-BC83-AA1EF1132412}" destId="{75B54E08-27DF-4535-AC8C-267FEB616E14}" srcOrd="1" destOrd="0" parTransId="{D4591742-36C7-401B-8CD8-6B6EF631A365}" sibTransId="{5A273BBE-854F-4025-89C5-55326C21770D}"/>
    <dgm:cxn modelId="{52A60F63-DCA2-482F-B864-65BEE6020624}" type="presOf" srcId="{58940DCB-FC3C-418E-80CF-D5280774396F}" destId="{1A2696C7-7636-4C35-9136-683529CECCD3}" srcOrd="0" destOrd="0" presId="urn:microsoft.com/office/officeart/2005/8/layout/orgChart1"/>
    <dgm:cxn modelId="{F2835133-299B-47BC-97EA-BFC2C4CC6009}" type="presOf" srcId="{D4591742-36C7-401B-8CD8-6B6EF631A365}" destId="{748D4A03-69BE-462F-8613-99973DC89989}" srcOrd="0" destOrd="0" presId="urn:microsoft.com/office/officeart/2005/8/layout/orgChart1"/>
    <dgm:cxn modelId="{D8C6A04A-DB66-41A6-B963-4F6940387413}" type="presOf" srcId="{AE9DEAD9-249C-478F-9E3B-B5C75AEF091C}" destId="{4D36213D-1E82-45AB-B2B2-71D2843A9F3C}" srcOrd="1" destOrd="0" presId="urn:microsoft.com/office/officeart/2005/8/layout/orgChart1"/>
    <dgm:cxn modelId="{22E13A49-4812-4FC3-A54F-E1CCBEB5B35D}" type="presOf" srcId="{2D4B7A3C-91B8-426F-AE76-6B4EF85559F3}" destId="{576DCEF9-95CD-4709-8AD1-E1C90E1281CD}" srcOrd="0" destOrd="0" presId="urn:microsoft.com/office/officeart/2005/8/layout/orgChart1"/>
    <dgm:cxn modelId="{4532BC54-AF96-4E89-A900-834567F15567}" srcId="{26AECA7C-344E-40F5-B4E9-F1A1538360AF}" destId="{BE53A45D-380E-4FD1-A5E4-8577FA833B39}" srcOrd="0" destOrd="0" parTransId="{027DD954-41DF-4E7A-9929-0D26AA72C3C1}" sibTransId="{0E263D2B-FEF1-4024-9BF3-00E39F9D974D}"/>
    <dgm:cxn modelId="{A0D0959C-DD93-42B7-BA25-EBB64FB9640E}" type="presOf" srcId="{99C33F17-0A09-4C5F-A6F1-51299888719D}" destId="{7ED557F2-0E86-4D95-8CB8-2A6BA6C9170D}" srcOrd="1" destOrd="0" presId="urn:microsoft.com/office/officeart/2005/8/layout/orgChart1"/>
    <dgm:cxn modelId="{36DAAE4F-F522-4E39-89EA-4C5E7BBE730D}" type="presOf" srcId="{27329B81-4881-4550-BC83-AA1EF1132412}" destId="{3CA2C803-2B66-42CB-8E9D-5FB6FE93FEDC}" srcOrd="0" destOrd="0" presId="urn:microsoft.com/office/officeart/2005/8/layout/orgChart1"/>
    <dgm:cxn modelId="{5638568B-6BE8-4FE4-981E-FBF0DEC8A412}" type="presOf" srcId="{78E71B97-8FD9-43B8-9EE8-57BCF8788B96}" destId="{3F5E84BD-68F6-42B8-BFC4-1AF05087604D}" srcOrd="1" destOrd="0" presId="urn:microsoft.com/office/officeart/2005/8/layout/orgChart1"/>
    <dgm:cxn modelId="{A3B4DAB7-D5ED-4A66-A819-A35523893604}" type="presOf" srcId="{75B54E08-27DF-4535-AC8C-267FEB616E14}" destId="{09B0397E-0A7B-4520-B2B9-BE2F4000F7A5}" srcOrd="1" destOrd="0" presId="urn:microsoft.com/office/officeart/2005/8/layout/orgChart1"/>
    <dgm:cxn modelId="{C9D9C1EB-DDF8-4DA4-A9A7-777E088765DF}" type="presOf" srcId="{F7A7A14F-8DDB-4763-9082-69613748253C}" destId="{8D8F3C17-94CA-47D5-9DBE-D1B6EF8E5F17}" srcOrd="1" destOrd="0" presId="urn:microsoft.com/office/officeart/2005/8/layout/orgChart1"/>
    <dgm:cxn modelId="{21B543FC-2240-4319-9745-95704CB59F2A}" srcId="{78E71B97-8FD9-43B8-9EE8-57BCF8788B96}" destId="{99C33F17-0A09-4C5F-A6F1-51299888719D}" srcOrd="1" destOrd="0" parTransId="{2766835F-D2E0-4541-A890-3D2621EA0865}" sibTransId="{E861E001-EDCC-4C71-9AD0-CBC8B2335839}"/>
    <dgm:cxn modelId="{CFEEEBB3-41F2-4D1A-97F0-F0DD6220D3B2}" type="presParOf" srcId="{0556A7BD-A3F7-4BDA-B20C-DC590DD1EC46}" destId="{7950B9AC-D863-44AA-8847-EAC9C5C9896B}" srcOrd="0" destOrd="0" presId="urn:microsoft.com/office/officeart/2005/8/layout/orgChart1"/>
    <dgm:cxn modelId="{CA4C3DD6-9528-4551-8E86-89DD038E2C19}" type="presParOf" srcId="{7950B9AC-D863-44AA-8847-EAC9C5C9896B}" destId="{8A654CEE-7035-4BA2-A901-7759DE1D0B36}" srcOrd="0" destOrd="0" presId="urn:microsoft.com/office/officeart/2005/8/layout/orgChart1"/>
    <dgm:cxn modelId="{EC70C4C1-912C-40AB-86E1-E6018A417ADA}" type="presParOf" srcId="{8A654CEE-7035-4BA2-A901-7759DE1D0B36}" destId="{ADC80115-A73A-4FB6-94DF-8BEE4C3AA7B3}" srcOrd="0" destOrd="0" presId="urn:microsoft.com/office/officeart/2005/8/layout/orgChart1"/>
    <dgm:cxn modelId="{53AF945E-78FF-4D13-B058-328314DD2477}" type="presParOf" srcId="{8A654CEE-7035-4BA2-A901-7759DE1D0B36}" destId="{4D36213D-1E82-45AB-B2B2-71D2843A9F3C}" srcOrd="1" destOrd="0" presId="urn:microsoft.com/office/officeart/2005/8/layout/orgChart1"/>
    <dgm:cxn modelId="{E3194270-C271-4F8E-A37B-2DBC5EE8CC49}" type="presParOf" srcId="{7950B9AC-D863-44AA-8847-EAC9C5C9896B}" destId="{89A8F877-EFB8-410E-89E3-5A12AB9AD4B8}" srcOrd="1" destOrd="0" presId="urn:microsoft.com/office/officeart/2005/8/layout/orgChart1"/>
    <dgm:cxn modelId="{BC288667-92AE-4ADB-9950-62E1F491853C}" type="presParOf" srcId="{89A8F877-EFB8-410E-89E3-5A12AB9AD4B8}" destId="{7173F9BC-E763-4D67-9CC0-BF219A27546A}" srcOrd="0" destOrd="0" presId="urn:microsoft.com/office/officeart/2005/8/layout/orgChart1"/>
    <dgm:cxn modelId="{F33E9793-52C5-47A4-A9E1-BD5653CC8BB4}" type="presParOf" srcId="{89A8F877-EFB8-410E-89E3-5A12AB9AD4B8}" destId="{58608AE9-972A-4EAA-88BD-696242E85659}" srcOrd="1" destOrd="0" presId="urn:microsoft.com/office/officeart/2005/8/layout/orgChart1"/>
    <dgm:cxn modelId="{058D08D8-BE02-45D7-A641-1040D9CE8DF5}" type="presParOf" srcId="{58608AE9-972A-4EAA-88BD-696242E85659}" destId="{0AE4B93C-A91F-461D-AE08-D5A03C7287F5}" srcOrd="0" destOrd="0" presId="urn:microsoft.com/office/officeart/2005/8/layout/orgChart1"/>
    <dgm:cxn modelId="{42C733EF-A530-4BCF-8814-2EAB8E3662E5}" type="presParOf" srcId="{0AE4B93C-A91F-461D-AE08-D5A03C7287F5}" destId="{1A2696C7-7636-4C35-9136-683529CECCD3}" srcOrd="0" destOrd="0" presId="urn:microsoft.com/office/officeart/2005/8/layout/orgChart1"/>
    <dgm:cxn modelId="{DBBFD470-079A-4752-8D1F-3C005EE3AFB7}" type="presParOf" srcId="{0AE4B93C-A91F-461D-AE08-D5A03C7287F5}" destId="{57A334A5-A299-4555-80E6-ACC3680984AF}" srcOrd="1" destOrd="0" presId="urn:microsoft.com/office/officeart/2005/8/layout/orgChart1"/>
    <dgm:cxn modelId="{790F1706-6A52-42FB-BE2A-EF635B00AE12}" type="presParOf" srcId="{58608AE9-972A-4EAA-88BD-696242E85659}" destId="{4CF44E62-1659-4C72-8185-45C3C22A7A47}" srcOrd="1" destOrd="0" presId="urn:microsoft.com/office/officeart/2005/8/layout/orgChart1"/>
    <dgm:cxn modelId="{F1A940F5-1E55-4DD1-8887-104BA2EDBE32}" type="presParOf" srcId="{58608AE9-972A-4EAA-88BD-696242E85659}" destId="{9622923A-7D0D-4DD3-B4B6-1C53C7BF1945}" srcOrd="2" destOrd="0" presId="urn:microsoft.com/office/officeart/2005/8/layout/orgChart1"/>
    <dgm:cxn modelId="{25C72564-03ED-441D-9BF7-35E9C99EC191}" type="presParOf" srcId="{89A8F877-EFB8-410E-89E3-5A12AB9AD4B8}" destId="{A07CFEAA-7DCB-4C51-B744-DCADBB7F20F8}" srcOrd="2" destOrd="0" presId="urn:microsoft.com/office/officeart/2005/8/layout/orgChart1"/>
    <dgm:cxn modelId="{8D0848C2-F90C-4BCE-9C64-C1AAEFC16200}" type="presParOf" srcId="{89A8F877-EFB8-410E-89E3-5A12AB9AD4B8}" destId="{143BEBE1-6C3C-4537-8DC8-8A65BAE04BBF}" srcOrd="3" destOrd="0" presId="urn:microsoft.com/office/officeart/2005/8/layout/orgChart1"/>
    <dgm:cxn modelId="{039B3C81-8BAD-465F-B45F-1BB3A258D5E9}" type="presParOf" srcId="{143BEBE1-6C3C-4537-8DC8-8A65BAE04BBF}" destId="{6B1A1C6D-0DA8-459D-8B3D-184EA82D6304}" srcOrd="0" destOrd="0" presId="urn:microsoft.com/office/officeart/2005/8/layout/orgChart1"/>
    <dgm:cxn modelId="{49E23678-6DCF-43ED-86AB-C1B5D11E9619}" type="presParOf" srcId="{6B1A1C6D-0DA8-459D-8B3D-184EA82D6304}" destId="{A5F8B9FA-46C1-47D2-95CC-DABBA5778A25}" srcOrd="0" destOrd="0" presId="urn:microsoft.com/office/officeart/2005/8/layout/orgChart1"/>
    <dgm:cxn modelId="{4877BCCA-3949-4755-9A09-B312AAFBA9B8}" type="presParOf" srcId="{6B1A1C6D-0DA8-459D-8B3D-184EA82D6304}" destId="{8D8F3C17-94CA-47D5-9DBE-D1B6EF8E5F17}" srcOrd="1" destOrd="0" presId="urn:microsoft.com/office/officeart/2005/8/layout/orgChart1"/>
    <dgm:cxn modelId="{6551CD9C-C2F1-4AC2-9F75-97619B7E9CC1}" type="presParOf" srcId="{143BEBE1-6C3C-4537-8DC8-8A65BAE04BBF}" destId="{5494DEE1-4763-4AB1-9D7B-F5728F2FE3BF}" srcOrd="1" destOrd="0" presId="urn:microsoft.com/office/officeart/2005/8/layout/orgChart1"/>
    <dgm:cxn modelId="{882F6F12-5FC1-437D-ADB2-6A7BBFAFEEEE}" type="presParOf" srcId="{143BEBE1-6C3C-4537-8DC8-8A65BAE04BBF}" destId="{7105AFD1-015D-482D-9224-277B2F5A1F9A}" srcOrd="2" destOrd="0" presId="urn:microsoft.com/office/officeart/2005/8/layout/orgChart1"/>
    <dgm:cxn modelId="{AD6367F2-D577-475C-A6DE-B0627AA10CAF}" type="presParOf" srcId="{89A8F877-EFB8-410E-89E3-5A12AB9AD4B8}" destId="{A8F727AD-1867-456E-BFCF-56D093D17EA4}" srcOrd="4" destOrd="0" presId="urn:microsoft.com/office/officeart/2005/8/layout/orgChart1"/>
    <dgm:cxn modelId="{353E2E5E-FD0A-4059-A5D4-027ED21E15DE}" type="presParOf" srcId="{89A8F877-EFB8-410E-89E3-5A12AB9AD4B8}" destId="{B2CFAF6A-F058-4A48-9240-5CFFF7BA0645}" srcOrd="5" destOrd="0" presId="urn:microsoft.com/office/officeart/2005/8/layout/orgChart1"/>
    <dgm:cxn modelId="{11CADDA3-F59F-4DCC-9AFC-8586956C3C6C}" type="presParOf" srcId="{B2CFAF6A-F058-4A48-9240-5CFFF7BA0645}" destId="{4660A251-BC83-4119-9B5F-27C7272EC41F}" srcOrd="0" destOrd="0" presId="urn:microsoft.com/office/officeart/2005/8/layout/orgChart1"/>
    <dgm:cxn modelId="{E6A316CB-93FD-40B4-8315-207A00366739}" type="presParOf" srcId="{4660A251-BC83-4119-9B5F-27C7272EC41F}" destId="{EE095AB9-34F6-40BE-AB64-CE93FFA4189C}" srcOrd="0" destOrd="0" presId="urn:microsoft.com/office/officeart/2005/8/layout/orgChart1"/>
    <dgm:cxn modelId="{D7724856-DFD1-4F33-AEE9-67B6E2136195}" type="presParOf" srcId="{4660A251-BC83-4119-9B5F-27C7272EC41F}" destId="{89229DF9-E0F2-477B-8591-6355E4387478}" srcOrd="1" destOrd="0" presId="urn:microsoft.com/office/officeart/2005/8/layout/orgChart1"/>
    <dgm:cxn modelId="{BDE006BF-70B9-46B0-B1A3-6C85BD72A4EF}" type="presParOf" srcId="{B2CFAF6A-F058-4A48-9240-5CFFF7BA0645}" destId="{5AB69C16-84E3-42DA-89A0-68F61E418137}" srcOrd="1" destOrd="0" presId="urn:microsoft.com/office/officeart/2005/8/layout/orgChart1"/>
    <dgm:cxn modelId="{69E90C58-66F9-49DF-9F0B-077670A3F427}" type="presParOf" srcId="{5AB69C16-84E3-42DA-89A0-68F61E418137}" destId="{34646652-7E4A-4ECE-9368-CE3FF426F0C7}" srcOrd="0" destOrd="0" presId="urn:microsoft.com/office/officeart/2005/8/layout/orgChart1"/>
    <dgm:cxn modelId="{5606EE5B-B91F-4876-A97E-D3B64308E6A9}" type="presParOf" srcId="{5AB69C16-84E3-42DA-89A0-68F61E418137}" destId="{7869EBBA-7589-408D-8C0E-DB23996E5ECF}" srcOrd="1" destOrd="0" presId="urn:microsoft.com/office/officeart/2005/8/layout/orgChart1"/>
    <dgm:cxn modelId="{8618ACF4-11A0-42E5-8392-03B4E524DF18}" type="presParOf" srcId="{7869EBBA-7589-408D-8C0E-DB23996E5ECF}" destId="{69B91F20-0CC4-4A98-9374-EAA3167E4E87}" srcOrd="0" destOrd="0" presId="urn:microsoft.com/office/officeart/2005/8/layout/orgChart1"/>
    <dgm:cxn modelId="{1303E9B2-D3B2-4BC2-998F-B05A0169DE96}" type="presParOf" srcId="{69B91F20-0CC4-4A98-9374-EAA3167E4E87}" destId="{BD5DEAB2-382B-4999-89BB-5E1AA59626E0}" srcOrd="0" destOrd="0" presId="urn:microsoft.com/office/officeart/2005/8/layout/orgChart1"/>
    <dgm:cxn modelId="{50597B99-EB0A-472F-9ADF-7D1323433A7A}" type="presParOf" srcId="{69B91F20-0CC4-4A98-9374-EAA3167E4E87}" destId="{58F7775F-4A99-49D5-9AF4-E1C86EE22636}" srcOrd="1" destOrd="0" presId="urn:microsoft.com/office/officeart/2005/8/layout/orgChart1"/>
    <dgm:cxn modelId="{4CB8530A-119A-4E94-AEE3-F179D190D0D5}" type="presParOf" srcId="{7869EBBA-7589-408D-8C0E-DB23996E5ECF}" destId="{7E307F98-9784-4511-B6D1-DD7B6B960C62}" srcOrd="1" destOrd="0" presId="urn:microsoft.com/office/officeart/2005/8/layout/orgChart1"/>
    <dgm:cxn modelId="{850F1F10-B34E-4610-954C-8C8B00C3B2E6}" type="presParOf" srcId="{7869EBBA-7589-408D-8C0E-DB23996E5ECF}" destId="{70904DE2-D22D-48E5-A015-D03A2D67668C}" srcOrd="2" destOrd="0" presId="urn:microsoft.com/office/officeart/2005/8/layout/orgChart1"/>
    <dgm:cxn modelId="{A41C67A8-4C49-44F7-A19D-1ABB06ED1296}" type="presParOf" srcId="{5AB69C16-84E3-42DA-89A0-68F61E418137}" destId="{5B228C4F-BD11-4A97-866F-11B82A06586F}" srcOrd="2" destOrd="0" presId="urn:microsoft.com/office/officeart/2005/8/layout/orgChart1"/>
    <dgm:cxn modelId="{C4DADE87-8485-44DB-A1CB-1CB30A5D3A9E}" type="presParOf" srcId="{5AB69C16-84E3-42DA-89A0-68F61E418137}" destId="{1B6E6407-3BB8-40D8-A578-B5EBCE9380EB}" srcOrd="3" destOrd="0" presId="urn:microsoft.com/office/officeart/2005/8/layout/orgChart1"/>
    <dgm:cxn modelId="{F43E4B8F-E5BE-440A-BBE3-DB470DAA9985}" type="presParOf" srcId="{1B6E6407-3BB8-40D8-A578-B5EBCE9380EB}" destId="{B44F7F1F-FA2A-4B1F-9780-108B10F80E75}" srcOrd="0" destOrd="0" presId="urn:microsoft.com/office/officeart/2005/8/layout/orgChart1"/>
    <dgm:cxn modelId="{1FB93BD5-DF79-4503-9454-96559258DCA3}" type="presParOf" srcId="{B44F7F1F-FA2A-4B1F-9780-108B10F80E75}" destId="{F0F1326E-0AA8-4417-81DC-E46D4EF1045A}" srcOrd="0" destOrd="0" presId="urn:microsoft.com/office/officeart/2005/8/layout/orgChart1"/>
    <dgm:cxn modelId="{124721B6-CFFE-47C1-A68C-8259259209CB}" type="presParOf" srcId="{B44F7F1F-FA2A-4B1F-9780-108B10F80E75}" destId="{D6A2191D-3DF7-4C1C-93D4-56E89A893789}" srcOrd="1" destOrd="0" presId="urn:microsoft.com/office/officeart/2005/8/layout/orgChart1"/>
    <dgm:cxn modelId="{F8ADA41A-9951-4BFE-BB23-26DE767044AD}" type="presParOf" srcId="{1B6E6407-3BB8-40D8-A578-B5EBCE9380EB}" destId="{F2A77890-BEF0-409C-8C44-11F7012F19AA}" srcOrd="1" destOrd="0" presId="urn:microsoft.com/office/officeart/2005/8/layout/orgChart1"/>
    <dgm:cxn modelId="{9CC0CFE5-91FF-48D8-80BD-B95A490A0220}" type="presParOf" srcId="{1B6E6407-3BB8-40D8-A578-B5EBCE9380EB}" destId="{828C86B8-E35B-46A0-8832-23B27A20B2DC}" srcOrd="2" destOrd="0" presId="urn:microsoft.com/office/officeart/2005/8/layout/orgChart1"/>
    <dgm:cxn modelId="{1DEB5212-5D3F-4BB8-80BA-35D12BB80FAA}" type="presParOf" srcId="{5AB69C16-84E3-42DA-89A0-68F61E418137}" destId="{576DCEF9-95CD-4709-8AD1-E1C90E1281CD}" srcOrd="4" destOrd="0" presId="urn:microsoft.com/office/officeart/2005/8/layout/orgChart1"/>
    <dgm:cxn modelId="{CC6F7185-34F6-497B-8AF4-E28C54E7BF64}" type="presParOf" srcId="{5AB69C16-84E3-42DA-89A0-68F61E418137}" destId="{4BA284F1-7C89-43E0-B10F-B8676AD51E40}" srcOrd="5" destOrd="0" presId="urn:microsoft.com/office/officeart/2005/8/layout/orgChart1"/>
    <dgm:cxn modelId="{FA01D69F-2F8A-4539-BBFC-887BA7BCC9AA}" type="presParOf" srcId="{4BA284F1-7C89-43E0-B10F-B8676AD51E40}" destId="{F22553FA-82A9-43F3-B4EB-60DEC0ACF43D}" srcOrd="0" destOrd="0" presId="urn:microsoft.com/office/officeart/2005/8/layout/orgChart1"/>
    <dgm:cxn modelId="{BE6DCDB7-891A-4904-A2F8-78CF4762F2BB}" type="presParOf" srcId="{F22553FA-82A9-43F3-B4EB-60DEC0ACF43D}" destId="{C00CA7D5-D96D-432D-948B-27E5F2A2773F}" srcOrd="0" destOrd="0" presId="urn:microsoft.com/office/officeart/2005/8/layout/orgChart1"/>
    <dgm:cxn modelId="{44D15227-EEF0-4309-B3F5-F95381C5A1DE}" type="presParOf" srcId="{F22553FA-82A9-43F3-B4EB-60DEC0ACF43D}" destId="{48BB4C13-9469-4980-8EBD-167616AD9A1B}" srcOrd="1" destOrd="0" presId="urn:microsoft.com/office/officeart/2005/8/layout/orgChart1"/>
    <dgm:cxn modelId="{26B1D4E6-9D01-4C81-BDE4-327AB4B5CC97}" type="presParOf" srcId="{4BA284F1-7C89-43E0-B10F-B8676AD51E40}" destId="{14416C18-8A6B-44EE-8519-B504109348AC}" srcOrd="1" destOrd="0" presId="urn:microsoft.com/office/officeart/2005/8/layout/orgChart1"/>
    <dgm:cxn modelId="{F82E8643-8E09-4CC3-B4C2-5078F65E2F54}" type="presParOf" srcId="{14416C18-8A6B-44EE-8519-B504109348AC}" destId="{9ECD18BA-5775-4979-83C1-277E8CD801B4}" srcOrd="0" destOrd="0" presId="urn:microsoft.com/office/officeart/2005/8/layout/orgChart1"/>
    <dgm:cxn modelId="{EACBAB64-FEC6-422C-B92D-FC63BAA128FD}" type="presParOf" srcId="{14416C18-8A6B-44EE-8519-B504109348AC}" destId="{C81E8353-3504-4C9C-BAA2-2A2B3A64950C}" srcOrd="1" destOrd="0" presId="urn:microsoft.com/office/officeart/2005/8/layout/orgChart1"/>
    <dgm:cxn modelId="{34959577-264D-409D-BF2F-18385A72BFC8}" type="presParOf" srcId="{C81E8353-3504-4C9C-BAA2-2A2B3A64950C}" destId="{0F4BAC54-8325-476D-9D76-D07422199C12}" srcOrd="0" destOrd="0" presId="urn:microsoft.com/office/officeart/2005/8/layout/orgChart1"/>
    <dgm:cxn modelId="{18678242-175D-487D-B1AA-02E497224A3A}" type="presParOf" srcId="{0F4BAC54-8325-476D-9D76-D07422199C12}" destId="{350701AD-D562-4DD6-BA54-3AEBB36B0F0F}" srcOrd="0" destOrd="0" presId="urn:microsoft.com/office/officeart/2005/8/layout/orgChart1"/>
    <dgm:cxn modelId="{D9A3B82B-DEF6-4ECC-9B1F-FCD3C14AA05D}" type="presParOf" srcId="{0F4BAC54-8325-476D-9D76-D07422199C12}" destId="{0DE56922-AD46-45E3-B758-C3A564474879}" srcOrd="1" destOrd="0" presId="urn:microsoft.com/office/officeart/2005/8/layout/orgChart1"/>
    <dgm:cxn modelId="{DAFD9A9B-A72B-47C7-87A4-E02372F02153}" type="presParOf" srcId="{C81E8353-3504-4C9C-BAA2-2A2B3A64950C}" destId="{692CFB32-51F7-4EA2-B50C-2FDFE36A0500}" srcOrd="1" destOrd="0" presId="urn:microsoft.com/office/officeart/2005/8/layout/orgChart1"/>
    <dgm:cxn modelId="{25C46F66-6EB5-480A-A0BA-2FE3F1F648A2}" type="presParOf" srcId="{C81E8353-3504-4C9C-BAA2-2A2B3A64950C}" destId="{382C7D32-F55A-4A78-A908-824EF463622E}" srcOrd="2" destOrd="0" presId="urn:microsoft.com/office/officeart/2005/8/layout/orgChart1"/>
    <dgm:cxn modelId="{EB96FD39-1594-4AB7-A1EC-CC85AF0B1209}" type="presParOf" srcId="{14416C18-8A6B-44EE-8519-B504109348AC}" destId="{21DE6CD5-54DB-4077-AAF1-577B7B2E3064}" srcOrd="2" destOrd="0" presId="urn:microsoft.com/office/officeart/2005/8/layout/orgChart1"/>
    <dgm:cxn modelId="{5E2E4064-6EBF-4281-9B96-4D09685C89AB}" type="presParOf" srcId="{14416C18-8A6B-44EE-8519-B504109348AC}" destId="{00BDFEE3-21C2-4D0B-9060-1388842C9F27}" srcOrd="3" destOrd="0" presId="urn:microsoft.com/office/officeart/2005/8/layout/orgChart1"/>
    <dgm:cxn modelId="{84AFF74F-C2A6-41A4-BFEB-75BE207CEAEF}" type="presParOf" srcId="{00BDFEE3-21C2-4D0B-9060-1388842C9F27}" destId="{6FEB2E23-1D13-4B10-AFF4-45C87BE3F076}" srcOrd="0" destOrd="0" presId="urn:microsoft.com/office/officeart/2005/8/layout/orgChart1"/>
    <dgm:cxn modelId="{11CE9D14-CA5B-4364-AA1E-283AAA1A903D}" type="presParOf" srcId="{6FEB2E23-1D13-4B10-AFF4-45C87BE3F076}" destId="{79ECDC42-E85C-41D8-A033-89E93DFE1969}" srcOrd="0" destOrd="0" presId="urn:microsoft.com/office/officeart/2005/8/layout/orgChart1"/>
    <dgm:cxn modelId="{B3360E96-0184-4715-9F08-B77B367BFCFC}" type="presParOf" srcId="{6FEB2E23-1D13-4B10-AFF4-45C87BE3F076}" destId="{620F9F7D-1A8A-49A9-BD08-DA15B04851CA}" srcOrd="1" destOrd="0" presId="urn:microsoft.com/office/officeart/2005/8/layout/orgChart1"/>
    <dgm:cxn modelId="{95EFE4EF-555D-463F-8960-7C8B4B43F30B}" type="presParOf" srcId="{00BDFEE3-21C2-4D0B-9060-1388842C9F27}" destId="{531A82F7-C059-4BF4-A7EA-546E5AD4CFCE}" srcOrd="1" destOrd="0" presId="urn:microsoft.com/office/officeart/2005/8/layout/orgChart1"/>
    <dgm:cxn modelId="{6B326EA3-8041-4342-8C80-D2ED54EFC394}" type="presParOf" srcId="{00BDFEE3-21C2-4D0B-9060-1388842C9F27}" destId="{776085C5-19D7-4CF6-A9A4-9207ECFE5832}" srcOrd="2" destOrd="0" presId="urn:microsoft.com/office/officeart/2005/8/layout/orgChart1"/>
    <dgm:cxn modelId="{04B1394C-346F-49EC-B9B4-AE6BAF2EB26F}" type="presParOf" srcId="{4BA284F1-7C89-43E0-B10F-B8676AD51E40}" destId="{023FD235-79CC-4C2F-95F5-7534180966B5}" srcOrd="2" destOrd="0" presId="urn:microsoft.com/office/officeart/2005/8/layout/orgChart1"/>
    <dgm:cxn modelId="{044F4D1B-C894-4BFB-8CC7-5B1CA8212127}" type="presParOf" srcId="{B2CFAF6A-F058-4A48-9240-5CFFF7BA0645}" destId="{23991F8C-CAEA-45F9-8CAF-36E02A11640F}" srcOrd="2" destOrd="0" presId="urn:microsoft.com/office/officeart/2005/8/layout/orgChart1"/>
    <dgm:cxn modelId="{BE232413-23A8-4CDC-AC53-30F629E6D806}" type="presParOf" srcId="{89A8F877-EFB8-410E-89E3-5A12AB9AD4B8}" destId="{8BCE82BF-7A7D-40B3-A65C-EB8FB53A8F26}" srcOrd="6" destOrd="0" presId="urn:microsoft.com/office/officeart/2005/8/layout/orgChart1"/>
    <dgm:cxn modelId="{9C5E22F8-B526-426A-84ED-499F31363AE1}" type="presParOf" srcId="{89A8F877-EFB8-410E-89E3-5A12AB9AD4B8}" destId="{5103E7BD-F953-4BBC-8FA0-B779140E5DD0}" srcOrd="7" destOrd="0" presId="urn:microsoft.com/office/officeart/2005/8/layout/orgChart1"/>
    <dgm:cxn modelId="{DE281BF4-5266-4AFD-BC62-99D8F8ED109E}" type="presParOf" srcId="{5103E7BD-F953-4BBC-8FA0-B779140E5DD0}" destId="{86548C57-24BB-4ACB-B451-C655FCF5E61A}" srcOrd="0" destOrd="0" presId="urn:microsoft.com/office/officeart/2005/8/layout/orgChart1"/>
    <dgm:cxn modelId="{8AF05F59-79AE-4819-A9E2-B27F7BA13522}" type="presParOf" srcId="{86548C57-24BB-4ACB-B451-C655FCF5E61A}" destId="{397BF672-E7C4-45F6-AF9C-BD6C8CEC6F83}" srcOrd="0" destOrd="0" presId="urn:microsoft.com/office/officeart/2005/8/layout/orgChart1"/>
    <dgm:cxn modelId="{268F72F5-24C1-492C-A6E6-5B9DA06B263B}" type="presParOf" srcId="{86548C57-24BB-4ACB-B451-C655FCF5E61A}" destId="{3F5E84BD-68F6-42B8-BFC4-1AF05087604D}" srcOrd="1" destOrd="0" presId="urn:microsoft.com/office/officeart/2005/8/layout/orgChart1"/>
    <dgm:cxn modelId="{2D30CE08-28D9-4712-8F39-21F6F6CB29CD}" type="presParOf" srcId="{5103E7BD-F953-4BBC-8FA0-B779140E5DD0}" destId="{46ECF030-761A-48F9-BDE4-64CE2C0C1C87}" srcOrd="1" destOrd="0" presId="urn:microsoft.com/office/officeart/2005/8/layout/orgChart1"/>
    <dgm:cxn modelId="{BCC1F9B3-FA2C-4158-815E-0032E1BAFCB6}" type="presParOf" srcId="{46ECF030-761A-48F9-BDE4-64CE2C0C1C87}" destId="{CEFC1058-D2BA-45C4-B9F6-A6533749F72C}" srcOrd="0" destOrd="0" presId="urn:microsoft.com/office/officeart/2005/8/layout/orgChart1"/>
    <dgm:cxn modelId="{FB3C2F42-7849-48F9-AA4B-856C06D96D47}" type="presParOf" srcId="{46ECF030-761A-48F9-BDE4-64CE2C0C1C87}" destId="{E175BE21-74F4-4DE2-A40B-3A1346D3EEDA}" srcOrd="1" destOrd="0" presId="urn:microsoft.com/office/officeart/2005/8/layout/orgChart1"/>
    <dgm:cxn modelId="{3D961BF0-1DE3-4EA0-8786-57DEE3796D81}" type="presParOf" srcId="{E175BE21-74F4-4DE2-A40B-3A1346D3EEDA}" destId="{F4B2613A-7F5E-474E-8CC1-5E142830A624}" srcOrd="0" destOrd="0" presId="urn:microsoft.com/office/officeart/2005/8/layout/orgChart1"/>
    <dgm:cxn modelId="{BF6F1CF1-DCC2-4085-A3F7-68D02883287B}" type="presParOf" srcId="{F4B2613A-7F5E-474E-8CC1-5E142830A624}" destId="{E4905AD7-F18F-470B-9031-F856D255F019}" srcOrd="0" destOrd="0" presId="urn:microsoft.com/office/officeart/2005/8/layout/orgChart1"/>
    <dgm:cxn modelId="{50A896D1-4991-460F-BD37-AD919A43EDC2}" type="presParOf" srcId="{F4B2613A-7F5E-474E-8CC1-5E142830A624}" destId="{9533B4AA-F29E-41CC-BA1D-AF29B54DFBCF}" srcOrd="1" destOrd="0" presId="urn:microsoft.com/office/officeart/2005/8/layout/orgChart1"/>
    <dgm:cxn modelId="{95AAA44C-F42A-4BDD-ADCB-C807023121C2}" type="presParOf" srcId="{E175BE21-74F4-4DE2-A40B-3A1346D3EEDA}" destId="{7136625A-FAB2-4CC9-BEF6-3868C4DCD6A1}" srcOrd="1" destOrd="0" presId="urn:microsoft.com/office/officeart/2005/8/layout/orgChart1"/>
    <dgm:cxn modelId="{2C16CFB9-6480-4BFF-8B98-5F838D20E0C4}" type="presParOf" srcId="{E175BE21-74F4-4DE2-A40B-3A1346D3EEDA}" destId="{B56DD02D-1635-4967-BEE8-71C5578A0882}" srcOrd="2" destOrd="0" presId="urn:microsoft.com/office/officeart/2005/8/layout/orgChart1"/>
    <dgm:cxn modelId="{FB371996-24DB-48CA-A199-7BCA6A78B097}" type="presParOf" srcId="{46ECF030-761A-48F9-BDE4-64CE2C0C1C87}" destId="{7B0CE7D6-028A-4848-91F8-C3FFA3219373}" srcOrd="2" destOrd="0" presId="urn:microsoft.com/office/officeart/2005/8/layout/orgChart1"/>
    <dgm:cxn modelId="{7E65D960-AF41-4620-AA44-3350B1ED5494}" type="presParOf" srcId="{46ECF030-761A-48F9-BDE4-64CE2C0C1C87}" destId="{9CB0D032-CEFC-4538-A68B-0CA88F0A0A83}" srcOrd="3" destOrd="0" presId="urn:microsoft.com/office/officeart/2005/8/layout/orgChart1"/>
    <dgm:cxn modelId="{38B50404-96AF-4907-B15F-233FFEB0942C}" type="presParOf" srcId="{9CB0D032-CEFC-4538-A68B-0CA88F0A0A83}" destId="{0FB65B9D-D5A3-4428-8095-35C43BB98910}" srcOrd="0" destOrd="0" presId="urn:microsoft.com/office/officeart/2005/8/layout/orgChart1"/>
    <dgm:cxn modelId="{E1DBB817-393E-4D2A-AAC4-9A628C9B4E43}" type="presParOf" srcId="{0FB65B9D-D5A3-4428-8095-35C43BB98910}" destId="{FD6EAA22-9D52-41EA-BEF7-4CBBABF17E13}" srcOrd="0" destOrd="0" presId="urn:microsoft.com/office/officeart/2005/8/layout/orgChart1"/>
    <dgm:cxn modelId="{EE233407-1236-4C1C-BCD1-2697AB4442B1}" type="presParOf" srcId="{0FB65B9D-D5A3-4428-8095-35C43BB98910}" destId="{7ED557F2-0E86-4D95-8CB8-2A6BA6C9170D}" srcOrd="1" destOrd="0" presId="urn:microsoft.com/office/officeart/2005/8/layout/orgChart1"/>
    <dgm:cxn modelId="{F201E787-C8F6-4B3D-8D06-8CA714459CEA}" type="presParOf" srcId="{9CB0D032-CEFC-4538-A68B-0CA88F0A0A83}" destId="{1908F030-CCAF-4035-8C77-B64B5A8EAC59}" srcOrd="1" destOrd="0" presId="urn:microsoft.com/office/officeart/2005/8/layout/orgChart1"/>
    <dgm:cxn modelId="{8418620F-D1D5-413E-BCE2-51C3781E07F1}" type="presParOf" srcId="{9CB0D032-CEFC-4538-A68B-0CA88F0A0A83}" destId="{66D84060-7334-466F-9115-7A2B4025748D}" srcOrd="2" destOrd="0" presId="urn:microsoft.com/office/officeart/2005/8/layout/orgChart1"/>
    <dgm:cxn modelId="{4F7B1325-8BFA-4196-AAC3-A75949371262}" type="presParOf" srcId="{46ECF030-761A-48F9-BDE4-64CE2C0C1C87}" destId="{4304B7FD-FDE4-4957-B5C0-E21BAB148FEA}" srcOrd="4" destOrd="0" presId="urn:microsoft.com/office/officeart/2005/8/layout/orgChart1"/>
    <dgm:cxn modelId="{B66A972C-33C6-4ED0-9FBB-D701AAB02A80}" type="presParOf" srcId="{46ECF030-761A-48F9-BDE4-64CE2C0C1C87}" destId="{459420CA-4811-422C-B664-3E326F8EC334}" srcOrd="5" destOrd="0" presId="urn:microsoft.com/office/officeart/2005/8/layout/orgChart1"/>
    <dgm:cxn modelId="{2001FB06-2D87-4107-AC13-4D6F5B1C2C7D}" type="presParOf" srcId="{459420CA-4811-422C-B664-3E326F8EC334}" destId="{BB856C0D-F5D8-4FBD-9964-1670D048BA2C}" srcOrd="0" destOrd="0" presId="urn:microsoft.com/office/officeart/2005/8/layout/orgChart1"/>
    <dgm:cxn modelId="{E2165AC3-6A67-4788-AECD-911AA2A937FF}" type="presParOf" srcId="{BB856C0D-F5D8-4FBD-9964-1670D048BA2C}" destId="{3CA2C803-2B66-42CB-8E9D-5FB6FE93FEDC}" srcOrd="0" destOrd="0" presId="urn:microsoft.com/office/officeart/2005/8/layout/orgChart1"/>
    <dgm:cxn modelId="{DBE88D05-AD07-4C36-AADC-658F1282B4F8}" type="presParOf" srcId="{BB856C0D-F5D8-4FBD-9964-1670D048BA2C}" destId="{64BE50CC-1728-4DF4-8D2C-F4E21C0C619A}" srcOrd="1" destOrd="0" presId="urn:microsoft.com/office/officeart/2005/8/layout/orgChart1"/>
    <dgm:cxn modelId="{BE6AA4E4-AA00-463E-A5D1-D429BD3F7357}" type="presParOf" srcId="{459420CA-4811-422C-B664-3E326F8EC334}" destId="{0937D365-66B0-4438-8034-5F841E66B971}" srcOrd="1" destOrd="0" presId="urn:microsoft.com/office/officeart/2005/8/layout/orgChart1"/>
    <dgm:cxn modelId="{19C8A188-5967-44F9-9EBC-B57D03ADD631}" type="presParOf" srcId="{0937D365-66B0-4438-8034-5F841E66B971}" destId="{47B0B9BD-6344-4E88-9E68-E54A64422A87}" srcOrd="0" destOrd="0" presId="urn:microsoft.com/office/officeart/2005/8/layout/orgChart1"/>
    <dgm:cxn modelId="{C458B8F8-0729-418B-8236-FA29F1FC5921}" type="presParOf" srcId="{0937D365-66B0-4438-8034-5F841E66B971}" destId="{D5F5A95D-A615-4471-9295-0818BC2F5DA1}" srcOrd="1" destOrd="0" presId="urn:microsoft.com/office/officeart/2005/8/layout/orgChart1"/>
    <dgm:cxn modelId="{D10055A3-0BE6-493E-B0AC-8DB3370D41F4}" type="presParOf" srcId="{D5F5A95D-A615-4471-9295-0818BC2F5DA1}" destId="{4033ED5A-02BF-4F4F-A097-0B5374D1DF2C}" srcOrd="0" destOrd="0" presId="urn:microsoft.com/office/officeart/2005/8/layout/orgChart1"/>
    <dgm:cxn modelId="{0015B6CE-DD93-4D47-ACFD-B5AAB1D00002}" type="presParOf" srcId="{4033ED5A-02BF-4F4F-A097-0B5374D1DF2C}" destId="{7B51B982-95E2-4A72-BE2C-4812FFEE8518}" srcOrd="0" destOrd="0" presId="urn:microsoft.com/office/officeart/2005/8/layout/orgChart1"/>
    <dgm:cxn modelId="{4060724B-C23C-451D-940A-322C7F764A06}" type="presParOf" srcId="{4033ED5A-02BF-4F4F-A097-0B5374D1DF2C}" destId="{908E9405-E2EE-4841-854E-3FB98B149E86}" srcOrd="1" destOrd="0" presId="urn:microsoft.com/office/officeart/2005/8/layout/orgChart1"/>
    <dgm:cxn modelId="{B84D2FF0-65D3-4D0D-A58D-D19965F01D40}" type="presParOf" srcId="{D5F5A95D-A615-4471-9295-0818BC2F5DA1}" destId="{777BA772-0498-4C10-9933-F680C65B20AD}" srcOrd="1" destOrd="0" presId="urn:microsoft.com/office/officeart/2005/8/layout/orgChart1"/>
    <dgm:cxn modelId="{19E91A87-463E-4237-AED0-51BF79F89405}" type="presParOf" srcId="{D5F5A95D-A615-4471-9295-0818BC2F5DA1}" destId="{21F229D6-AF95-4D3E-9EB2-E9D18D2A54D2}" srcOrd="2" destOrd="0" presId="urn:microsoft.com/office/officeart/2005/8/layout/orgChart1"/>
    <dgm:cxn modelId="{0CCA398B-E943-4788-BC7D-3B8E971EEA60}" type="presParOf" srcId="{0937D365-66B0-4438-8034-5F841E66B971}" destId="{748D4A03-69BE-462F-8613-99973DC89989}" srcOrd="2" destOrd="0" presId="urn:microsoft.com/office/officeart/2005/8/layout/orgChart1"/>
    <dgm:cxn modelId="{4A1B33B2-8325-49EC-A04A-B75C82C8317E}" type="presParOf" srcId="{0937D365-66B0-4438-8034-5F841E66B971}" destId="{60A6A828-1CED-45F8-8452-3DBFE96FD8F3}" srcOrd="3" destOrd="0" presId="urn:microsoft.com/office/officeart/2005/8/layout/orgChart1"/>
    <dgm:cxn modelId="{D3D35A37-818B-4AA8-BA4C-AABCD62239CB}" type="presParOf" srcId="{60A6A828-1CED-45F8-8452-3DBFE96FD8F3}" destId="{0BB991D3-B000-4A68-AFC5-FD6F4D4AB696}" srcOrd="0" destOrd="0" presId="urn:microsoft.com/office/officeart/2005/8/layout/orgChart1"/>
    <dgm:cxn modelId="{465A7E8D-7ECB-4CE9-ACFB-041EB21F6AA9}" type="presParOf" srcId="{0BB991D3-B000-4A68-AFC5-FD6F4D4AB696}" destId="{4242A269-04B5-493D-A802-854360BFA253}" srcOrd="0" destOrd="0" presId="urn:microsoft.com/office/officeart/2005/8/layout/orgChart1"/>
    <dgm:cxn modelId="{AC0B7C19-72D1-469E-BBC1-2B204B179A80}" type="presParOf" srcId="{0BB991D3-B000-4A68-AFC5-FD6F4D4AB696}" destId="{09B0397E-0A7B-4520-B2B9-BE2F4000F7A5}" srcOrd="1" destOrd="0" presId="urn:microsoft.com/office/officeart/2005/8/layout/orgChart1"/>
    <dgm:cxn modelId="{8B1B98CC-7D95-479F-9178-BC1782EE242C}" type="presParOf" srcId="{60A6A828-1CED-45F8-8452-3DBFE96FD8F3}" destId="{748B8501-348B-496C-9A77-9C9E47266ACE}" srcOrd="1" destOrd="0" presId="urn:microsoft.com/office/officeart/2005/8/layout/orgChart1"/>
    <dgm:cxn modelId="{DB3C838A-1835-4EE6-821F-BF24660A324E}" type="presParOf" srcId="{748B8501-348B-496C-9A77-9C9E47266ACE}" destId="{FB310C3A-071A-4D77-A802-37BCF55AA4A8}" srcOrd="0" destOrd="0" presId="urn:microsoft.com/office/officeart/2005/8/layout/orgChart1"/>
    <dgm:cxn modelId="{0227E2FD-ECBF-4674-B283-111C41C92F3C}" type="presParOf" srcId="{748B8501-348B-496C-9A77-9C9E47266ACE}" destId="{DA6813CF-D7B4-44FA-8B2A-64D62034AB87}" srcOrd="1" destOrd="0" presId="urn:microsoft.com/office/officeart/2005/8/layout/orgChart1"/>
    <dgm:cxn modelId="{65360546-D413-4D55-855E-E000CC8F38D6}" type="presParOf" srcId="{DA6813CF-D7B4-44FA-8B2A-64D62034AB87}" destId="{F58F28DB-105B-4FFF-8491-D88C25995B56}" srcOrd="0" destOrd="0" presId="urn:microsoft.com/office/officeart/2005/8/layout/orgChart1"/>
    <dgm:cxn modelId="{02B95E08-E764-4AE4-AE64-4796337DFD9A}" type="presParOf" srcId="{F58F28DB-105B-4FFF-8491-D88C25995B56}" destId="{959F5943-E7E6-4A18-88FC-0D628889512F}" srcOrd="0" destOrd="0" presId="urn:microsoft.com/office/officeart/2005/8/layout/orgChart1"/>
    <dgm:cxn modelId="{1A564B11-5FAF-40AB-897D-4CFED0F1F954}" type="presParOf" srcId="{F58F28DB-105B-4FFF-8491-D88C25995B56}" destId="{3FD7781C-3216-4018-9805-B446C3E57FE4}" srcOrd="1" destOrd="0" presId="urn:microsoft.com/office/officeart/2005/8/layout/orgChart1"/>
    <dgm:cxn modelId="{30A40B56-2DBC-48EC-8E39-E09C0F932961}" type="presParOf" srcId="{DA6813CF-D7B4-44FA-8B2A-64D62034AB87}" destId="{6C54B5D2-0755-4E1C-B0F1-C6F91A06EB13}" srcOrd="1" destOrd="0" presId="urn:microsoft.com/office/officeart/2005/8/layout/orgChart1"/>
    <dgm:cxn modelId="{33B9B38E-1E2A-4A14-847D-E5DE702BEC05}" type="presParOf" srcId="{DA6813CF-D7B4-44FA-8B2A-64D62034AB87}" destId="{A5636308-6442-402C-9141-7473CE420384}" srcOrd="2" destOrd="0" presId="urn:microsoft.com/office/officeart/2005/8/layout/orgChart1"/>
    <dgm:cxn modelId="{0FBD6A09-1461-4918-82F5-95D3DC9D1D20}" type="presParOf" srcId="{60A6A828-1CED-45F8-8452-3DBFE96FD8F3}" destId="{19EEC82D-3873-4BFA-829A-89613331ECBC}" srcOrd="2" destOrd="0" presId="urn:microsoft.com/office/officeart/2005/8/layout/orgChart1"/>
    <dgm:cxn modelId="{4F48E42E-77B1-420F-9435-AD96099854F4}" type="presParOf" srcId="{459420CA-4811-422C-B664-3E326F8EC334}" destId="{376162D7-D876-4333-9F65-2CEB2C9E1A28}" srcOrd="2" destOrd="0" presId="urn:microsoft.com/office/officeart/2005/8/layout/orgChart1"/>
    <dgm:cxn modelId="{50CC45C9-FB5F-43B0-B30D-61F41DD684FE}" type="presParOf" srcId="{5103E7BD-F953-4BBC-8FA0-B779140E5DD0}" destId="{06EC9A86-230F-4314-BECB-DA75FFDBE36E}" srcOrd="2" destOrd="0" presId="urn:microsoft.com/office/officeart/2005/8/layout/orgChart1"/>
    <dgm:cxn modelId="{868B39B0-BCA3-49D1-A208-A3FB837DB032}" type="presParOf" srcId="{7950B9AC-D863-44AA-8847-EAC9C5C9896B}" destId="{428E7C32-BE0A-4839-8B20-A60A68A171A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624606D-D089-476C-8C65-01865187BB9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78A999A3-59B4-4996-BF84-C784133E1A6B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Začetek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m1 / 68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4DF506C2-D144-4E3E-8A45-9ABEA4AB013B}" type="parTrans" cxnId="{6D5C797D-AA0C-4B34-8A68-9DAB04D57203}">
      <dgm:prSet/>
      <dgm:spPr/>
    </dgm:pt>
    <dgm:pt modelId="{88C0B9B6-7C8B-4771-AA80-CA122EBBB7DE}" type="sibTrans" cxnId="{6D5C797D-AA0C-4B34-8A68-9DAB04D57203}">
      <dgm:prSet/>
      <dgm:spPr/>
    </dgm:pt>
    <dgm:pt modelId="{FA4C6C58-2F86-4B09-A4D5-85F027E0E0A7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 – 2 / m12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89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C059B62F-F07B-4F8D-A36D-81E7FAC0257D}" type="parTrans" cxnId="{2E8341F1-32FE-414C-9D26-BD97AC2790B7}">
      <dgm:prSet/>
      <dgm:spPr/>
    </dgm:pt>
    <dgm:pt modelId="{83863826-477E-4196-AB61-5B7E1A076559}" type="sibTrans" cxnId="{2E8341F1-32FE-414C-9D26-BD97AC2790B7}">
      <dgm:prSet/>
      <dgm:spPr/>
    </dgm:pt>
    <dgm:pt modelId="{5E4F0521-535E-4517-A039-7ECCBF4ADEEF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 – 3 / m13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90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84ABADAB-2311-423B-A01F-CC021427628F}" type="parTrans" cxnId="{1CA84CEB-4A0F-4CBD-ABAE-B42A9E0E7859}">
      <dgm:prSet/>
      <dgm:spPr/>
    </dgm:pt>
    <dgm:pt modelId="{97EEDA4C-376F-44E8-96B6-1BD9974E5CCD}" type="sibTrans" cxnId="{1CA84CEB-4A0F-4CBD-ABAE-B42A9E0E7859}">
      <dgm:prSet/>
      <dgm:spPr/>
    </dgm:pt>
    <dgm:pt modelId="{7265CC8C-8842-4702-94FF-70E6FBCC9DF1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 – 4 / m14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68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FB95B0AE-BFC9-4C9A-81F9-867BD6E9CB1C}" type="parTrans" cxnId="{52B87A6C-40BB-4452-ADE5-858315D15780}">
      <dgm:prSet/>
      <dgm:spPr/>
    </dgm:pt>
    <dgm:pt modelId="{1F019432-E18F-4286-903F-85D6CE6D5602}" type="sibTrans" cxnId="{52B87A6C-40BB-4452-ADE5-858315D15780}">
      <dgm:prSet/>
      <dgm:spPr/>
    </dgm:pt>
    <dgm:pt modelId="{86BABF2E-B486-4100-9D99-3E5FC5DB2BA9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4 – 2 / m142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102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6AF2BC07-5C57-42F3-855A-D3F6C4ED1DEC}" type="parTrans" cxnId="{7C59F5B0-1681-4BA0-A45E-D1F85E60A1F5}">
      <dgm:prSet/>
      <dgm:spPr/>
    </dgm:pt>
    <dgm:pt modelId="{73984E5A-803C-4681-8DE8-3B5FDFF81C4B}" type="sibTrans" cxnId="{7C59F5B0-1681-4BA0-A45E-D1F85E60A1F5}">
      <dgm:prSet/>
      <dgm:spPr/>
    </dgm:pt>
    <dgm:pt modelId="{C320371D-A774-43A5-ACA7-19B5085630BE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4 – 3 / m143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77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E5DBDDE7-8C57-4770-A01D-E04F58A8AF0A}" type="parTrans" cxnId="{FC29392B-2591-4FDF-AE29-65EF5F7F5993}">
      <dgm:prSet/>
      <dgm:spPr/>
    </dgm:pt>
    <dgm:pt modelId="{FE784A5A-649B-448B-AD20-F65226831CE2}" type="sibTrans" cxnId="{FC29392B-2591-4FDF-AE29-65EF5F7F5993}">
      <dgm:prSet/>
      <dgm:spPr/>
    </dgm:pt>
    <dgm:pt modelId="{B9FD8E41-7735-4146-91EF-CD5A566649FF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4 – 5 / m145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68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328574E1-A49E-4BB8-BBA2-D4F4620D3D8C}" type="parTrans" cxnId="{974EE10D-EA3A-4D07-B67F-EC4BC18621CC}">
      <dgm:prSet/>
      <dgm:spPr/>
    </dgm:pt>
    <dgm:pt modelId="{D505E347-8E68-4F96-A26C-C2A75373DD03}" type="sibTrans" cxnId="{974EE10D-EA3A-4D07-B67F-EC4BC18621CC}">
      <dgm:prSet/>
      <dgm:spPr/>
    </dgm:pt>
    <dgm:pt modelId="{6A371AB7-D3DC-4A5E-8F9E-B972177EEBDB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5 – 2 / m1452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83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788FEA0D-4B5C-4C33-A01B-8AE8329BC601}" type="parTrans" cxnId="{2942986F-564C-43A0-806F-3D7233C191B0}">
      <dgm:prSet/>
      <dgm:spPr/>
    </dgm:pt>
    <dgm:pt modelId="{0AF2EE39-3106-4DA9-8BB2-005A27E571AA}" type="sibTrans" cxnId="{2942986F-564C-43A0-806F-3D7233C191B0}">
      <dgm:prSet/>
      <dgm:spPr/>
    </dgm:pt>
    <dgm:pt modelId="{56142CC5-DF08-4AF9-A71F-B12B4A83D183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5 – 3 / m1453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80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99514D73-0EAD-4E51-B219-2500A3E42E0A}" type="parTrans" cxnId="{B2E5E1DA-10AC-4029-BDF3-FEF1C20527A6}">
      <dgm:prSet/>
      <dgm:spPr/>
    </dgm:pt>
    <dgm:pt modelId="{AA8BA42F-13BA-4E17-9720-44FFB195D164}" type="sibTrans" cxnId="{B2E5E1DA-10AC-4029-BDF3-FEF1C20527A6}">
      <dgm:prSet/>
      <dgm:spPr/>
    </dgm:pt>
    <dgm:pt modelId="{AEA7570E-F744-4750-BB95-1EB61BAA0066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 – 5 / m15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76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810E44FF-86BD-4456-964D-E66CE4C700B2}" type="parTrans" cxnId="{DEA1C7AA-B0AA-4D06-B555-33B2E1AEE926}">
      <dgm:prSet/>
      <dgm:spPr/>
    </dgm:pt>
    <dgm:pt modelId="{466DE735-E2A4-4B69-ACC1-B909D9F42C57}" type="sibTrans" cxnId="{DEA1C7AA-B0AA-4D06-B555-33B2E1AEE926}">
      <dgm:prSet/>
      <dgm:spPr/>
    </dgm:pt>
    <dgm:pt modelId="{F896771F-65F1-45D4-A5B8-FB4B70508F55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5 – 2 / m152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85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B285F762-6AF5-43FF-A9FD-40A76B434D4A}" type="parTrans" cxnId="{7832D7C2-FD66-46C6-A284-43CDE0701D72}">
      <dgm:prSet/>
      <dgm:spPr/>
    </dgm:pt>
    <dgm:pt modelId="{5E3DD8D4-BB88-4575-B529-2796DD09D747}" type="sibTrans" cxnId="{7832D7C2-FD66-46C6-A284-43CDE0701D72}">
      <dgm:prSet/>
      <dgm:spPr/>
    </dgm:pt>
    <dgm:pt modelId="{092A096B-DFD4-489D-B0B2-EE6E15C75230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5 – 3 / m153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97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D7FA5F1E-562D-4AC4-8D46-854770BEC985}" type="parTrans" cxnId="{176FA2F6-E4C1-4D9F-9D33-5900E55F201D}">
      <dgm:prSet/>
      <dgm:spPr/>
    </dgm:pt>
    <dgm:pt modelId="{433F34E3-2C49-41FF-B392-00572F0B9D21}" type="sibTrans" cxnId="{176FA2F6-E4C1-4D9F-9D33-5900E55F201D}">
      <dgm:prSet/>
      <dgm:spPr/>
    </dgm:pt>
    <dgm:pt modelId="{DFBF3D02-B3AF-4DE8-B04D-703D7A17451C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5 – 4 / m154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76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A553DC7C-9DE8-4B58-8C0E-C2332B7194DB}" type="parTrans" cxnId="{26EFF6DE-CB68-464D-86F2-FB1FA56FE097}">
      <dgm:prSet/>
      <dgm:spPr/>
    </dgm:pt>
    <dgm:pt modelId="{E773BE68-6633-4194-BBE3-9222FDCAF4D4}" type="sibTrans" cxnId="{26EFF6DE-CB68-464D-86F2-FB1FA56FE097}">
      <dgm:prSet/>
      <dgm:spPr/>
    </dgm:pt>
    <dgm:pt modelId="{5170D315-C30D-4CA8-85AD-14A326F4D64A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4 – 2 / m1542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100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D57A23E3-BD35-40A4-9CBC-B586CEBD5E86}" type="parTrans" cxnId="{D5619473-B9F0-45E3-B473-B9D02DF37D71}">
      <dgm:prSet/>
      <dgm:spPr/>
    </dgm:pt>
    <dgm:pt modelId="{42C62EE3-8E1E-4474-8B56-33FE7C94CECE}" type="sibTrans" cxnId="{D5619473-B9F0-45E3-B473-B9D02DF37D71}">
      <dgm:prSet/>
      <dgm:spPr/>
    </dgm:pt>
    <dgm:pt modelId="{0EDE847F-0330-45D5-8808-F824A22D011B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4 – 3 / m1543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76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B23D549D-6B7A-4AC0-8ADA-0E619988D893}" type="parTrans" cxnId="{38687649-3A8D-4ABF-9E4A-146832DF858C}">
      <dgm:prSet/>
      <dgm:spPr/>
    </dgm:pt>
    <dgm:pt modelId="{105DE123-FC01-4182-B2D8-FE1BC34DA2B9}" type="sibTrans" cxnId="{38687649-3A8D-4ABF-9E4A-146832DF858C}">
      <dgm:prSet/>
      <dgm:spPr/>
    </dgm:pt>
    <dgm:pt modelId="{6556CCAF-4050-4B37-9A47-C8A6AF053402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Povezava 3 -2 in 2 - 1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BC137D24-C140-4732-ABBF-A9B32C2DCE28}" type="parTrans" cxnId="{2E03CF75-45B6-4599-BA7F-F5E73DA999BC}">
      <dgm:prSet/>
      <dgm:spPr/>
    </dgm:pt>
    <dgm:pt modelId="{E39F76AB-B6CD-4B5F-B5F1-35172816F654}" type="sibTrans" cxnId="{2E03CF75-45B6-4599-BA7F-F5E73DA999BC}">
      <dgm:prSet/>
      <dgm:spPr/>
    </dgm:pt>
    <dgm:pt modelId="{5580DF66-93FD-4009-9D2E-38F281120708}" type="pres">
      <dgm:prSet presAssocID="{4624606D-D089-476C-8C65-01865187BB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5C7D386-25BB-454A-BB04-118A913972C1}" type="pres">
      <dgm:prSet presAssocID="{78A999A3-59B4-4996-BF84-C784133E1A6B}" presName="hierRoot1" presStyleCnt="0">
        <dgm:presLayoutVars>
          <dgm:hierBranch/>
        </dgm:presLayoutVars>
      </dgm:prSet>
      <dgm:spPr/>
    </dgm:pt>
    <dgm:pt modelId="{9E5C66D5-118D-4444-AEA3-A74EA6D84F41}" type="pres">
      <dgm:prSet presAssocID="{78A999A3-59B4-4996-BF84-C784133E1A6B}" presName="rootComposite1" presStyleCnt="0"/>
      <dgm:spPr/>
    </dgm:pt>
    <dgm:pt modelId="{A6491B95-8692-4F40-8A71-37757E06FAEC}" type="pres">
      <dgm:prSet presAssocID="{78A999A3-59B4-4996-BF84-C784133E1A6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F4FE542D-D77E-4C8D-9C93-4AAB42C24313}" type="pres">
      <dgm:prSet presAssocID="{78A999A3-59B4-4996-BF84-C784133E1A6B}" presName="rootConnector1" presStyleLbl="node1" presStyleIdx="0" presStyleCnt="0"/>
      <dgm:spPr/>
      <dgm:t>
        <a:bodyPr/>
        <a:lstStyle/>
        <a:p>
          <a:endParaRPr lang="sl-SI"/>
        </a:p>
      </dgm:t>
    </dgm:pt>
    <dgm:pt modelId="{E7D23C45-CB14-4EB4-92E9-6D8D3ED14ED5}" type="pres">
      <dgm:prSet presAssocID="{78A999A3-59B4-4996-BF84-C784133E1A6B}" presName="hierChild2" presStyleCnt="0"/>
      <dgm:spPr/>
    </dgm:pt>
    <dgm:pt modelId="{A009398D-1191-426F-B6BE-B523B042FCB8}" type="pres">
      <dgm:prSet presAssocID="{C059B62F-F07B-4F8D-A36D-81E7FAC0257D}" presName="Name35" presStyleLbl="parChTrans1D2" presStyleIdx="0" presStyleCnt="4"/>
      <dgm:spPr/>
    </dgm:pt>
    <dgm:pt modelId="{E9F74C1A-ED07-4C0E-9BAA-271C535983BF}" type="pres">
      <dgm:prSet presAssocID="{FA4C6C58-2F86-4B09-A4D5-85F027E0E0A7}" presName="hierRoot2" presStyleCnt="0">
        <dgm:presLayoutVars>
          <dgm:hierBranch/>
        </dgm:presLayoutVars>
      </dgm:prSet>
      <dgm:spPr/>
    </dgm:pt>
    <dgm:pt modelId="{EEC583AC-6A7D-4946-A7FE-FC6F5CCB3660}" type="pres">
      <dgm:prSet presAssocID="{FA4C6C58-2F86-4B09-A4D5-85F027E0E0A7}" presName="rootComposite" presStyleCnt="0"/>
      <dgm:spPr/>
    </dgm:pt>
    <dgm:pt modelId="{93C7052C-E27E-468D-9C9E-12DD34C7071C}" type="pres">
      <dgm:prSet presAssocID="{FA4C6C58-2F86-4B09-A4D5-85F027E0E0A7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5CC86205-E7FD-4373-8BF1-72F38C4CCBEE}" type="pres">
      <dgm:prSet presAssocID="{FA4C6C58-2F86-4B09-A4D5-85F027E0E0A7}" presName="rootConnector" presStyleLbl="node2" presStyleIdx="0" presStyleCnt="4"/>
      <dgm:spPr/>
      <dgm:t>
        <a:bodyPr/>
        <a:lstStyle/>
        <a:p>
          <a:endParaRPr lang="sl-SI"/>
        </a:p>
      </dgm:t>
    </dgm:pt>
    <dgm:pt modelId="{0E5FA022-EA3B-41AA-AC99-49082E7CF4FB}" type="pres">
      <dgm:prSet presAssocID="{FA4C6C58-2F86-4B09-A4D5-85F027E0E0A7}" presName="hierChild4" presStyleCnt="0"/>
      <dgm:spPr/>
    </dgm:pt>
    <dgm:pt modelId="{880076D3-D224-45D7-BB54-D088E7468E77}" type="pres">
      <dgm:prSet presAssocID="{FA4C6C58-2F86-4B09-A4D5-85F027E0E0A7}" presName="hierChild5" presStyleCnt="0"/>
      <dgm:spPr/>
    </dgm:pt>
    <dgm:pt modelId="{15C0FCF2-FBC4-498D-8938-38D3402608D3}" type="pres">
      <dgm:prSet presAssocID="{84ABADAB-2311-423B-A01F-CC021427628F}" presName="Name35" presStyleLbl="parChTrans1D2" presStyleIdx="1" presStyleCnt="4"/>
      <dgm:spPr/>
    </dgm:pt>
    <dgm:pt modelId="{DD525F82-9C9C-444E-98A6-BD6C9E2341D0}" type="pres">
      <dgm:prSet presAssocID="{5E4F0521-535E-4517-A039-7ECCBF4ADEEF}" presName="hierRoot2" presStyleCnt="0">
        <dgm:presLayoutVars>
          <dgm:hierBranch/>
        </dgm:presLayoutVars>
      </dgm:prSet>
      <dgm:spPr/>
    </dgm:pt>
    <dgm:pt modelId="{4BB35341-4F5B-47AF-B3D2-75A8D9CDED9D}" type="pres">
      <dgm:prSet presAssocID="{5E4F0521-535E-4517-A039-7ECCBF4ADEEF}" presName="rootComposite" presStyleCnt="0"/>
      <dgm:spPr/>
    </dgm:pt>
    <dgm:pt modelId="{E8E8D0FC-E429-4FA3-B629-CB8B46DAF494}" type="pres">
      <dgm:prSet presAssocID="{5E4F0521-535E-4517-A039-7ECCBF4ADEEF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6295A78B-1082-45A3-8AB0-F24ECD688986}" type="pres">
      <dgm:prSet presAssocID="{5E4F0521-535E-4517-A039-7ECCBF4ADEEF}" presName="rootConnector" presStyleLbl="node2" presStyleIdx="1" presStyleCnt="4"/>
      <dgm:spPr/>
      <dgm:t>
        <a:bodyPr/>
        <a:lstStyle/>
        <a:p>
          <a:endParaRPr lang="sl-SI"/>
        </a:p>
      </dgm:t>
    </dgm:pt>
    <dgm:pt modelId="{ACA9D7E8-5C66-437C-9339-E2F83DE0F581}" type="pres">
      <dgm:prSet presAssocID="{5E4F0521-535E-4517-A039-7ECCBF4ADEEF}" presName="hierChild4" presStyleCnt="0"/>
      <dgm:spPr/>
    </dgm:pt>
    <dgm:pt modelId="{99DE66AF-8882-4D04-B699-CAF73DED1179}" type="pres">
      <dgm:prSet presAssocID="{5E4F0521-535E-4517-A039-7ECCBF4ADEEF}" presName="hierChild5" presStyleCnt="0"/>
      <dgm:spPr/>
    </dgm:pt>
    <dgm:pt modelId="{9615EE1F-25CB-4BD3-B653-983D3B81427E}" type="pres">
      <dgm:prSet presAssocID="{FB95B0AE-BFC9-4C9A-81F9-867BD6E9CB1C}" presName="Name35" presStyleLbl="parChTrans1D2" presStyleIdx="2" presStyleCnt="4"/>
      <dgm:spPr/>
    </dgm:pt>
    <dgm:pt modelId="{672159F1-9B36-4679-9F3F-211871E8B1BD}" type="pres">
      <dgm:prSet presAssocID="{7265CC8C-8842-4702-94FF-70E6FBCC9DF1}" presName="hierRoot2" presStyleCnt="0">
        <dgm:presLayoutVars>
          <dgm:hierBranch/>
        </dgm:presLayoutVars>
      </dgm:prSet>
      <dgm:spPr/>
    </dgm:pt>
    <dgm:pt modelId="{F6C7BCC6-7652-47D3-B445-89A3B09A3EE0}" type="pres">
      <dgm:prSet presAssocID="{7265CC8C-8842-4702-94FF-70E6FBCC9DF1}" presName="rootComposite" presStyleCnt="0"/>
      <dgm:spPr/>
    </dgm:pt>
    <dgm:pt modelId="{86431654-A6F2-4D4D-B7A1-DD4279E0676B}" type="pres">
      <dgm:prSet presAssocID="{7265CC8C-8842-4702-94FF-70E6FBCC9DF1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0E80ED65-E1C8-4071-9354-476B50762400}" type="pres">
      <dgm:prSet presAssocID="{7265CC8C-8842-4702-94FF-70E6FBCC9DF1}" presName="rootConnector" presStyleLbl="node2" presStyleIdx="2" presStyleCnt="4"/>
      <dgm:spPr/>
      <dgm:t>
        <a:bodyPr/>
        <a:lstStyle/>
        <a:p>
          <a:endParaRPr lang="sl-SI"/>
        </a:p>
      </dgm:t>
    </dgm:pt>
    <dgm:pt modelId="{1D168D17-4BAF-42D9-A25D-C6031FFBD486}" type="pres">
      <dgm:prSet presAssocID="{7265CC8C-8842-4702-94FF-70E6FBCC9DF1}" presName="hierChild4" presStyleCnt="0"/>
      <dgm:spPr/>
    </dgm:pt>
    <dgm:pt modelId="{0CF4DC1A-BE5A-4D87-AF31-E23A040D2B62}" type="pres">
      <dgm:prSet presAssocID="{6AF2BC07-5C57-42F3-855A-D3F6C4ED1DEC}" presName="Name35" presStyleLbl="parChTrans1D3" presStyleIdx="0" presStyleCnt="6"/>
      <dgm:spPr/>
    </dgm:pt>
    <dgm:pt modelId="{608DC7B6-292E-48AB-801A-ABC605B57948}" type="pres">
      <dgm:prSet presAssocID="{86BABF2E-B486-4100-9D99-3E5FC5DB2BA9}" presName="hierRoot2" presStyleCnt="0">
        <dgm:presLayoutVars>
          <dgm:hierBranch val="r"/>
        </dgm:presLayoutVars>
      </dgm:prSet>
      <dgm:spPr/>
    </dgm:pt>
    <dgm:pt modelId="{B4F0BC79-AD48-4D2C-B64F-B8034E3B7784}" type="pres">
      <dgm:prSet presAssocID="{86BABF2E-B486-4100-9D99-3E5FC5DB2BA9}" presName="rootComposite" presStyleCnt="0"/>
      <dgm:spPr/>
    </dgm:pt>
    <dgm:pt modelId="{011E3848-9A4B-491F-974F-F131B3762D4B}" type="pres">
      <dgm:prSet presAssocID="{86BABF2E-B486-4100-9D99-3E5FC5DB2BA9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52030DC2-3AA9-472E-A5AD-1DFA501FFB80}" type="pres">
      <dgm:prSet presAssocID="{86BABF2E-B486-4100-9D99-3E5FC5DB2BA9}" presName="rootConnector" presStyleLbl="node3" presStyleIdx="0" presStyleCnt="6"/>
      <dgm:spPr/>
      <dgm:t>
        <a:bodyPr/>
        <a:lstStyle/>
        <a:p>
          <a:endParaRPr lang="sl-SI"/>
        </a:p>
      </dgm:t>
    </dgm:pt>
    <dgm:pt modelId="{59C899F3-7F0E-467E-A5A3-F2338F09441A}" type="pres">
      <dgm:prSet presAssocID="{86BABF2E-B486-4100-9D99-3E5FC5DB2BA9}" presName="hierChild4" presStyleCnt="0"/>
      <dgm:spPr/>
    </dgm:pt>
    <dgm:pt modelId="{7AF73A57-2471-40BC-8838-E7B8535E6BA2}" type="pres">
      <dgm:prSet presAssocID="{86BABF2E-B486-4100-9D99-3E5FC5DB2BA9}" presName="hierChild5" presStyleCnt="0"/>
      <dgm:spPr/>
    </dgm:pt>
    <dgm:pt modelId="{0F5942DF-7484-46CA-A24E-3C71EF5BE599}" type="pres">
      <dgm:prSet presAssocID="{E5DBDDE7-8C57-4770-A01D-E04F58A8AF0A}" presName="Name35" presStyleLbl="parChTrans1D3" presStyleIdx="1" presStyleCnt="6"/>
      <dgm:spPr/>
    </dgm:pt>
    <dgm:pt modelId="{1D9B689D-0A58-4E53-8518-6C408749F782}" type="pres">
      <dgm:prSet presAssocID="{C320371D-A774-43A5-ACA7-19B5085630BE}" presName="hierRoot2" presStyleCnt="0">
        <dgm:presLayoutVars>
          <dgm:hierBranch val="r"/>
        </dgm:presLayoutVars>
      </dgm:prSet>
      <dgm:spPr/>
    </dgm:pt>
    <dgm:pt modelId="{468A076D-096C-4E4C-A837-51C045938897}" type="pres">
      <dgm:prSet presAssocID="{C320371D-A774-43A5-ACA7-19B5085630BE}" presName="rootComposite" presStyleCnt="0"/>
      <dgm:spPr/>
    </dgm:pt>
    <dgm:pt modelId="{E168CA0B-ACDF-44BF-A6A4-591E61CFC0C4}" type="pres">
      <dgm:prSet presAssocID="{C320371D-A774-43A5-ACA7-19B5085630BE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64C23865-AEFE-4553-BA61-C916A8BC1747}" type="pres">
      <dgm:prSet presAssocID="{C320371D-A774-43A5-ACA7-19B5085630BE}" presName="rootConnector" presStyleLbl="node3" presStyleIdx="1" presStyleCnt="6"/>
      <dgm:spPr/>
      <dgm:t>
        <a:bodyPr/>
        <a:lstStyle/>
        <a:p>
          <a:endParaRPr lang="sl-SI"/>
        </a:p>
      </dgm:t>
    </dgm:pt>
    <dgm:pt modelId="{F1461D2A-49C3-439B-BC50-9AA52D6FEA0E}" type="pres">
      <dgm:prSet presAssocID="{C320371D-A774-43A5-ACA7-19B5085630BE}" presName="hierChild4" presStyleCnt="0"/>
      <dgm:spPr/>
    </dgm:pt>
    <dgm:pt modelId="{53ACC925-E18F-4E4C-8DBD-4046950D4170}" type="pres">
      <dgm:prSet presAssocID="{C320371D-A774-43A5-ACA7-19B5085630BE}" presName="hierChild5" presStyleCnt="0"/>
      <dgm:spPr/>
    </dgm:pt>
    <dgm:pt modelId="{FF15F0D5-D857-46A3-8D30-44FC1C55626F}" type="pres">
      <dgm:prSet presAssocID="{328574E1-A49E-4BB8-BBA2-D4F4620D3D8C}" presName="Name35" presStyleLbl="parChTrans1D3" presStyleIdx="2" presStyleCnt="6"/>
      <dgm:spPr/>
    </dgm:pt>
    <dgm:pt modelId="{90594E3B-276F-4563-842D-1B2E32A3E130}" type="pres">
      <dgm:prSet presAssocID="{B9FD8E41-7735-4146-91EF-CD5A566649FF}" presName="hierRoot2" presStyleCnt="0">
        <dgm:presLayoutVars>
          <dgm:hierBranch/>
        </dgm:presLayoutVars>
      </dgm:prSet>
      <dgm:spPr/>
    </dgm:pt>
    <dgm:pt modelId="{ADB83528-AC0C-4D7C-BF47-24598DB43A1F}" type="pres">
      <dgm:prSet presAssocID="{B9FD8E41-7735-4146-91EF-CD5A566649FF}" presName="rootComposite" presStyleCnt="0"/>
      <dgm:spPr/>
    </dgm:pt>
    <dgm:pt modelId="{1FE0D525-1657-49BF-AE10-060633E3FFDE}" type="pres">
      <dgm:prSet presAssocID="{B9FD8E41-7735-4146-91EF-CD5A566649FF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9A26CD5F-3867-4CF9-947A-0A8CA27E63A6}" type="pres">
      <dgm:prSet presAssocID="{B9FD8E41-7735-4146-91EF-CD5A566649FF}" presName="rootConnector" presStyleLbl="node3" presStyleIdx="2" presStyleCnt="6"/>
      <dgm:spPr/>
      <dgm:t>
        <a:bodyPr/>
        <a:lstStyle/>
        <a:p>
          <a:endParaRPr lang="sl-SI"/>
        </a:p>
      </dgm:t>
    </dgm:pt>
    <dgm:pt modelId="{6CA4040D-5502-4670-A038-3C8B8E245250}" type="pres">
      <dgm:prSet presAssocID="{B9FD8E41-7735-4146-91EF-CD5A566649FF}" presName="hierChild4" presStyleCnt="0"/>
      <dgm:spPr/>
    </dgm:pt>
    <dgm:pt modelId="{0DE77382-4C60-4482-BECE-0536DDF86DF7}" type="pres">
      <dgm:prSet presAssocID="{788FEA0D-4B5C-4C33-A01B-8AE8329BC601}" presName="Name35" presStyleLbl="parChTrans1D4" presStyleIdx="0" presStyleCnt="5"/>
      <dgm:spPr/>
    </dgm:pt>
    <dgm:pt modelId="{B6A23289-7E13-4653-B9C4-3BDBDD083168}" type="pres">
      <dgm:prSet presAssocID="{6A371AB7-D3DC-4A5E-8F9E-B972177EEBDB}" presName="hierRoot2" presStyleCnt="0">
        <dgm:presLayoutVars>
          <dgm:hierBranch val="r"/>
        </dgm:presLayoutVars>
      </dgm:prSet>
      <dgm:spPr/>
    </dgm:pt>
    <dgm:pt modelId="{53ACC2E0-007A-4384-B49F-F0B7212543FF}" type="pres">
      <dgm:prSet presAssocID="{6A371AB7-D3DC-4A5E-8F9E-B972177EEBDB}" presName="rootComposite" presStyleCnt="0"/>
      <dgm:spPr/>
    </dgm:pt>
    <dgm:pt modelId="{846029D9-4D92-4475-B637-58EBC87CEAA3}" type="pres">
      <dgm:prSet presAssocID="{6A371AB7-D3DC-4A5E-8F9E-B972177EEBDB}" presName="rootText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2535B84D-F000-4B45-9E80-2CE760E8C1C6}" type="pres">
      <dgm:prSet presAssocID="{6A371AB7-D3DC-4A5E-8F9E-B972177EEBDB}" presName="rootConnector" presStyleLbl="node4" presStyleIdx="0" presStyleCnt="5"/>
      <dgm:spPr/>
      <dgm:t>
        <a:bodyPr/>
        <a:lstStyle/>
        <a:p>
          <a:endParaRPr lang="sl-SI"/>
        </a:p>
      </dgm:t>
    </dgm:pt>
    <dgm:pt modelId="{9C7143AD-194F-45FC-A256-EEC02FCBB1D8}" type="pres">
      <dgm:prSet presAssocID="{6A371AB7-D3DC-4A5E-8F9E-B972177EEBDB}" presName="hierChild4" presStyleCnt="0"/>
      <dgm:spPr/>
    </dgm:pt>
    <dgm:pt modelId="{007983AC-A694-4DB2-8206-33C72811F4BC}" type="pres">
      <dgm:prSet presAssocID="{6A371AB7-D3DC-4A5E-8F9E-B972177EEBDB}" presName="hierChild5" presStyleCnt="0"/>
      <dgm:spPr/>
    </dgm:pt>
    <dgm:pt modelId="{B71B3120-FF7C-4ADA-A6BD-1D92593FF959}" type="pres">
      <dgm:prSet presAssocID="{99514D73-0EAD-4E51-B219-2500A3E42E0A}" presName="Name35" presStyleLbl="parChTrans1D4" presStyleIdx="1" presStyleCnt="5"/>
      <dgm:spPr/>
    </dgm:pt>
    <dgm:pt modelId="{D961D21C-67E7-42D6-95D6-F764C4AEE3B0}" type="pres">
      <dgm:prSet presAssocID="{56142CC5-DF08-4AF9-A71F-B12B4A83D183}" presName="hierRoot2" presStyleCnt="0">
        <dgm:presLayoutVars>
          <dgm:hierBranch val="r"/>
        </dgm:presLayoutVars>
      </dgm:prSet>
      <dgm:spPr/>
    </dgm:pt>
    <dgm:pt modelId="{31D08368-0608-4929-A80A-CDBC3A45C20E}" type="pres">
      <dgm:prSet presAssocID="{56142CC5-DF08-4AF9-A71F-B12B4A83D183}" presName="rootComposite" presStyleCnt="0"/>
      <dgm:spPr/>
    </dgm:pt>
    <dgm:pt modelId="{0ABE413F-CC6F-49DD-B8E8-9CA80B4B5A93}" type="pres">
      <dgm:prSet presAssocID="{56142CC5-DF08-4AF9-A71F-B12B4A83D183}" presName="rootText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38FEC6BE-9BBD-4C8B-AB41-D05621BB39FC}" type="pres">
      <dgm:prSet presAssocID="{56142CC5-DF08-4AF9-A71F-B12B4A83D183}" presName="rootConnector" presStyleLbl="node4" presStyleIdx="1" presStyleCnt="5"/>
      <dgm:spPr/>
      <dgm:t>
        <a:bodyPr/>
        <a:lstStyle/>
        <a:p>
          <a:endParaRPr lang="sl-SI"/>
        </a:p>
      </dgm:t>
    </dgm:pt>
    <dgm:pt modelId="{34BC61AA-9ADE-43D0-A707-50C9DA385437}" type="pres">
      <dgm:prSet presAssocID="{56142CC5-DF08-4AF9-A71F-B12B4A83D183}" presName="hierChild4" presStyleCnt="0"/>
      <dgm:spPr/>
    </dgm:pt>
    <dgm:pt modelId="{7F53842D-96AD-4356-8BC9-8B035A9FAC54}" type="pres">
      <dgm:prSet presAssocID="{56142CC5-DF08-4AF9-A71F-B12B4A83D183}" presName="hierChild5" presStyleCnt="0"/>
      <dgm:spPr/>
    </dgm:pt>
    <dgm:pt modelId="{26B45B0B-B18F-4302-9F75-9D9D95FA4E11}" type="pres">
      <dgm:prSet presAssocID="{B9FD8E41-7735-4146-91EF-CD5A566649FF}" presName="hierChild5" presStyleCnt="0"/>
      <dgm:spPr/>
    </dgm:pt>
    <dgm:pt modelId="{1F516FC2-1737-429E-9BF6-F2515A053C65}" type="pres">
      <dgm:prSet presAssocID="{7265CC8C-8842-4702-94FF-70E6FBCC9DF1}" presName="hierChild5" presStyleCnt="0"/>
      <dgm:spPr/>
    </dgm:pt>
    <dgm:pt modelId="{975CFDF7-836D-492E-98BE-67DBB1AE72B4}" type="pres">
      <dgm:prSet presAssocID="{810E44FF-86BD-4456-964D-E66CE4C700B2}" presName="Name35" presStyleLbl="parChTrans1D2" presStyleIdx="3" presStyleCnt="4"/>
      <dgm:spPr/>
    </dgm:pt>
    <dgm:pt modelId="{2DE9448E-F346-48C3-ABF0-396E5F426E46}" type="pres">
      <dgm:prSet presAssocID="{AEA7570E-F744-4750-BB95-1EB61BAA0066}" presName="hierRoot2" presStyleCnt="0">
        <dgm:presLayoutVars>
          <dgm:hierBranch/>
        </dgm:presLayoutVars>
      </dgm:prSet>
      <dgm:spPr/>
    </dgm:pt>
    <dgm:pt modelId="{9328CBA0-997F-47E7-8213-E5E082D388E1}" type="pres">
      <dgm:prSet presAssocID="{AEA7570E-F744-4750-BB95-1EB61BAA0066}" presName="rootComposite" presStyleCnt="0"/>
      <dgm:spPr/>
    </dgm:pt>
    <dgm:pt modelId="{C2EBF2B9-EAB3-4750-B9D7-3E133CCAD0C6}" type="pres">
      <dgm:prSet presAssocID="{AEA7570E-F744-4750-BB95-1EB61BAA0066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47E32980-E91C-4571-B2F8-A3AA13E29EE0}" type="pres">
      <dgm:prSet presAssocID="{AEA7570E-F744-4750-BB95-1EB61BAA0066}" presName="rootConnector" presStyleLbl="node2" presStyleIdx="3" presStyleCnt="4"/>
      <dgm:spPr/>
      <dgm:t>
        <a:bodyPr/>
        <a:lstStyle/>
        <a:p>
          <a:endParaRPr lang="sl-SI"/>
        </a:p>
      </dgm:t>
    </dgm:pt>
    <dgm:pt modelId="{83663B1E-8FF6-4EAE-81EB-621E00371E66}" type="pres">
      <dgm:prSet presAssocID="{AEA7570E-F744-4750-BB95-1EB61BAA0066}" presName="hierChild4" presStyleCnt="0"/>
      <dgm:spPr/>
    </dgm:pt>
    <dgm:pt modelId="{E67598B0-D563-4D30-90C2-55F884BC9B27}" type="pres">
      <dgm:prSet presAssocID="{B285F762-6AF5-43FF-A9FD-40A76B434D4A}" presName="Name35" presStyleLbl="parChTrans1D3" presStyleIdx="3" presStyleCnt="6"/>
      <dgm:spPr/>
    </dgm:pt>
    <dgm:pt modelId="{963B80D2-A392-405C-8354-171BCC0F1346}" type="pres">
      <dgm:prSet presAssocID="{F896771F-65F1-45D4-A5B8-FB4B70508F55}" presName="hierRoot2" presStyleCnt="0">
        <dgm:presLayoutVars>
          <dgm:hierBranch val="r"/>
        </dgm:presLayoutVars>
      </dgm:prSet>
      <dgm:spPr/>
    </dgm:pt>
    <dgm:pt modelId="{E6DA6544-2C12-4EFA-872C-1B90C05D05EE}" type="pres">
      <dgm:prSet presAssocID="{F896771F-65F1-45D4-A5B8-FB4B70508F55}" presName="rootComposite" presStyleCnt="0"/>
      <dgm:spPr/>
    </dgm:pt>
    <dgm:pt modelId="{373B204A-A36D-45EB-964E-0BE5936240FC}" type="pres">
      <dgm:prSet presAssocID="{F896771F-65F1-45D4-A5B8-FB4B70508F55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5A2C482E-C82E-49F8-B807-0A7E2D817ABC}" type="pres">
      <dgm:prSet presAssocID="{F896771F-65F1-45D4-A5B8-FB4B70508F55}" presName="rootConnector" presStyleLbl="node3" presStyleIdx="3" presStyleCnt="6"/>
      <dgm:spPr/>
      <dgm:t>
        <a:bodyPr/>
        <a:lstStyle/>
        <a:p>
          <a:endParaRPr lang="sl-SI"/>
        </a:p>
      </dgm:t>
    </dgm:pt>
    <dgm:pt modelId="{59DDC382-200A-4CED-8F5F-B62B40C1809B}" type="pres">
      <dgm:prSet presAssocID="{F896771F-65F1-45D4-A5B8-FB4B70508F55}" presName="hierChild4" presStyleCnt="0"/>
      <dgm:spPr/>
    </dgm:pt>
    <dgm:pt modelId="{823A24B6-E67A-4D87-B909-71373FF2EF77}" type="pres">
      <dgm:prSet presAssocID="{F896771F-65F1-45D4-A5B8-FB4B70508F55}" presName="hierChild5" presStyleCnt="0"/>
      <dgm:spPr/>
    </dgm:pt>
    <dgm:pt modelId="{0E544F18-59A6-423B-BEF9-DCFA000C4EC3}" type="pres">
      <dgm:prSet presAssocID="{D7FA5F1E-562D-4AC4-8D46-854770BEC985}" presName="Name35" presStyleLbl="parChTrans1D3" presStyleIdx="4" presStyleCnt="6"/>
      <dgm:spPr/>
    </dgm:pt>
    <dgm:pt modelId="{F2DB0B5A-56F9-4174-8E87-96C985BF9C2A}" type="pres">
      <dgm:prSet presAssocID="{092A096B-DFD4-489D-B0B2-EE6E15C75230}" presName="hierRoot2" presStyleCnt="0">
        <dgm:presLayoutVars>
          <dgm:hierBranch val="r"/>
        </dgm:presLayoutVars>
      </dgm:prSet>
      <dgm:spPr/>
    </dgm:pt>
    <dgm:pt modelId="{1F010848-FEA2-45B9-A5CA-7309FD670E33}" type="pres">
      <dgm:prSet presAssocID="{092A096B-DFD4-489D-B0B2-EE6E15C75230}" presName="rootComposite" presStyleCnt="0"/>
      <dgm:spPr/>
    </dgm:pt>
    <dgm:pt modelId="{D92DCD51-71C8-42B3-9452-8DD0C8F42906}" type="pres">
      <dgm:prSet presAssocID="{092A096B-DFD4-489D-B0B2-EE6E15C75230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DBA4B240-E228-48DE-B929-BEDD64FAC3DC}" type="pres">
      <dgm:prSet presAssocID="{092A096B-DFD4-489D-B0B2-EE6E15C75230}" presName="rootConnector" presStyleLbl="node3" presStyleIdx="4" presStyleCnt="6"/>
      <dgm:spPr/>
      <dgm:t>
        <a:bodyPr/>
        <a:lstStyle/>
        <a:p>
          <a:endParaRPr lang="sl-SI"/>
        </a:p>
      </dgm:t>
    </dgm:pt>
    <dgm:pt modelId="{502140B8-2814-425E-B11F-BF99B9D9CD23}" type="pres">
      <dgm:prSet presAssocID="{092A096B-DFD4-489D-B0B2-EE6E15C75230}" presName="hierChild4" presStyleCnt="0"/>
      <dgm:spPr/>
    </dgm:pt>
    <dgm:pt modelId="{5F458680-0E53-4734-8B7C-34AC7D081492}" type="pres">
      <dgm:prSet presAssocID="{092A096B-DFD4-489D-B0B2-EE6E15C75230}" presName="hierChild5" presStyleCnt="0"/>
      <dgm:spPr/>
    </dgm:pt>
    <dgm:pt modelId="{21D09E65-71A0-4FDC-8A5E-1338B3DA3FFB}" type="pres">
      <dgm:prSet presAssocID="{A553DC7C-9DE8-4B58-8C0E-C2332B7194DB}" presName="Name35" presStyleLbl="parChTrans1D3" presStyleIdx="5" presStyleCnt="6"/>
      <dgm:spPr/>
    </dgm:pt>
    <dgm:pt modelId="{6A61AD1E-CEB5-4F9A-9051-F12D5C623713}" type="pres">
      <dgm:prSet presAssocID="{DFBF3D02-B3AF-4DE8-B04D-703D7A17451C}" presName="hierRoot2" presStyleCnt="0">
        <dgm:presLayoutVars>
          <dgm:hierBranch/>
        </dgm:presLayoutVars>
      </dgm:prSet>
      <dgm:spPr/>
    </dgm:pt>
    <dgm:pt modelId="{D5B19105-EE85-4978-A3AD-7C51AAD3FB62}" type="pres">
      <dgm:prSet presAssocID="{DFBF3D02-B3AF-4DE8-B04D-703D7A17451C}" presName="rootComposite" presStyleCnt="0"/>
      <dgm:spPr/>
    </dgm:pt>
    <dgm:pt modelId="{8B82C5AE-A54C-468D-BF3C-A0C502054717}" type="pres">
      <dgm:prSet presAssocID="{DFBF3D02-B3AF-4DE8-B04D-703D7A17451C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243BD6DC-C9DD-438D-863D-22781D6F739B}" type="pres">
      <dgm:prSet presAssocID="{DFBF3D02-B3AF-4DE8-B04D-703D7A17451C}" presName="rootConnector" presStyleLbl="node3" presStyleIdx="5" presStyleCnt="6"/>
      <dgm:spPr/>
      <dgm:t>
        <a:bodyPr/>
        <a:lstStyle/>
        <a:p>
          <a:endParaRPr lang="sl-SI"/>
        </a:p>
      </dgm:t>
    </dgm:pt>
    <dgm:pt modelId="{65E73944-94BD-4054-BBF6-15A7D2DEB3A9}" type="pres">
      <dgm:prSet presAssocID="{DFBF3D02-B3AF-4DE8-B04D-703D7A17451C}" presName="hierChild4" presStyleCnt="0"/>
      <dgm:spPr/>
    </dgm:pt>
    <dgm:pt modelId="{EABFD671-6970-4E50-BDB3-443D54FB935F}" type="pres">
      <dgm:prSet presAssocID="{D57A23E3-BD35-40A4-9CBC-B586CEBD5E86}" presName="Name35" presStyleLbl="parChTrans1D4" presStyleIdx="2" presStyleCnt="5"/>
      <dgm:spPr/>
    </dgm:pt>
    <dgm:pt modelId="{B3AF52F6-E0AD-407E-9172-0E1167CD972B}" type="pres">
      <dgm:prSet presAssocID="{5170D315-C30D-4CA8-85AD-14A326F4D64A}" presName="hierRoot2" presStyleCnt="0">
        <dgm:presLayoutVars>
          <dgm:hierBranch val="r"/>
        </dgm:presLayoutVars>
      </dgm:prSet>
      <dgm:spPr/>
    </dgm:pt>
    <dgm:pt modelId="{7197729C-BA26-4B20-9F57-1BA833E47CAC}" type="pres">
      <dgm:prSet presAssocID="{5170D315-C30D-4CA8-85AD-14A326F4D64A}" presName="rootComposite" presStyleCnt="0"/>
      <dgm:spPr/>
    </dgm:pt>
    <dgm:pt modelId="{02EDC577-5C06-496C-B205-D13117BF2C27}" type="pres">
      <dgm:prSet presAssocID="{5170D315-C30D-4CA8-85AD-14A326F4D64A}" presName="rootText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52707189-7B0B-4ED3-ADBC-C6FF620F15A4}" type="pres">
      <dgm:prSet presAssocID="{5170D315-C30D-4CA8-85AD-14A326F4D64A}" presName="rootConnector" presStyleLbl="node4" presStyleIdx="2" presStyleCnt="5"/>
      <dgm:spPr/>
      <dgm:t>
        <a:bodyPr/>
        <a:lstStyle/>
        <a:p>
          <a:endParaRPr lang="sl-SI"/>
        </a:p>
      </dgm:t>
    </dgm:pt>
    <dgm:pt modelId="{2922D0F3-0E3D-45EA-AF94-119B9BE86655}" type="pres">
      <dgm:prSet presAssocID="{5170D315-C30D-4CA8-85AD-14A326F4D64A}" presName="hierChild4" presStyleCnt="0"/>
      <dgm:spPr/>
    </dgm:pt>
    <dgm:pt modelId="{8BC6A690-3EC5-40A2-BFFE-14196A487FEF}" type="pres">
      <dgm:prSet presAssocID="{5170D315-C30D-4CA8-85AD-14A326F4D64A}" presName="hierChild5" presStyleCnt="0"/>
      <dgm:spPr/>
    </dgm:pt>
    <dgm:pt modelId="{B112F309-4646-4422-8177-65A44DC39F48}" type="pres">
      <dgm:prSet presAssocID="{B23D549D-6B7A-4AC0-8ADA-0E619988D893}" presName="Name35" presStyleLbl="parChTrans1D4" presStyleIdx="3" presStyleCnt="5"/>
      <dgm:spPr/>
    </dgm:pt>
    <dgm:pt modelId="{B53AA953-62FE-4A92-9A7E-FE5F0BA3B513}" type="pres">
      <dgm:prSet presAssocID="{0EDE847F-0330-45D5-8808-F824A22D011B}" presName="hierRoot2" presStyleCnt="0">
        <dgm:presLayoutVars>
          <dgm:hierBranch/>
        </dgm:presLayoutVars>
      </dgm:prSet>
      <dgm:spPr/>
    </dgm:pt>
    <dgm:pt modelId="{CC566E64-05E8-4F9C-B4A4-4CC070AC0B79}" type="pres">
      <dgm:prSet presAssocID="{0EDE847F-0330-45D5-8808-F824A22D011B}" presName="rootComposite" presStyleCnt="0"/>
      <dgm:spPr/>
    </dgm:pt>
    <dgm:pt modelId="{12226776-3767-4B29-811D-01B4ACF1A431}" type="pres">
      <dgm:prSet presAssocID="{0EDE847F-0330-45D5-8808-F824A22D011B}" presName="rootText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77250195-A5C5-43D4-919B-8B621B06CA60}" type="pres">
      <dgm:prSet presAssocID="{0EDE847F-0330-45D5-8808-F824A22D011B}" presName="rootConnector" presStyleLbl="node4" presStyleIdx="3" presStyleCnt="5"/>
      <dgm:spPr/>
      <dgm:t>
        <a:bodyPr/>
        <a:lstStyle/>
        <a:p>
          <a:endParaRPr lang="sl-SI"/>
        </a:p>
      </dgm:t>
    </dgm:pt>
    <dgm:pt modelId="{A5F026ED-D96B-46DC-965E-7A5CB420FC3D}" type="pres">
      <dgm:prSet presAssocID="{0EDE847F-0330-45D5-8808-F824A22D011B}" presName="hierChild4" presStyleCnt="0"/>
      <dgm:spPr/>
    </dgm:pt>
    <dgm:pt modelId="{57DF3F1F-E3A2-44C3-ABD0-A54433EDD677}" type="pres">
      <dgm:prSet presAssocID="{BC137D24-C140-4732-ABBF-A9B32C2DCE28}" presName="Name35" presStyleLbl="parChTrans1D4" presStyleIdx="4" presStyleCnt="5"/>
      <dgm:spPr/>
    </dgm:pt>
    <dgm:pt modelId="{2A896842-5E4C-4A07-9065-284B77BE6805}" type="pres">
      <dgm:prSet presAssocID="{6556CCAF-4050-4B37-9A47-C8A6AF053402}" presName="hierRoot2" presStyleCnt="0">
        <dgm:presLayoutVars>
          <dgm:hierBranch val="r"/>
        </dgm:presLayoutVars>
      </dgm:prSet>
      <dgm:spPr/>
    </dgm:pt>
    <dgm:pt modelId="{C7524151-5019-4511-9E84-33E28CA1DC76}" type="pres">
      <dgm:prSet presAssocID="{6556CCAF-4050-4B37-9A47-C8A6AF053402}" presName="rootComposite" presStyleCnt="0"/>
      <dgm:spPr/>
    </dgm:pt>
    <dgm:pt modelId="{C11F1ABC-E254-4FF0-B9EB-7576285281DC}" type="pres">
      <dgm:prSet presAssocID="{6556CCAF-4050-4B37-9A47-C8A6AF053402}" presName="rootText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4C520359-8AAC-430D-B171-0210315F8A64}" type="pres">
      <dgm:prSet presAssocID="{6556CCAF-4050-4B37-9A47-C8A6AF053402}" presName="rootConnector" presStyleLbl="node4" presStyleIdx="4" presStyleCnt="5"/>
      <dgm:spPr/>
      <dgm:t>
        <a:bodyPr/>
        <a:lstStyle/>
        <a:p>
          <a:endParaRPr lang="sl-SI"/>
        </a:p>
      </dgm:t>
    </dgm:pt>
    <dgm:pt modelId="{E7D66C28-0A40-4D72-BA9B-6038F2923F8E}" type="pres">
      <dgm:prSet presAssocID="{6556CCAF-4050-4B37-9A47-C8A6AF053402}" presName="hierChild4" presStyleCnt="0"/>
      <dgm:spPr/>
    </dgm:pt>
    <dgm:pt modelId="{584DE76B-7F7A-4F00-BAD2-970FFE7F945C}" type="pres">
      <dgm:prSet presAssocID="{6556CCAF-4050-4B37-9A47-C8A6AF053402}" presName="hierChild5" presStyleCnt="0"/>
      <dgm:spPr/>
    </dgm:pt>
    <dgm:pt modelId="{FD9D7475-17A9-4A11-8055-1EB9FEF2C584}" type="pres">
      <dgm:prSet presAssocID="{0EDE847F-0330-45D5-8808-F824A22D011B}" presName="hierChild5" presStyleCnt="0"/>
      <dgm:spPr/>
    </dgm:pt>
    <dgm:pt modelId="{29756871-A1B3-4167-90A3-8C3BB74BEFD5}" type="pres">
      <dgm:prSet presAssocID="{DFBF3D02-B3AF-4DE8-B04D-703D7A17451C}" presName="hierChild5" presStyleCnt="0"/>
      <dgm:spPr/>
    </dgm:pt>
    <dgm:pt modelId="{057CC7DE-34C0-4A79-869D-CE851A003135}" type="pres">
      <dgm:prSet presAssocID="{AEA7570E-F744-4750-BB95-1EB61BAA0066}" presName="hierChild5" presStyleCnt="0"/>
      <dgm:spPr/>
    </dgm:pt>
    <dgm:pt modelId="{C23E06AC-FB4A-49FE-BE06-D1A39ED7306A}" type="pres">
      <dgm:prSet presAssocID="{78A999A3-59B4-4996-BF84-C784133E1A6B}" presName="hierChild3" presStyleCnt="0"/>
      <dgm:spPr/>
    </dgm:pt>
  </dgm:ptLst>
  <dgm:cxnLst>
    <dgm:cxn modelId="{A41E297F-3C77-4F89-86F2-9352B581C586}" type="presOf" srcId="{AEA7570E-F744-4750-BB95-1EB61BAA0066}" destId="{C2EBF2B9-EAB3-4750-B9D7-3E133CCAD0C6}" srcOrd="0" destOrd="0" presId="urn:microsoft.com/office/officeart/2005/8/layout/orgChart1"/>
    <dgm:cxn modelId="{7C59F5B0-1681-4BA0-A45E-D1F85E60A1F5}" srcId="{7265CC8C-8842-4702-94FF-70E6FBCC9DF1}" destId="{86BABF2E-B486-4100-9D99-3E5FC5DB2BA9}" srcOrd="0" destOrd="0" parTransId="{6AF2BC07-5C57-42F3-855A-D3F6C4ED1DEC}" sibTransId="{73984E5A-803C-4681-8DE8-3B5FDFF81C4B}"/>
    <dgm:cxn modelId="{82D70D4D-AD5D-414A-BE37-DA392CDDFDC1}" type="presOf" srcId="{C320371D-A774-43A5-ACA7-19B5085630BE}" destId="{E168CA0B-ACDF-44BF-A6A4-591E61CFC0C4}" srcOrd="0" destOrd="0" presId="urn:microsoft.com/office/officeart/2005/8/layout/orgChart1"/>
    <dgm:cxn modelId="{DEA1C7AA-B0AA-4D06-B555-33B2E1AEE926}" srcId="{78A999A3-59B4-4996-BF84-C784133E1A6B}" destId="{AEA7570E-F744-4750-BB95-1EB61BAA0066}" srcOrd="3" destOrd="0" parTransId="{810E44FF-86BD-4456-964D-E66CE4C700B2}" sibTransId="{466DE735-E2A4-4B69-ACC1-B909D9F42C57}"/>
    <dgm:cxn modelId="{C6E9045D-81A1-40C9-A2FD-FD510079FFA9}" type="presOf" srcId="{6556CCAF-4050-4B37-9A47-C8A6AF053402}" destId="{C11F1ABC-E254-4FF0-B9EB-7576285281DC}" srcOrd="0" destOrd="0" presId="urn:microsoft.com/office/officeart/2005/8/layout/orgChart1"/>
    <dgm:cxn modelId="{964CA328-7024-466B-A061-E7B9AFC3840C}" type="presOf" srcId="{C059B62F-F07B-4F8D-A36D-81E7FAC0257D}" destId="{A009398D-1191-426F-B6BE-B523B042FCB8}" srcOrd="0" destOrd="0" presId="urn:microsoft.com/office/officeart/2005/8/layout/orgChart1"/>
    <dgm:cxn modelId="{D4EAC280-FA14-4C8F-A9C0-C35A037190BC}" type="presOf" srcId="{E5DBDDE7-8C57-4770-A01D-E04F58A8AF0A}" destId="{0F5942DF-7484-46CA-A24E-3C71EF5BE599}" srcOrd="0" destOrd="0" presId="urn:microsoft.com/office/officeart/2005/8/layout/orgChart1"/>
    <dgm:cxn modelId="{A2199308-FFC8-4395-A777-6FA1AC755396}" type="presOf" srcId="{86BABF2E-B486-4100-9D99-3E5FC5DB2BA9}" destId="{011E3848-9A4B-491F-974F-F131B3762D4B}" srcOrd="0" destOrd="0" presId="urn:microsoft.com/office/officeart/2005/8/layout/orgChart1"/>
    <dgm:cxn modelId="{37344EFA-DAB7-4F3A-8BD1-2B4395B2EA62}" type="presOf" srcId="{6A371AB7-D3DC-4A5E-8F9E-B972177EEBDB}" destId="{846029D9-4D92-4475-B637-58EBC87CEAA3}" srcOrd="0" destOrd="0" presId="urn:microsoft.com/office/officeart/2005/8/layout/orgChart1"/>
    <dgm:cxn modelId="{8695B4F6-262C-4844-BCCA-3B2681DA0ED2}" type="presOf" srcId="{810E44FF-86BD-4456-964D-E66CE4C700B2}" destId="{975CFDF7-836D-492E-98BE-67DBB1AE72B4}" srcOrd="0" destOrd="0" presId="urn:microsoft.com/office/officeart/2005/8/layout/orgChart1"/>
    <dgm:cxn modelId="{F7A533B5-7E3F-4ECC-97C0-600BFDF1CD20}" type="presOf" srcId="{0EDE847F-0330-45D5-8808-F824A22D011B}" destId="{77250195-A5C5-43D4-919B-8B621B06CA60}" srcOrd="1" destOrd="0" presId="urn:microsoft.com/office/officeart/2005/8/layout/orgChart1"/>
    <dgm:cxn modelId="{005FD2EB-83E7-4E2D-B7CC-57864062CA85}" type="presOf" srcId="{78A999A3-59B4-4996-BF84-C784133E1A6B}" destId="{A6491B95-8692-4F40-8A71-37757E06FAEC}" srcOrd="0" destOrd="0" presId="urn:microsoft.com/office/officeart/2005/8/layout/orgChart1"/>
    <dgm:cxn modelId="{2E03CF75-45B6-4599-BA7F-F5E73DA999BC}" srcId="{0EDE847F-0330-45D5-8808-F824A22D011B}" destId="{6556CCAF-4050-4B37-9A47-C8A6AF053402}" srcOrd="0" destOrd="0" parTransId="{BC137D24-C140-4732-ABBF-A9B32C2DCE28}" sibTransId="{E39F76AB-B6CD-4B5F-B5F1-35172816F654}"/>
    <dgm:cxn modelId="{C9AC7D90-5353-4B2A-9ABE-C35ECF6C4B70}" type="presOf" srcId="{7265CC8C-8842-4702-94FF-70E6FBCC9DF1}" destId="{86431654-A6F2-4D4D-B7A1-DD4279E0676B}" srcOrd="0" destOrd="0" presId="urn:microsoft.com/office/officeart/2005/8/layout/orgChart1"/>
    <dgm:cxn modelId="{3F9A2DAC-C2DA-49FF-882A-1141E7CE046C}" type="presOf" srcId="{5170D315-C30D-4CA8-85AD-14A326F4D64A}" destId="{02EDC577-5C06-496C-B205-D13117BF2C27}" srcOrd="0" destOrd="0" presId="urn:microsoft.com/office/officeart/2005/8/layout/orgChart1"/>
    <dgm:cxn modelId="{E55C4459-B1E3-4FA8-9569-009E88CBD1C9}" type="presOf" srcId="{84ABADAB-2311-423B-A01F-CC021427628F}" destId="{15C0FCF2-FBC4-498D-8938-38D3402608D3}" srcOrd="0" destOrd="0" presId="urn:microsoft.com/office/officeart/2005/8/layout/orgChart1"/>
    <dgm:cxn modelId="{C5E55E98-86DA-46ED-A694-2F1C699DD50E}" type="presOf" srcId="{5170D315-C30D-4CA8-85AD-14A326F4D64A}" destId="{52707189-7B0B-4ED3-ADBC-C6FF620F15A4}" srcOrd="1" destOrd="0" presId="urn:microsoft.com/office/officeart/2005/8/layout/orgChart1"/>
    <dgm:cxn modelId="{3AFFB250-A2DD-456B-B09C-403792297173}" type="presOf" srcId="{6AF2BC07-5C57-42F3-855A-D3F6C4ED1DEC}" destId="{0CF4DC1A-BE5A-4D87-AF31-E23A040D2B62}" srcOrd="0" destOrd="0" presId="urn:microsoft.com/office/officeart/2005/8/layout/orgChart1"/>
    <dgm:cxn modelId="{FC29392B-2591-4FDF-AE29-65EF5F7F5993}" srcId="{7265CC8C-8842-4702-94FF-70E6FBCC9DF1}" destId="{C320371D-A774-43A5-ACA7-19B5085630BE}" srcOrd="1" destOrd="0" parTransId="{E5DBDDE7-8C57-4770-A01D-E04F58A8AF0A}" sibTransId="{FE784A5A-649B-448B-AD20-F65226831CE2}"/>
    <dgm:cxn modelId="{4EBB0283-3DEC-4325-B267-F5369603F04A}" type="presOf" srcId="{328574E1-A49E-4BB8-BBA2-D4F4620D3D8C}" destId="{FF15F0D5-D857-46A3-8D30-44FC1C55626F}" srcOrd="0" destOrd="0" presId="urn:microsoft.com/office/officeart/2005/8/layout/orgChart1"/>
    <dgm:cxn modelId="{603AE726-7AD5-474F-9DC0-554D4922FBD3}" type="presOf" srcId="{0EDE847F-0330-45D5-8808-F824A22D011B}" destId="{12226776-3767-4B29-811D-01B4ACF1A431}" srcOrd="0" destOrd="0" presId="urn:microsoft.com/office/officeart/2005/8/layout/orgChart1"/>
    <dgm:cxn modelId="{176FA2F6-E4C1-4D9F-9D33-5900E55F201D}" srcId="{AEA7570E-F744-4750-BB95-1EB61BAA0066}" destId="{092A096B-DFD4-489D-B0B2-EE6E15C75230}" srcOrd="1" destOrd="0" parTransId="{D7FA5F1E-562D-4AC4-8D46-854770BEC985}" sibTransId="{433F34E3-2C49-41FF-B392-00572F0B9D21}"/>
    <dgm:cxn modelId="{89658DC6-894F-4738-A887-7556048DB42A}" type="presOf" srcId="{78A999A3-59B4-4996-BF84-C784133E1A6B}" destId="{F4FE542D-D77E-4C8D-9C93-4AAB42C24313}" srcOrd="1" destOrd="0" presId="urn:microsoft.com/office/officeart/2005/8/layout/orgChart1"/>
    <dgm:cxn modelId="{6D5C797D-AA0C-4B34-8A68-9DAB04D57203}" srcId="{4624606D-D089-476C-8C65-01865187BB98}" destId="{78A999A3-59B4-4996-BF84-C784133E1A6B}" srcOrd="0" destOrd="0" parTransId="{4DF506C2-D144-4E3E-8A45-9ABEA4AB013B}" sibTransId="{88C0B9B6-7C8B-4771-AA80-CA122EBBB7DE}"/>
    <dgm:cxn modelId="{1CA84CEB-4A0F-4CBD-ABAE-B42A9E0E7859}" srcId="{78A999A3-59B4-4996-BF84-C784133E1A6B}" destId="{5E4F0521-535E-4517-A039-7ECCBF4ADEEF}" srcOrd="1" destOrd="0" parTransId="{84ABADAB-2311-423B-A01F-CC021427628F}" sibTransId="{97EEDA4C-376F-44E8-96B6-1BD9974E5CCD}"/>
    <dgm:cxn modelId="{A014B99D-2CD0-4B20-8103-B7BFF1B86035}" type="presOf" srcId="{092A096B-DFD4-489D-B0B2-EE6E15C75230}" destId="{DBA4B240-E228-48DE-B929-BEDD64FAC3DC}" srcOrd="1" destOrd="0" presId="urn:microsoft.com/office/officeart/2005/8/layout/orgChart1"/>
    <dgm:cxn modelId="{42ECA408-CC6E-4FEA-A74C-058CA21A8F51}" type="presOf" srcId="{5E4F0521-535E-4517-A039-7ECCBF4ADEEF}" destId="{E8E8D0FC-E429-4FA3-B629-CB8B46DAF494}" srcOrd="0" destOrd="0" presId="urn:microsoft.com/office/officeart/2005/8/layout/orgChart1"/>
    <dgm:cxn modelId="{D5619473-B9F0-45E3-B473-B9D02DF37D71}" srcId="{DFBF3D02-B3AF-4DE8-B04D-703D7A17451C}" destId="{5170D315-C30D-4CA8-85AD-14A326F4D64A}" srcOrd="0" destOrd="0" parTransId="{D57A23E3-BD35-40A4-9CBC-B586CEBD5E86}" sibTransId="{42C62EE3-8E1E-4474-8B56-33FE7C94CECE}"/>
    <dgm:cxn modelId="{1E52A56D-2AF6-47D4-9945-49676B93CF8B}" type="presOf" srcId="{56142CC5-DF08-4AF9-A71F-B12B4A83D183}" destId="{0ABE413F-CC6F-49DD-B8E8-9CA80B4B5A93}" srcOrd="0" destOrd="0" presId="urn:microsoft.com/office/officeart/2005/8/layout/orgChart1"/>
    <dgm:cxn modelId="{2E8341F1-32FE-414C-9D26-BD97AC2790B7}" srcId="{78A999A3-59B4-4996-BF84-C784133E1A6B}" destId="{FA4C6C58-2F86-4B09-A4D5-85F027E0E0A7}" srcOrd="0" destOrd="0" parTransId="{C059B62F-F07B-4F8D-A36D-81E7FAC0257D}" sibTransId="{83863826-477E-4196-AB61-5B7E1A076559}"/>
    <dgm:cxn modelId="{2C31E847-40F8-4F56-A01F-1F348DF19143}" type="presOf" srcId="{AEA7570E-F744-4750-BB95-1EB61BAA0066}" destId="{47E32980-E91C-4571-B2F8-A3AA13E29EE0}" srcOrd="1" destOrd="0" presId="urn:microsoft.com/office/officeart/2005/8/layout/orgChart1"/>
    <dgm:cxn modelId="{2942986F-564C-43A0-806F-3D7233C191B0}" srcId="{B9FD8E41-7735-4146-91EF-CD5A566649FF}" destId="{6A371AB7-D3DC-4A5E-8F9E-B972177EEBDB}" srcOrd="0" destOrd="0" parTransId="{788FEA0D-4B5C-4C33-A01B-8AE8329BC601}" sibTransId="{0AF2EE39-3106-4DA9-8BB2-005A27E571AA}"/>
    <dgm:cxn modelId="{5A6CF362-51C7-4CA4-9E99-9E76E24D6EE9}" type="presOf" srcId="{788FEA0D-4B5C-4C33-A01B-8AE8329BC601}" destId="{0DE77382-4C60-4482-BECE-0536DDF86DF7}" srcOrd="0" destOrd="0" presId="urn:microsoft.com/office/officeart/2005/8/layout/orgChart1"/>
    <dgm:cxn modelId="{F0334671-B517-471D-8214-91EBCFA85915}" type="presOf" srcId="{092A096B-DFD4-489D-B0B2-EE6E15C75230}" destId="{D92DCD51-71C8-42B3-9452-8DD0C8F42906}" srcOrd="0" destOrd="0" presId="urn:microsoft.com/office/officeart/2005/8/layout/orgChart1"/>
    <dgm:cxn modelId="{F3A6BF45-559F-45C1-AADF-FD74B6A75690}" type="presOf" srcId="{BC137D24-C140-4732-ABBF-A9B32C2DCE28}" destId="{57DF3F1F-E3A2-44C3-ABD0-A54433EDD677}" srcOrd="0" destOrd="0" presId="urn:microsoft.com/office/officeart/2005/8/layout/orgChart1"/>
    <dgm:cxn modelId="{7832D7C2-FD66-46C6-A284-43CDE0701D72}" srcId="{AEA7570E-F744-4750-BB95-1EB61BAA0066}" destId="{F896771F-65F1-45D4-A5B8-FB4B70508F55}" srcOrd="0" destOrd="0" parTransId="{B285F762-6AF5-43FF-A9FD-40A76B434D4A}" sibTransId="{5E3DD8D4-BB88-4575-B529-2796DD09D747}"/>
    <dgm:cxn modelId="{38687649-3A8D-4ABF-9E4A-146832DF858C}" srcId="{DFBF3D02-B3AF-4DE8-B04D-703D7A17451C}" destId="{0EDE847F-0330-45D5-8808-F824A22D011B}" srcOrd="1" destOrd="0" parTransId="{B23D549D-6B7A-4AC0-8ADA-0E619988D893}" sibTransId="{105DE123-FC01-4182-B2D8-FE1BC34DA2B9}"/>
    <dgm:cxn modelId="{BBB2D5C1-BEF4-460B-B117-40D06DC576CC}" type="presOf" srcId="{6556CCAF-4050-4B37-9A47-C8A6AF053402}" destId="{4C520359-8AAC-430D-B171-0210315F8A64}" srcOrd="1" destOrd="0" presId="urn:microsoft.com/office/officeart/2005/8/layout/orgChart1"/>
    <dgm:cxn modelId="{DABF67D3-4DAB-43DB-B126-A99BD9318B99}" type="presOf" srcId="{6A371AB7-D3DC-4A5E-8F9E-B972177EEBDB}" destId="{2535B84D-F000-4B45-9E80-2CE760E8C1C6}" srcOrd="1" destOrd="0" presId="urn:microsoft.com/office/officeart/2005/8/layout/orgChart1"/>
    <dgm:cxn modelId="{294718AC-80D2-466E-A043-ED79347A53B0}" type="presOf" srcId="{FB95B0AE-BFC9-4C9A-81F9-867BD6E9CB1C}" destId="{9615EE1F-25CB-4BD3-B653-983D3B81427E}" srcOrd="0" destOrd="0" presId="urn:microsoft.com/office/officeart/2005/8/layout/orgChart1"/>
    <dgm:cxn modelId="{79A39A5A-49EE-4042-85F6-322A9526453D}" type="presOf" srcId="{FA4C6C58-2F86-4B09-A4D5-85F027E0E0A7}" destId="{5CC86205-E7FD-4373-8BF1-72F38C4CCBEE}" srcOrd="1" destOrd="0" presId="urn:microsoft.com/office/officeart/2005/8/layout/orgChart1"/>
    <dgm:cxn modelId="{1693D921-BD1C-43D1-90D1-E625E7CDE040}" type="presOf" srcId="{D7FA5F1E-562D-4AC4-8D46-854770BEC985}" destId="{0E544F18-59A6-423B-BEF9-DCFA000C4EC3}" srcOrd="0" destOrd="0" presId="urn:microsoft.com/office/officeart/2005/8/layout/orgChart1"/>
    <dgm:cxn modelId="{974EE10D-EA3A-4D07-B67F-EC4BC18621CC}" srcId="{7265CC8C-8842-4702-94FF-70E6FBCC9DF1}" destId="{B9FD8E41-7735-4146-91EF-CD5A566649FF}" srcOrd="2" destOrd="0" parTransId="{328574E1-A49E-4BB8-BBA2-D4F4620D3D8C}" sibTransId="{D505E347-8E68-4F96-A26C-C2A75373DD03}"/>
    <dgm:cxn modelId="{CE798598-BE1C-4C87-A17B-C9AF824AA4D7}" type="presOf" srcId="{56142CC5-DF08-4AF9-A71F-B12B4A83D183}" destId="{38FEC6BE-9BBD-4C8B-AB41-D05621BB39FC}" srcOrd="1" destOrd="0" presId="urn:microsoft.com/office/officeart/2005/8/layout/orgChart1"/>
    <dgm:cxn modelId="{706CD26A-E551-44D1-9D91-15DA31DC967B}" type="presOf" srcId="{5E4F0521-535E-4517-A039-7ECCBF4ADEEF}" destId="{6295A78B-1082-45A3-8AB0-F24ECD688986}" srcOrd="1" destOrd="0" presId="urn:microsoft.com/office/officeart/2005/8/layout/orgChart1"/>
    <dgm:cxn modelId="{677DD108-3E8D-4C94-AD20-C4D5779ECFF3}" type="presOf" srcId="{B285F762-6AF5-43FF-A9FD-40A76B434D4A}" destId="{E67598B0-D563-4D30-90C2-55F884BC9B27}" srcOrd="0" destOrd="0" presId="urn:microsoft.com/office/officeart/2005/8/layout/orgChart1"/>
    <dgm:cxn modelId="{52B87A6C-40BB-4452-ADE5-858315D15780}" srcId="{78A999A3-59B4-4996-BF84-C784133E1A6B}" destId="{7265CC8C-8842-4702-94FF-70E6FBCC9DF1}" srcOrd="2" destOrd="0" parTransId="{FB95B0AE-BFC9-4C9A-81F9-867BD6E9CB1C}" sibTransId="{1F019432-E18F-4286-903F-85D6CE6D5602}"/>
    <dgm:cxn modelId="{AD2A2964-4C83-4976-AC61-0E34D458212D}" type="presOf" srcId="{B9FD8E41-7735-4146-91EF-CD5A566649FF}" destId="{1FE0D525-1657-49BF-AE10-060633E3FFDE}" srcOrd="0" destOrd="0" presId="urn:microsoft.com/office/officeart/2005/8/layout/orgChart1"/>
    <dgm:cxn modelId="{AA7FD399-2C5E-438C-BDEA-088EF187ECEC}" type="presOf" srcId="{F896771F-65F1-45D4-A5B8-FB4B70508F55}" destId="{373B204A-A36D-45EB-964E-0BE5936240FC}" srcOrd="0" destOrd="0" presId="urn:microsoft.com/office/officeart/2005/8/layout/orgChart1"/>
    <dgm:cxn modelId="{9EBC1546-03EC-4BF3-89EC-B32714B3493A}" type="presOf" srcId="{C320371D-A774-43A5-ACA7-19B5085630BE}" destId="{64C23865-AEFE-4553-BA61-C916A8BC1747}" srcOrd="1" destOrd="0" presId="urn:microsoft.com/office/officeart/2005/8/layout/orgChart1"/>
    <dgm:cxn modelId="{2684C8A3-B76F-44D4-A819-57A9B742A2C8}" type="presOf" srcId="{99514D73-0EAD-4E51-B219-2500A3E42E0A}" destId="{B71B3120-FF7C-4ADA-A6BD-1D92593FF959}" srcOrd="0" destOrd="0" presId="urn:microsoft.com/office/officeart/2005/8/layout/orgChart1"/>
    <dgm:cxn modelId="{C1EB64F3-4CBF-4156-9CC9-02A9FEF7D2D1}" type="presOf" srcId="{B9FD8E41-7735-4146-91EF-CD5A566649FF}" destId="{9A26CD5F-3867-4CF9-947A-0A8CA27E63A6}" srcOrd="1" destOrd="0" presId="urn:microsoft.com/office/officeart/2005/8/layout/orgChart1"/>
    <dgm:cxn modelId="{37266823-17FB-4C52-9219-D4FE960CF454}" type="presOf" srcId="{DFBF3D02-B3AF-4DE8-B04D-703D7A17451C}" destId="{8B82C5AE-A54C-468D-BF3C-A0C502054717}" srcOrd="0" destOrd="0" presId="urn:microsoft.com/office/officeart/2005/8/layout/orgChart1"/>
    <dgm:cxn modelId="{6D06DBFB-8C6C-4955-A49F-D22DA8E84600}" type="presOf" srcId="{A553DC7C-9DE8-4B58-8C0E-C2332B7194DB}" destId="{21D09E65-71A0-4FDC-8A5E-1338B3DA3FFB}" srcOrd="0" destOrd="0" presId="urn:microsoft.com/office/officeart/2005/8/layout/orgChart1"/>
    <dgm:cxn modelId="{38B4E00C-D421-4708-AF46-A29BBF99F98A}" type="presOf" srcId="{FA4C6C58-2F86-4B09-A4D5-85F027E0E0A7}" destId="{93C7052C-E27E-468D-9C9E-12DD34C7071C}" srcOrd="0" destOrd="0" presId="urn:microsoft.com/office/officeart/2005/8/layout/orgChart1"/>
    <dgm:cxn modelId="{D5623228-232D-4863-96CA-6B1C3796900B}" type="presOf" srcId="{7265CC8C-8842-4702-94FF-70E6FBCC9DF1}" destId="{0E80ED65-E1C8-4071-9354-476B50762400}" srcOrd="1" destOrd="0" presId="urn:microsoft.com/office/officeart/2005/8/layout/orgChart1"/>
    <dgm:cxn modelId="{7FFD252E-FCCA-4C49-A5E8-2C7B8D8C0B7A}" type="presOf" srcId="{D57A23E3-BD35-40A4-9CBC-B586CEBD5E86}" destId="{EABFD671-6970-4E50-BDB3-443D54FB935F}" srcOrd="0" destOrd="0" presId="urn:microsoft.com/office/officeart/2005/8/layout/orgChart1"/>
    <dgm:cxn modelId="{9F1116B9-6925-4F87-BB46-7D025129CA9B}" type="presOf" srcId="{4624606D-D089-476C-8C65-01865187BB98}" destId="{5580DF66-93FD-4009-9D2E-38F281120708}" srcOrd="0" destOrd="0" presId="urn:microsoft.com/office/officeart/2005/8/layout/orgChart1"/>
    <dgm:cxn modelId="{2BCDB25A-F12E-42D9-B50B-2F14F9E00B8B}" type="presOf" srcId="{DFBF3D02-B3AF-4DE8-B04D-703D7A17451C}" destId="{243BD6DC-C9DD-438D-863D-22781D6F739B}" srcOrd="1" destOrd="0" presId="urn:microsoft.com/office/officeart/2005/8/layout/orgChart1"/>
    <dgm:cxn modelId="{66AB4712-8B4D-41E6-BA0A-039769C0C070}" type="presOf" srcId="{F896771F-65F1-45D4-A5B8-FB4B70508F55}" destId="{5A2C482E-C82E-49F8-B807-0A7E2D817ABC}" srcOrd="1" destOrd="0" presId="urn:microsoft.com/office/officeart/2005/8/layout/orgChart1"/>
    <dgm:cxn modelId="{B2E5E1DA-10AC-4029-BDF3-FEF1C20527A6}" srcId="{B9FD8E41-7735-4146-91EF-CD5A566649FF}" destId="{56142CC5-DF08-4AF9-A71F-B12B4A83D183}" srcOrd="1" destOrd="0" parTransId="{99514D73-0EAD-4E51-B219-2500A3E42E0A}" sibTransId="{AA8BA42F-13BA-4E17-9720-44FFB195D164}"/>
    <dgm:cxn modelId="{526D3928-BEC2-4E71-86C8-B29F2BF426FD}" type="presOf" srcId="{B23D549D-6B7A-4AC0-8ADA-0E619988D893}" destId="{B112F309-4646-4422-8177-65A44DC39F48}" srcOrd="0" destOrd="0" presId="urn:microsoft.com/office/officeart/2005/8/layout/orgChart1"/>
    <dgm:cxn modelId="{E5E2BE1C-D3D2-4A55-B6DA-2A8C541136AC}" type="presOf" srcId="{86BABF2E-B486-4100-9D99-3E5FC5DB2BA9}" destId="{52030DC2-3AA9-472E-A5AD-1DFA501FFB80}" srcOrd="1" destOrd="0" presId="urn:microsoft.com/office/officeart/2005/8/layout/orgChart1"/>
    <dgm:cxn modelId="{26EFF6DE-CB68-464D-86F2-FB1FA56FE097}" srcId="{AEA7570E-F744-4750-BB95-1EB61BAA0066}" destId="{DFBF3D02-B3AF-4DE8-B04D-703D7A17451C}" srcOrd="2" destOrd="0" parTransId="{A553DC7C-9DE8-4B58-8C0E-C2332B7194DB}" sibTransId="{E773BE68-6633-4194-BBE3-9222FDCAF4D4}"/>
    <dgm:cxn modelId="{79963159-2845-4D1B-BD80-82ED0E67CA1C}" type="presParOf" srcId="{5580DF66-93FD-4009-9D2E-38F281120708}" destId="{E5C7D386-25BB-454A-BB04-118A913972C1}" srcOrd="0" destOrd="0" presId="urn:microsoft.com/office/officeart/2005/8/layout/orgChart1"/>
    <dgm:cxn modelId="{D4EE1C52-FD60-4267-8FE6-DE6F342EED32}" type="presParOf" srcId="{E5C7D386-25BB-454A-BB04-118A913972C1}" destId="{9E5C66D5-118D-4444-AEA3-A74EA6D84F41}" srcOrd="0" destOrd="0" presId="urn:microsoft.com/office/officeart/2005/8/layout/orgChart1"/>
    <dgm:cxn modelId="{C722DD72-749D-4020-90D5-E819F556301D}" type="presParOf" srcId="{9E5C66D5-118D-4444-AEA3-A74EA6D84F41}" destId="{A6491B95-8692-4F40-8A71-37757E06FAEC}" srcOrd="0" destOrd="0" presId="urn:microsoft.com/office/officeart/2005/8/layout/orgChart1"/>
    <dgm:cxn modelId="{8854F10C-BF3F-4535-A067-B020B9413574}" type="presParOf" srcId="{9E5C66D5-118D-4444-AEA3-A74EA6D84F41}" destId="{F4FE542D-D77E-4C8D-9C93-4AAB42C24313}" srcOrd="1" destOrd="0" presId="urn:microsoft.com/office/officeart/2005/8/layout/orgChart1"/>
    <dgm:cxn modelId="{6989D2D1-FC9A-4444-9F83-47BE0666F0DC}" type="presParOf" srcId="{E5C7D386-25BB-454A-BB04-118A913972C1}" destId="{E7D23C45-CB14-4EB4-92E9-6D8D3ED14ED5}" srcOrd="1" destOrd="0" presId="urn:microsoft.com/office/officeart/2005/8/layout/orgChart1"/>
    <dgm:cxn modelId="{FFABEEF1-0FE5-4987-9D32-D9F9BA89E0C0}" type="presParOf" srcId="{E7D23C45-CB14-4EB4-92E9-6D8D3ED14ED5}" destId="{A009398D-1191-426F-B6BE-B523B042FCB8}" srcOrd="0" destOrd="0" presId="urn:microsoft.com/office/officeart/2005/8/layout/orgChart1"/>
    <dgm:cxn modelId="{CF4759A7-E59F-4C40-9772-06CC428FE6C5}" type="presParOf" srcId="{E7D23C45-CB14-4EB4-92E9-6D8D3ED14ED5}" destId="{E9F74C1A-ED07-4C0E-9BAA-271C535983BF}" srcOrd="1" destOrd="0" presId="urn:microsoft.com/office/officeart/2005/8/layout/orgChart1"/>
    <dgm:cxn modelId="{7C8CEE1A-ACF2-4394-B704-EC5AF91B3D35}" type="presParOf" srcId="{E9F74C1A-ED07-4C0E-9BAA-271C535983BF}" destId="{EEC583AC-6A7D-4946-A7FE-FC6F5CCB3660}" srcOrd="0" destOrd="0" presId="urn:microsoft.com/office/officeart/2005/8/layout/orgChart1"/>
    <dgm:cxn modelId="{648FD34F-4316-422A-B3BF-4874C4BB1544}" type="presParOf" srcId="{EEC583AC-6A7D-4946-A7FE-FC6F5CCB3660}" destId="{93C7052C-E27E-468D-9C9E-12DD34C7071C}" srcOrd="0" destOrd="0" presId="urn:microsoft.com/office/officeart/2005/8/layout/orgChart1"/>
    <dgm:cxn modelId="{31120FB7-45F3-4BDD-825E-BAD4E14624BD}" type="presParOf" srcId="{EEC583AC-6A7D-4946-A7FE-FC6F5CCB3660}" destId="{5CC86205-E7FD-4373-8BF1-72F38C4CCBEE}" srcOrd="1" destOrd="0" presId="urn:microsoft.com/office/officeart/2005/8/layout/orgChart1"/>
    <dgm:cxn modelId="{B74B67D7-19FC-485A-A910-A55CC84C0F70}" type="presParOf" srcId="{E9F74C1A-ED07-4C0E-9BAA-271C535983BF}" destId="{0E5FA022-EA3B-41AA-AC99-49082E7CF4FB}" srcOrd="1" destOrd="0" presId="urn:microsoft.com/office/officeart/2005/8/layout/orgChart1"/>
    <dgm:cxn modelId="{9855027F-4326-41C1-9617-277F38B980AA}" type="presParOf" srcId="{E9F74C1A-ED07-4C0E-9BAA-271C535983BF}" destId="{880076D3-D224-45D7-BB54-D088E7468E77}" srcOrd="2" destOrd="0" presId="urn:microsoft.com/office/officeart/2005/8/layout/orgChart1"/>
    <dgm:cxn modelId="{CFE3E560-5A2A-4701-8032-1A755F21F1A0}" type="presParOf" srcId="{E7D23C45-CB14-4EB4-92E9-6D8D3ED14ED5}" destId="{15C0FCF2-FBC4-498D-8938-38D3402608D3}" srcOrd="2" destOrd="0" presId="urn:microsoft.com/office/officeart/2005/8/layout/orgChart1"/>
    <dgm:cxn modelId="{E0976C76-5A4F-4F4F-BC9A-452D9A999F98}" type="presParOf" srcId="{E7D23C45-CB14-4EB4-92E9-6D8D3ED14ED5}" destId="{DD525F82-9C9C-444E-98A6-BD6C9E2341D0}" srcOrd="3" destOrd="0" presId="urn:microsoft.com/office/officeart/2005/8/layout/orgChart1"/>
    <dgm:cxn modelId="{EB6558B6-598E-4542-947E-835A210E7004}" type="presParOf" srcId="{DD525F82-9C9C-444E-98A6-BD6C9E2341D0}" destId="{4BB35341-4F5B-47AF-B3D2-75A8D9CDED9D}" srcOrd="0" destOrd="0" presId="urn:microsoft.com/office/officeart/2005/8/layout/orgChart1"/>
    <dgm:cxn modelId="{ABC43D0C-7878-4563-8103-9582BAF1BE82}" type="presParOf" srcId="{4BB35341-4F5B-47AF-B3D2-75A8D9CDED9D}" destId="{E8E8D0FC-E429-4FA3-B629-CB8B46DAF494}" srcOrd="0" destOrd="0" presId="urn:microsoft.com/office/officeart/2005/8/layout/orgChart1"/>
    <dgm:cxn modelId="{E9692501-F7D5-43D4-B3E9-2220B65D3DE5}" type="presParOf" srcId="{4BB35341-4F5B-47AF-B3D2-75A8D9CDED9D}" destId="{6295A78B-1082-45A3-8AB0-F24ECD688986}" srcOrd="1" destOrd="0" presId="urn:microsoft.com/office/officeart/2005/8/layout/orgChart1"/>
    <dgm:cxn modelId="{0B30A2E4-9C60-40AA-8A50-DACBE9723358}" type="presParOf" srcId="{DD525F82-9C9C-444E-98A6-BD6C9E2341D0}" destId="{ACA9D7E8-5C66-437C-9339-E2F83DE0F581}" srcOrd="1" destOrd="0" presId="urn:microsoft.com/office/officeart/2005/8/layout/orgChart1"/>
    <dgm:cxn modelId="{9E6C2C51-E2BD-495E-8826-6A9D0F3BFF6F}" type="presParOf" srcId="{DD525F82-9C9C-444E-98A6-BD6C9E2341D0}" destId="{99DE66AF-8882-4D04-B699-CAF73DED1179}" srcOrd="2" destOrd="0" presId="urn:microsoft.com/office/officeart/2005/8/layout/orgChart1"/>
    <dgm:cxn modelId="{C93AEF76-D758-4E06-9E95-DC32918DC977}" type="presParOf" srcId="{E7D23C45-CB14-4EB4-92E9-6D8D3ED14ED5}" destId="{9615EE1F-25CB-4BD3-B653-983D3B81427E}" srcOrd="4" destOrd="0" presId="urn:microsoft.com/office/officeart/2005/8/layout/orgChart1"/>
    <dgm:cxn modelId="{FA2B8FD5-ACCF-42CC-8AED-A4FEC2E5D71C}" type="presParOf" srcId="{E7D23C45-CB14-4EB4-92E9-6D8D3ED14ED5}" destId="{672159F1-9B36-4679-9F3F-211871E8B1BD}" srcOrd="5" destOrd="0" presId="urn:microsoft.com/office/officeart/2005/8/layout/orgChart1"/>
    <dgm:cxn modelId="{B0D9A27E-D56D-41D2-9A1F-33D720F69655}" type="presParOf" srcId="{672159F1-9B36-4679-9F3F-211871E8B1BD}" destId="{F6C7BCC6-7652-47D3-B445-89A3B09A3EE0}" srcOrd="0" destOrd="0" presId="urn:microsoft.com/office/officeart/2005/8/layout/orgChart1"/>
    <dgm:cxn modelId="{131A35EF-547F-4171-A951-5C03E1FA2612}" type="presParOf" srcId="{F6C7BCC6-7652-47D3-B445-89A3B09A3EE0}" destId="{86431654-A6F2-4D4D-B7A1-DD4279E0676B}" srcOrd="0" destOrd="0" presId="urn:microsoft.com/office/officeart/2005/8/layout/orgChart1"/>
    <dgm:cxn modelId="{A7FCCF3F-7EA1-4209-88DF-62CAB360946D}" type="presParOf" srcId="{F6C7BCC6-7652-47D3-B445-89A3B09A3EE0}" destId="{0E80ED65-E1C8-4071-9354-476B50762400}" srcOrd="1" destOrd="0" presId="urn:microsoft.com/office/officeart/2005/8/layout/orgChart1"/>
    <dgm:cxn modelId="{C57EC6B8-2FA7-499E-8D4E-9F45CBFFB309}" type="presParOf" srcId="{672159F1-9B36-4679-9F3F-211871E8B1BD}" destId="{1D168D17-4BAF-42D9-A25D-C6031FFBD486}" srcOrd="1" destOrd="0" presId="urn:microsoft.com/office/officeart/2005/8/layout/orgChart1"/>
    <dgm:cxn modelId="{AEE4A0A4-3D63-49A2-BA1D-FE6FAEE99723}" type="presParOf" srcId="{1D168D17-4BAF-42D9-A25D-C6031FFBD486}" destId="{0CF4DC1A-BE5A-4D87-AF31-E23A040D2B62}" srcOrd="0" destOrd="0" presId="urn:microsoft.com/office/officeart/2005/8/layout/orgChart1"/>
    <dgm:cxn modelId="{D1C254F5-F49C-4281-9390-4A299790016B}" type="presParOf" srcId="{1D168D17-4BAF-42D9-A25D-C6031FFBD486}" destId="{608DC7B6-292E-48AB-801A-ABC605B57948}" srcOrd="1" destOrd="0" presId="urn:microsoft.com/office/officeart/2005/8/layout/orgChart1"/>
    <dgm:cxn modelId="{6F59A0BA-A4E6-401A-B02F-96897142115F}" type="presParOf" srcId="{608DC7B6-292E-48AB-801A-ABC605B57948}" destId="{B4F0BC79-AD48-4D2C-B64F-B8034E3B7784}" srcOrd="0" destOrd="0" presId="urn:microsoft.com/office/officeart/2005/8/layout/orgChart1"/>
    <dgm:cxn modelId="{53250164-EEA6-4724-9A4E-A1BEFA5B6886}" type="presParOf" srcId="{B4F0BC79-AD48-4D2C-B64F-B8034E3B7784}" destId="{011E3848-9A4B-491F-974F-F131B3762D4B}" srcOrd="0" destOrd="0" presId="urn:microsoft.com/office/officeart/2005/8/layout/orgChart1"/>
    <dgm:cxn modelId="{751BC070-019C-4A5A-A6B0-C8641F608AFE}" type="presParOf" srcId="{B4F0BC79-AD48-4D2C-B64F-B8034E3B7784}" destId="{52030DC2-3AA9-472E-A5AD-1DFA501FFB80}" srcOrd="1" destOrd="0" presId="urn:microsoft.com/office/officeart/2005/8/layout/orgChart1"/>
    <dgm:cxn modelId="{9E01A294-1DAB-4D00-9A49-682D272856C8}" type="presParOf" srcId="{608DC7B6-292E-48AB-801A-ABC605B57948}" destId="{59C899F3-7F0E-467E-A5A3-F2338F09441A}" srcOrd="1" destOrd="0" presId="urn:microsoft.com/office/officeart/2005/8/layout/orgChart1"/>
    <dgm:cxn modelId="{2F625A62-6B5B-4D57-9BC4-C862B74C7406}" type="presParOf" srcId="{608DC7B6-292E-48AB-801A-ABC605B57948}" destId="{7AF73A57-2471-40BC-8838-E7B8535E6BA2}" srcOrd="2" destOrd="0" presId="urn:microsoft.com/office/officeart/2005/8/layout/orgChart1"/>
    <dgm:cxn modelId="{9FBB3BD3-F454-493F-8C07-2E1287716471}" type="presParOf" srcId="{1D168D17-4BAF-42D9-A25D-C6031FFBD486}" destId="{0F5942DF-7484-46CA-A24E-3C71EF5BE599}" srcOrd="2" destOrd="0" presId="urn:microsoft.com/office/officeart/2005/8/layout/orgChart1"/>
    <dgm:cxn modelId="{1152882A-B667-4B95-9A07-E00449CEC078}" type="presParOf" srcId="{1D168D17-4BAF-42D9-A25D-C6031FFBD486}" destId="{1D9B689D-0A58-4E53-8518-6C408749F782}" srcOrd="3" destOrd="0" presId="urn:microsoft.com/office/officeart/2005/8/layout/orgChart1"/>
    <dgm:cxn modelId="{5D6BAAB5-7AF9-4FF4-9460-F5A9D83D600A}" type="presParOf" srcId="{1D9B689D-0A58-4E53-8518-6C408749F782}" destId="{468A076D-096C-4E4C-A837-51C045938897}" srcOrd="0" destOrd="0" presId="urn:microsoft.com/office/officeart/2005/8/layout/orgChart1"/>
    <dgm:cxn modelId="{220F5593-7BBC-4BCC-BEC8-686A4092E47D}" type="presParOf" srcId="{468A076D-096C-4E4C-A837-51C045938897}" destId="{E168CA0B-ACDF-44BF-A6A4-591E61CFC0C4}" srcOrd="0" destOrd="0" presId="urn:microsoft.com/office/officeart/2005/8/layout/orgChart1"/>
    <dgm:cxn modelId="{359A4798-81DE-4E4D-9BBF-825042D8739F}" type="presParOf" srcId="{468A076D-096C-4E4C-A837-51C045938897}" destId="{64C23865-AEFE-4553-BA61-C916A8BC1747}" srcOrd="1" destOrd="0" presId="urn:microsoft.com/office/officeart/2005/8/layout/orgChart1"/>
    <dgm:cxn modelId="{0FF08EFD-8FAE-4EDA-8A3D-6F668C248B2B}" type="presParOf" srcId="{1D9B689D-0A58-4E53-8518-6C408749F782}" destId="{F1461D2A-49C3-439B-BC50-9AA52D6FEA0E}" srcOrd="1" destOrd="0" presId="urn:microsoft.com/office/officeart/2005/8/layout/orgChart1"/>
    <dgm:cxn modelId="{C1DBA014-45AC-4EEB-94C9-1C15E10D01E1}" type="presParOf" srcId="{1D9B689D-0A58-4E53-8518-6C408749F782}" destId="{53ACC925-E18F-4E4C-8DBD-4046950D4170}" srcOrd="2" destOrd="0" presId="urn:microsoft.com/office/officeart/2005/8/layout/orgChart1"/>
    <dgm:cxn modelId="{483C0804-6184-40BA-8A09-FB0841FB7C06}" type="presParOf" srcId="{1D168D17-4BAF-42D9-A25D-C6031FFBD486}" destId="{FF15F0D5-D857-46A3-8D30-44FC1C55626F}" srcOrd="4" destOrd="0" presId="urn:microsoft.com/office/officeart/2005/8/layout/orgChart1"/>
    <dgm:cxn modelId="{749696CA-5B92-45DB-BB9F-FA2FD3C84AAB}" type="presParOf" srcId="{1D168D17-4BAF-42D9-A25D-C6031FFBD486}" destId="{90594E3B-276F-4563-842D-1B2E32A3E130}" srcOrd="5" destOrd="0" presId="urn:microsoft.com/office/officeart/2005/8/layout/orgChart1"/>
    <dgm:cxn modelId="{37109289-8854-45C2-9B1B-D6E35BCA1C66}" type="presParOf" srcId="{90594E3B-276F-4563-842D-1B2E32A3E130}" destId="{ADB83528-AC0C-4D7C-BF47-24598DB43A1F}" srcOrd="0" destOrd="0" presId="urn:microsoft.com/office/officeart/2005/8/layout/orgChart1"/>
    <dgm:cxn modelId="{47924D5B-D356-4C06-A1F4-77B753087601}" type="presParOf" srcId="{ADB83528-AC0C-4D7C-BF47-24598DB43A1F}" destId="{1FE0D525-1657-49BF-AE10-060633E3FFDE}" srcOrd="0" destOrd="0" presId="urn:microsoft.com/office/officeart/2005/8/layout/orgChart1"/>
    <dgm:cxn modelId="{539DB8D5-AF1C-4FE5-9F57-0D1D89D598C5}" type="presParOf" srcId="{ADB83528-AC0C-4D7C-BF47-24598DB43A1F}" destId="{9A26CD5F-3867-4CF9-947A-0A8CA27E63A6}" srcOrd="1" destOrd="0" presId="urn:microsoft.com/office/officeart/2005/8/layout/orgChart1"/>
    <dgm:cxn modelId="{7DF54143-5457-4D73-A093-7379328A861A}" type="presParOf" srcId="{90594E3B-276F-4563-842D-1B2E32A3E130}" destId="{6CA4040D-5502-4670-A038-3C8B8E245250}" srcOrd="1" destOrd="0" presId="urn:microsoft.com/office/officeart/2005/8/layout/orgChart1"/>
    <dgm:cxn modelId="{4B9646BD-F97B-4B04-9F6F-F19B3A84BBDC}" type="presParOf" srcId="{6CA4040D-5502-4670-A038-3C8B8E245250}" destId="{0DE77382-4C60-4482-BECE-0536DDF86DF7}" srcOrd="0" destOrd="0" presId="urn:microsoft.com/office/officeart/2005/8/layout/orgChart1"/>
    <dgm:cxn modelId="{C63EC6C6-2F8A-43F6-89DD-7F8F8F377602}" type="presParOf" srcId="{6CA4040D-5502-4670-A038-3C8B8E245250}" destId="{B6A23289-7E13-4653-B9C4-3BDBDD083168}" srcOrd="1" destOrd="0" presId="urn:microsoft.com/office/officeart/2005/8/layout/orgChart1"/>
    <dgm:cxn modelId="{FBC1E337-3CEA-474D-BB75-BE65566F2B6B}" type="presParOf" srcId="{B6A23289-7E13-4653-B9C4-3BDBDD083168}" destId="{53ACC2E0-007A-4384-B49F-F0B7212543FF}" srcOrd="0" destOrd="0" presId="urn:microsoft.com/office/officeart/2005/8/layout/orgChart1"/>
    <dgm:cxn modelId="{68DA9529-DF8E-4C1F-A824-AA7D66AACC80}" type="presParOf" srcId="{53ACC2E0-007A-4384-B49F-F0B7212543FF}" destId="{846029D9-4D92-4475-B637-58EBC87CEAA3}" srcOrd="0" destOrd="0" presId="urn:microsoft.com/office/officeart/2005/8/layout/orgChart1"/>
    <dgm:cxn modelId="{C6308E4A-EB45-4598-9895-47970ACC9D1F}" type="presParOf" srcId="{53ACC2E0-007A-4384-B49F-F0B7212543FF}" destId="{2535B84D-F000-4B45-9E80-2CE760E8C1C6}" srcOrd="1" destOrd="0" presId="urn:microsoft.com/office/officeart/2005/8/layout/orgChart1"/>
    <dgm:cxn modelId="{ABBDAC00-8849-46DC-B62E-60EBEEA57453}" type="presParOf" srcId="{B6A23289-7E13-4653-B9C4-3BDBDD083168}" destId="{9C7143AD-194F-45FC-A256-EEC02FCBB1D8}" srcOrd="1" destOrd="0" presId="urn:microsoft.com/office/officeart/2005/8/layout/orgChart1"/>
    <dgm:cxn modelId="{AA207470-AF30-48FE-B878-5D4F1F470D11}" type="presParOf" srcId="{B6A23289-7E13-4653-B9C4-3BDBDD083168}" destId="{007983AC-A694-4DB2-8206-33C72811F4BC}" srcOrd="2" destOrd="0" presId="urn:microsoft.com/office/officeart/2005/8/layout/orgChart1"/>
    <dgm:cxn modelId="{E4944EEE-2FEF-4D34-B687-621F977A30A1}" type="presParOf" srcId="{6CA4040D-5502-4670-A038-3C8B8E245250}" destId="{B71B3120-FF7C-4ADA-A6BD-1D92593FF959}" srcOrd="2" destOrd="0" presId="urn:microsoft.com/office/officeart/2005/8/layout/orgChart1"/>
    <dgm:cxn modelId="{EC33B521-7171-4720-AB93-7240BC2BF8A8}" type="presParOf" srcId="{6CA4040D-5502-4670-A038-3C8B8E245250}" destId="{D961D21C-67E7-42D6-95D6-F764C4AEE3B0}" srcOrd="3" destOrd="0" presId="urn:microsoft.com/office/officeart/2005/8/layout/orgChart1"/>
    <dgm:cxn modelId="{D6DBA6B6-0CEC-4E8F-B7AA-A14687AE5D60}" type="presParOf" srcId="{D961D21C-67E7-42D6-95D6-F764C4AEE3B0}" destId="{31D08368-0608-4929-A80A-CDBC3A45C20E}" srcOrd="0" destOrd="0" presId="urn:microsoft.com/office/officeart/2005/8/layout/orgChart1"/>
    <dgm:cxn modelId="{FDA20789-31B5-487A-9913-DDAD3967E5E0}" type="presParOf" srcId="{31D08368-0608-4929-A80A-CDBC3A45C20E}" destId="{0ABE413F-CC6F-49DD-B8E8-9CA80B4B5A93}" srcOrd="0" destOrd="0" presId="urn:microsoft.com/office/officeart/2005/8/layout/orgChart1"/>
    <dgm:cxn modelId="{89863D90-12C4-4452-B739-6CB18B5A16B0}" type="presParOf" srcId="{31D08368-0608-4929-A80A-CDBC3A45C20E}" destId="{38FEC6BE-9BBD-4C8B-AB41-D05621BB39FC}" srcOrd="1" destOrd="0" presId="urn:microsoft.com/office/officeart/2005/8/layout/orgChart1"/>
    <dgm:cxn modelId="{F9CBC038-9A20-4A40-84E2-08F4D81D2A26}" type="presParOf" srcId="{D961D21C-67E7-42D6-95D6-F764C4AEE3B0}" destId="{34BC61AA-9ADE-43D0-A707-50C9DA385437}" srcOrd="1" destOrd="0" presId="urn:microsoft.com/office/officeart/2005/8/layout/orgChart1"/>
    <dgm:cxn modelId="{CBC9CB04-49D7-4594-BF72-72AD9E20C3CC}" type="presParOf" srcId="{D961D21C-67E7-42D6-95D6-F764C4AEE3B0}" destId="{7F53842D-96AD-4356-8BC9-8B035A9FAC54}" srcOrd="2" destOrd="0" presId="urn:microsoft.com/office/officeart/2005/8/layout/orgChart1"/>
    <dgm:cxn modelId="{99BBC466-AE6B-4498-ABA2-28CFB3254239}" type="presParOf" srcId="{90594E3B-276F-4563-842D-1B2E32A3E130}" destId="{26B45B0B-B18F-4302-9F75-9D9D95FA4E11}" srcOrd="2" destOrd="0" presId="urn:microsoft.com/office/officeart/2005/8/layout/orgChart1"/>
    <dgm:cxn modelId="{946B2A33-A516-43A2-9699-200441366D57}" type="presParOf" srcId="{672159F1-9B36-4679-9F3F-211871E8B1BD}" destId="{1F516FC2-1737-429E-9BF6-F2515A053C65}" srcOrd="2" destOrd="0" presId="urn:microsoft.com/office/officeart/2005/8/layout/orgChart1"/>
    <dgm:cxn modelId="{9916405B-351F-49E2-9418-0044B5E59E45}" type="presParOf" srcId="{E7D23C45-CB14-4EB4-92E9-6D8D3ED14ED5}" destId="{975CFDF7-836D-492E-98BE-67DBB1AE72B4}" srcOrd="6" destOrd="0" presId="urn:microsoft.com/office/officeart/2005/8/layout/orgChart1"/>
    <dgm:cxn modelId="{31119AE5-CEB3-4CA2-AA81-30CE8CB09410}" type="presParOf" srcId="{E7D23C45-CB14-4EB4-92E9-6D8D3ED14ED5}" destId="{2DE9448E-F346-48C3-ABF0-396E5F426E46}" srcOrd="7" destOrd="0" presId="urn:microsoft.com/office/officeart/2005/8/layout/orgChart1"/>
    <dgm:cxn modelId="{F7B62A32-FF3E-4CF0-9D45-F085D7C5A5AB}" type="presParOf" srcId="{2DE9448E-F346-48C3-ABF0-396E5F426E46}" destId="{9328CBA0-997F-47E7-8213-E5E082D388E1}" srcOrd="0" destOrd="0" presId="urn:microsoft.com/office/officeart/2005/8/layout/orgChart1"/>
    <dgm:cxn modelId="{CD288633-2D98-4639-B2DE-1D888B1A6722}" type="presParOf" srcId="{9328CBA0-997F-47E7-8213-E5E082D388E1}" destId="{C2EBF2B9-EAB3-4750-B9D7-3E133CCAD0C6}" srcOrd="0" destOrd="0" presId="urn:microsoft.com/office/officeart/2005/8/layout/orgChart1"/>
    <dgm:cxn modelId="{32AD1B24-7279-4DD3-9B94-F1EA2B8411BE}" type="presParOf" srcId="{9328CBA0-997F-47E7-8213-E5E082D388E1}" destId="{47E32980-E91C-4571-B2F8-A3AA13E29EE0}" srcOrd="1" destOrd="0" presId="urn:microsoft.com/office/officeart/2005/8/layout/orgChart1"/>
    <dgm:cxn modelId="{403AF49E-3323-424D-A3A1-9592672F4AD0}" type="presParOf" srcId="{2DE9448E-F346-48C3-ABF0-396E5F426E46}" destId="{83663B1E-8FF6-4EAE-81EB-621E00371E66}" srcOrd="1" destOrd="0" presId="urn:microsoft.com/office/officeart/2005/8/layout/orgChart1"/>
    <dgm:cxn modelId="{3C25D98C-8F79-4215-97AE-53B72B4AFD5A}" type="presParOf" srcId="{83663B1E-8FF6-4EAE-81EB-621E00371E66}" destId="{E67598B0-D563-4D30-90C2-55F884BC9B27}" srcOrd="0" destOrd="0" presId="urn:microsoft.com/office/officeart/2005/8/layout/orgChart1"/>
    <dgm:cxn modelId="{6433B0BF-C4D1-4827-87D4-D42222BE59FD}" type="presParOf" srcId="{83663B1E-8FF6-4EAE-81EB-621E00371E66}" destId="{963B80D2-A392-405C-8354-171BCC0F1346}" srcOrd="1" destOrd="0" presId="urn:microsoft.com/office/officeart/2005/8/layout/orgChart1"/>
    <dgm:cxn modelId="{39808CDE-B00A-48D6-AB58-ABCF7851FCFD}" type="presParOf" srcId="{963B80D2-A392-405C-8354-171BCC0F1346}" destId="{E6DA6544-2C12-4EFA-872C-1B90C05D05EE}" srcOrd="0" destOrd="0" presId="urn:microsoft.com/office/officeart/2005/8/layout/orgChart1"/>
    <dgm:cxn modelId="{1B44D3BD-5296-4B50-9F58-89A96048E90E}" type="presParOf" srcId="{E6DA6544-2C12-4EFA-872C-1B90C05D05EE}" destId="{373B204A-A36D-45EB-964E-0BE5936240FC}" srcOrd="0" destOrd="0" presId="urn:microsoft.com/office/officeart/2005/8/layout/orgChart1"/>
    <dgm:cxn modelId="{DA684CED-F7D2-424A-96B1-1DC20C0D0C80}" type="presParOf" srcId="{E6DA6544-2C12-4EFA-872C-1B90C05D05EE}" destId="{5A2C482E-C82E-49F8-B807-0A7E2D817ABC}" srcOrd="1" destOrd="0" presId="urn:microsoft.com/office/officeart/2005/8/layout/orgChart1"/>
    <dgm:cxn modelId="{66E8BDB0-055B-4763-8D2A-D654C89B9995}" type="presParOf" srcId="{963B80D2-A392-405C-8354-171BCC0F1346}" destId="{59DDC382-200A-4CED-8F5F-B62B40C1809B}" srcOrd="1" destOrd="0" presId="urn:microsoft.com/office/officeart/2005/8/layout/orgChart1"/>
    <dgm:cxn modelId="{8E7E76B9-8499-4B5D-8603-159182C4D6DE}" type="presParOf" srcId="{963B80D2-A392-405C-8354-171BCC0F1346}" destId="{823A24B6-E67A-4D87-B909-71373FF2EF77}" srcOrd="2" destOrd="0" presId="urn:microsoft.com/office/officeart/2005/8/layout/orgChart1"/>
    <dgm:cxn modelId="{9A736BE1-6858-4EF3-8876-D560C2C672EA}" type="presParOf" srcId="{83663B1E-8FF6-4EAE-81EB-621E00371E66}" destId="{0E544F18-59A6-423B-BEF9-DCFA000C4EC3}" srcOrd="2" destOrd="0" presId="urn:microsoft.com/office/officeart/2005/8/layout/orgChart1"/>
    <dgm:cxn modelId="{FC0FDAE5-AD52-4F9C-A45E-EE46A9DAA54B}" type="presParOf" srcId="{83663B1E-8FF6-4EAE-81EB-621E00371E66}" destId="{F2DB0B5A-56F9-4174-8E87-96C985BF9C2A}" srcOrd="3" destOrd="0" presId="urn:microsoft.com/office/officeart/2005/8/layout/orgChart1"/>
    <dgm:cxn modelId="{672F4956-70FD-43D3-9584-3B0855B1BEFC}" type="presParOf" srcId="{F2DB0B5A-56F9-4174-8E87-96C985BF9C2A}" destId="{1F010848-FEA2-45B9-A5CA-7309FD670E33}" srcOrd="0" destOrd="0" presId="urn:microsoft.com/office/officeart/2005/8/layout/orgChart1"/>
    <dgm:cxn modelId="{6571E82C-8EA3-4091-A7C0-E4CACD1662FD}" type="presParOf" srcId="{1F010848-FEA2-45B9-A5CA-7309FD670E33}" destId="{D92DCD51-71C8-42B3-9452-8DD0C8F42906}" srcOrd="0" destOrd="0" presId="urn:microsoft.com/office/officeart/2005/8/layout/orgChart1"/>
    <dgm:cxn modelId="{6485F3A2-6686-42E0-B925-A8D2208DC180}" type="presParOf" srcId="{1F010848-FEA2-45B9-A5CA-7309FD670E33}" destId="{DBA4B240-E228-48DE-B929-BEDD64FAC3DC}" srcOrd="1" destOrd="0" presId="urn:microsoft.com/office/officeart/2005/8/layout/orgChart1"/>
    <dgm:cxn modelId="{983ABB0E-1E94-4322-BFCD-95D37BAFC517}" type="presParOf" srcId="{F2DB0B5A-56F9-4174-8E87-96C985BF9C2A}" destId="{502140B8-2814-425E-B11F-BF99B9D9CD23}" srcOrd="1" destOrd="0" presId="urn:microsoft.com/office/officeart/2005/8/layout/orgChart1"/>
    <dgm:cxn modelId="{4B7B3CD5-FDC4-4AA7-81F2-FFC8E5748204}" type="presParOf" srcId="{F2DB0B5A-56F9-4174-8E87-96C985BF9C2A}" destId="{5F458680-0E53-4734-8B7C-34AC7D081492}" srcOrd="2" destOrd="0" presId="urn:microsoft.com/office/officeart/2005/8/layout/orgChart1"/>
    <dgm:cxn modelId="{2ACBCB04-3C23-4733-A3FE-F70FA873DC54}" type="presParOf" srcId="{83663B1E-8FF6-4EAE-81EB-621E00371E66}" destId="{21D09E65-71A0-4FDC-8A5E-1338B3DA3FFB}" srcOrd="4" destOrd="0" presId="urn:microsoft.com/office/officeart/2005/8/layout/orgChart1"/>
    <dgm:cxn modelId="{8D5380E6-507E-45E5-A385-47BE12A38604}" type="presParOf" srcId="{83663B1E-8FF6-4EAE-81EB-621E00371E66}" destId="{6A61AD1E-CEB5-4F9A-9051-F12D5C623713}" srcOrd="5" destOrd="0" presId="urn:microsoft.com/office/officeart/2005/8/layout/orgChart1"/>
    <dgm:cxn modelId="{A731A03B-9916-4721-B14C-EDB3364C23E8}" type="presParOf" srcId="{6A61AD1E-CEB5-4F9A-9051-F12D5C623713}" destId="{D5B19105-EE85-4978-A3AD-7C51AAD3FB62}" srcOrd="0" destOrd="0" presId="urn:microsoft.com/office/officeart/2005/8/layout/orgChart1"/>
    <dgm:cxn modelId="{D9C0BBD2-C817-4E31-8F6E-FE4EE0C589B7}" type="presParOf" srcId="{D5B19105-EE85-4978-A3AD-7C51AAD3FB62}" destId="{8B82C5AE-A54C-468D-BF3C-A0C502054717}" srcOrd="0" destOrd="0" presId="urn:microsoft.com/office/officeart/2005/8/layout/orgChart1"/>
    <dgm:cxn modelId="{17F47C00-0530-4C86-A6E8-A72B95C29695}" type="presParOf" srcId="{D5B19105-EE85-4978-A3AD-7C51AAD3FB62}" destId="{243BD6DC-C9DD-438D-863D-22781D6F739B}" srcOrd="1" destOrd="0" presId="urn:microsoft.com/office/officeart/2005/8/layout/orgChart1"/>
    <dgm:cxn modelId="{15C3CB90-EE13-4F69-A558-DD9D1A12E99C}" type="presParOf" srcId="{6A61AD1E-CEB5-4F9A-9051-F12D5C623713}" destId="{65E73944-94BD-4054-BBF6-15A7D2DEB3A9}" srcOrd="1" destOrd="0" presId="urn:microsoft.com/office/officeart/2005/8/layout/orgChart1"/>
    <dgm:cxn modelId="{E364ADE0-05A0-4EB5-9959-AF5C5EC99FD0}" type="presParOf" srcId="{65E73944-94BD-4054-BBF6-15A7D2DEB3A9}" destId="{EABFD671-6970-4E50-BDB3-443D54FB935F}" srcOrd="0" destOrd="0" presId="urn:microsoft.com/office/officeart/2005/8/layout/orgChart1"/>
    <dgm:cxn modelId="{6E1A99EE-C955-4DB1-BCB6-C70F5F02C961}" type="presParOf" srcId="{65E73944-94BD-4054-BBF6-15A7D2DEB3A9}" destId="{B3AF52F6-E0AD-407E-9172-0E1167CD972B}" srcOrd="1" destOrd="0" presId="urn:microsoft.com/office/officeart/2005/8/layout/orgChart1"/>
    <dgm:cxn modelId="{7F3D9FF5-526D-4F0E-8EFE-EB2E5E58498C}" type="presParOf" srcId="{B3AF52F6-E0AD-407E-9172-0E1167CD972B}" destId="{7197729C-BA26-4B20-9F57-1BA833E47CAC}" srcOrd="0" destOrd="0" presId="urn:microsoft.com/office/officeart/2005/8/layout/orgChart1"/>
    <dgm:cxn modelId="{B25E4B27-F176-4838-ADA9-F4967E48E2A3}" type="presParOf" srcId="{7197729C-BA26-4B20-9F57-1BA833E47CAC}" destId="{02EDC577-5C06-496C-B205-D13117BF2C27}" srcOrd="0" destOrd="0" presId="urn:microsoft.com/office/officeart/2005/8/layout/orgChart1"/>
    <dgm:cxn modelId="{47A382F3-B7DD-41F8-856D-6869D4B95F99}" type="presParOf" srcId="{7197729C-BA26-4B20-9F57-1BA833E47CAC}" destId="{52707189-7B0B-4ED3-ADBC-C6FF620F15A4}" srcOrd="1" destOrd="0" presId="urn:microsoft.com/office/officeart/2005/8/layout/orgChart1"/>
    <dgm:cxn modelId="{1FF9C07C-20E5-42D7-A916-7C102D430A92}" type="presParOf" srcId="{B3AF52F6-E0AD-407E-9172-0E1167CD972B}" destId="{2922D0F3-0E3D-45EA-AF94-119B9BE86655}" srcOrd="1" destOrd="0" presId="urn:microsoft.com/office/officeart/2005/8/layout/orgChart1"/>
    <dgm:cxn modelId="{797B3969-D2A1-411D-867C-07067FC38347}" type="presParOf" srcId="{B3AF52F6-E0AD-407E-9172-0E1167CD972B}" destId="{8BC6A690-3EC5-40A2-BFFE-14196A487FEF}" srcOrd="2" destOrd="0" presId="urn:microsoft.com/office/officeart/2005/8/layout/orgChart1"/>
    <dgm:cxn modelId="{8E843B1C-61B9-4FB1-B40F-D5E7C8A0E59D}" type="presParOf" srcId="{65E73944-94BD-4054-BBF6-15A7D2DEB3A9}" destId="{B112F309-4646-4422-8177-65A44DC39F48}" srcOrd="2" destOrd="0" presId="urn:microsoft.com/office/officeart/2005/8/layout/orgChart1"/>
    <dgm:cxn modelId="{22FCB99D-EE75-4891-B2EA-D805461B8A53}" type="presParOf" srcId="{65E73944-94BD-4054-BBF6-15A7D2DEB3A9}" destId="{B53AA953-62FE-4A92-9A7E-FE5F0BA3B513}" srcOrd="3" destOrd="0" presId="urn:microsoft.com/office/officeart/2005/8/layout/orgChart1"/>
    <dgm:cxn modelId="{C8F8B926-15D3-448A-BEFF-9339044FA02D}" type="presParOf" srcId="{B53AA953-62FE-4A92-9A7E-FE5F0BA3B513}" destId="{CC566E64-05E8-4F9C-B4A4-4CC070AC0B79}" srcOrd="0" destOrd="0" presId="urn:microsoft.com/office/officeart/2005/8/layout/orgChart1"/>
    <dgm:cxn modelId="{48D8473D-7E81-40FB-97E9-91162F88BD76}" type="presParOf" srcId="{CC566E64-05E8-4F9C-B4A4-4CC070AC0B79}" destId="{12226776-3767-4B29-811D-01B4ACF1A431}" srcOrd="0" destOrd="0" presId="urn:microsoft.com/office/officeart/2005/8/layout/orgChart1"/>
    <dgm:cxn modelId="{614CAA85-B0FB-40E9-A48F-B9AEBBFAF8D0}" type="presParOf" srcId="{CC566E64-05E8-4F9C-B4A4-4CC070AC0B79}" destId="{77250195-A5C5-43D4-919B-8B621B06CA60}" srcOrd="1" destOrd="0" presId="urn:microsoft.com/office/officeart/2005/8/layout/orgChart1"/>
    <dgm:cxn modelId="{941D81AE-3095-41C8-A0AD-0CC252ED5251}" type="presParOf" srcId="{B53AA953-62FE-4A92-9A7E-FE5F0BA3B513}" destId="{A5F026ED-D96B-46DC-965E-7A5CB420FC3D}" srcOrd="1" destOrd="0" presId="urn:microsoft.com/office/officeart/2005/8/layout/orgChart1"/>
    <dgm:cxn modelId="{FAADEDB2-C856-4831-AA5F-D773761971B9}" type="presParOf" srcId="{A5F026ED-D96B-46DC-965E-7A5CB420FC3D}" destId="{57DF3F1F-E3A2-44C3-ABD0-A54433EDD677}" srcOrd="0" destOrd="0" presId="urn:microsoft.com/office/officeart/2005/8/layout/orgChart1"/>
    <dgm:cxn modelId="{707E5B2A-A132-4DDD-B436-93AE9ABF055C}" type="presParOf" srcId="{A5F026ED-D96B-46DC-965E-7A5CB420FC3D}" destId="{2A896842-5E4C-4A07-9065-284B77BE6805}" srcOrd="1" destOrd="0" presId="urn:microsoft.com/office/officeart/2005/8/layout/orgChart1"/>
    <dgm:cxn modelId="{A83A5A2A-DDF5-45BC-880D-FB63771C8354}" type="presParOf" srcId="{2A896842-5E4C-4A07-9065-284B77BE6805}" destId="{C7524151-5019-4511-9E84-33E28CA1DC76}" srcOrd="0" destOrd="0" presId="urn:microsoft.com/office/officeart/2005/8/layout/orgChart1"/>
    <dgm:cxn modelId="{0BB6CFC3-AE4D-46ED-947D-E9D1510E0BFB}" type="presParOf" srcId="{C7524151-5019-4511-9E84-33E28CA1DC76}" destId="{C11F1ABC-E254-4FF0-B9EB-7576285281DC}" srcOrd="0" destOrd="0" presId="urn:microsoft.com/office/officeart/2005/8/layout/orgChart1"/>
    <dgm:cxn modelId="{9DDE9311-C901-4ACC-83BF-F0E30D65A822}" type="presParOf" srcId="{C7524151-5019-4511-9E84-33E28CA1DC76}" destId="{4C520359-8AAC-430D-B171-0210315F8A64}" srcOrd="1" destOrd="0" presId="urn:microsoft.com/office/officeart/2005/8/layout/orgChart1"/>
    <dgm:cxn modelId="{B7C618C4-DE01-46A1-A88C-D06347032938}" type="presParOf" srcId="{2A896842-5E4C-4A07-9065-284B77BE6805}" destId="{E7D66C28-0A40-4D72-BA9B-6038F2923F8E}" srcOrd="1" destOrd="0" presId="urn:microsoft.com/office/officeart/2005/8/layout/orgChart1"/>
    <dgm:cxn modelId="{9AEE478D-4282-4492-9958-A42B153B0EA0}" type="presParOf" srcId="{2A896842-5E4C-4A07-9065-284B77BE6805}" destId="{584DE76B-7F7A-4F00-BAD2-970FFE7F945C}" srcOrd="2" destOrd="0" presId="urn:microsoft.com/office/officeart/2005/8/layout/orgChart1"/>
    <dgm:cxn modelId="{502BE5C2-BE2A-4E60-94AB-078DF92D35BB}" type="presParOf" srcId="{B53AA953-62FE-4A92-9A7E-FE5F0BA3B513}" destId="{FD9D7475-17A9-4A11-8055-1EB9FEF2C584}" srcOrd="2" destOrd="0" presId="urn:microsoft.com/office/officeart/2005/8/layout/orgChart1"/>
    <dgm:cxn modelId="{9B4D3BC9-FEE2-4336-821B-475DD08E2AE4}" type="presParOf" srcId="{6A61AD1E-CEB5-4F9A-9051-F12D5C623713}" destId="{29756871-A1B3-4167-90A3-8C3BB74BEFD5}" srcOrd="2" destOrd="0" presId="urn:microsoft.com/office/officeart/2005/8/layout/orgChart1"/>
    <dgm:cxn modelId="{E8C137D2-FB80-4AFB-A419-41976D4A972A}" type="presParOf" srcId="{2DE9448E-F346-48C3-ABF0-396E5F426E46}" destId="{057CC7DE-34C0-4A79-869D-CE851A003135}" srcOrd="2" destOrd="0" presId="urn:microsoft.com/office/officeart/2005/8/layout/orgChart1"/>
    <dgm:cxn modelId="{605A7829-56CE-48E7-827D-113EC6C53427}" type="presParOf" srcId="{E5C7D386-25BB-454A-BB04-118A913972C1}" destId="{C23E06AC-FB4A-49FE-BE06-D1A39ED730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9F03FD-E454-4AC4-8AF4-C8C05463067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47E824E4-5B5E-4E0C-9F33-68A89E02F271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Začetek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m1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59D4926E-E155-4A1F-B5A0-723596B969BB}" type="parTrans" cxnId="{1A59F74B-D9AD-4717-BFE0-D4288FCDEF47}">
      <dgm:prSet/>
      <dgm:spPr/>
    </dgm:pt>
    <dgm:pt modelId="{B78E305E-31C0-49A6-A2FB-42D578B17EA7}" type="sibTrans" cxnId="{1A59F74B-D9AD-4717-BFE0-D4288FCDEF47}">
      <dgm:prSet/>
      <dgm:spPr/>
    </dgm:pt>
    <dgm:pt modelId="{E85E84A1-2421-429A-B443-6FA0757549A6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 – 2 / m12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5E78DAE4-2A68-4206-96DD-9A9BCE79BD62}" type="parTrans" cxnId="{9D5BBE08-91B3-4639-910E-DF24B3C60835}">
      <dgm:prSet/>
      <dgm:spPr/>
    </dgm:pt>
    <dgm:pt modelId="{61B93678-DBE0-4A39-A875-B3C318218D0A}" type="sibTrans" cxnId="{9D5BBE08-91B3-4639-910E-DF24B3C60835}">
      <dgm:prSet/>
      <dgm:spPr/>
    </dgm:pt>
    <dgm:pt modelId="{48236E64-A4C7-4754-83B3-13EE5419D965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 – 3 / m13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018A626A-2939-402B-82C5-D5A87B040824}" type="parTrans" cxnId="{45DAF64D-5284-4C17-8797-2E84B6B3D9D2}">
      <dgm:prSet/>
      <dgm:spPr/>
    </dgm:pt>
    <dgm:pt modelId="{7DCB4342-CD13-436E-AD10-A4F8AFB2C51E}" type="sibTrans" cxnId="{45DAF64D-5284-4C17-8797-2E84B6B3D9D2}">
      <dgm:prSet/>
      <dgm:spPr/>
    </dgm:pt>
    <dgm:pt modelId="{E9609C68-0F47-4A39-A9DF-9CD4748813B9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 – 4 / m14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1A7A7FA2-2163-47F2-9D3B-EE87FDCC8F06}" type="parTrans" cxnId="{C5063263-2453-417A-B986-B2AFC926D4AF}">
      <dgm:prSet/>
      <dgm:spPr/>
    </dgm:pt>
    <dgm:pt modelId="{D4283F78-FF2B-4644-9EA6-0CE98444E128}" type="sibTrans" cxnId="{C5063263-2453-417A-B986-B2AFC926D4AF}">
      <dgm:prSet/>
      <dgm:spPr/>
    </dgm:pt>
    <dgm:pt modelId="{18855C91-A810-4EC2-AFA6-0EAD71076C36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 – 5 / m15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9C9A9F7B-F1E5-42BC-B1AB-93B6530A04CF}" type="parTrans" cxnId="{938E5A2B-7176-458E-9701-56D6DD2763AD}">
      <dgm:prSet/>
      <dgm:spPr/>
    </dgm:pt>
    <dgm:pt modelId="{74E244D6-EC02-407D-B466-CF98A0440B32}" type="sibTrans" cxnId="{938E5A2B-7176-458E-9701-56D6DD2763AD}">
      <dgm:prSet/>
      <dgm:spPr/>
    </dgm:pt>
    <dgm:pt modelId="{1EF8ACAA-AC00-4E49-B83E-D0AB7D1EAB76}" type="pres">
      <dgm:prSet presAssocID="{929F03FD-E454-4AC4-8AF4-C8C054630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DE87250-EEBF-46A5-AB2F-63AFD555A8BF}" type="pres">
      <dgm:prSet presAssocID="{47E824E4-5B5E-4E0C-9F33-68A89E02F271}" presName="hierRoot1" presStyleCnt="0">
        <dgm:presLayoutVars>
          <dgm:hierBranch/>
        </dgm:presLayoutVars>
      </dgm:prSet>
      <dgm:spPr/>
    </dgm:pt>
    <dgm:pt modelId="{D460B940-1B36-4E73-9EFF-B16A0C7071E0}" type="pres">
      <dgm:prSet presAssocID="{47E824E4-5B5E-4E0C-9F33-68A89E02F271}" presName="rootComposite1" presStyleCnt="0"/>
      <dgm:spPr/>
    </dgm:pt>
    <dgm:pt modelId="{24F8AC5F-F9EC-4007-9269-FEDDBFCEBF78}" type="pres">
      <dgm:prSet presAssocID="{47E824E4-5B5E-4E0C-9F33-68A89E02F27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6BE81BE5-CC0B-4813-8B37-EF6E3A94CB1F}" type="pres">
      <dgm:prSet presAssocID="{47E824E4-5B5E-4E0C-9F33-68A89E02F271}" presName="rootConnector1" presStyleLbl="node1" presStyleIdx="0" presStyleCnt="0"/>
      <dgm:spPr/>
      <dgm:t>
        <a:bodyPr/>
        <a:lstStyle/>
        <a:p>
          <a:endParaRPr lang="sl-SI"/>
        </a:p>
      </dgm:t>
    </dgm:pt>
    <dgm:pt modelId="{95E33CB0-E2AC-4879-8A69-4FE0C6D6CB8F}" type="pres">
      <dgm:prSet presAssocID="{47E824E4-5B5E-4E0C-9F33-68A89E02F271}" presName="hierChild2" presStyleCnt="0"/>
      <dgm:spPr/>
    </dgm:pt>
    <dgm:pt modelId="{FB57D8BD-4DD5-4421-8230-40A7F020618F}" type="pres">
      <dgm:prSet presAssocID="{5E78DAE4-2A68-4206-96DD-9A9BCE79BD62}" presName="Name35" presStyleLbl="parChTrans1D2" presStyleIdx="0" presStyleCnt="4"/>
      <dgm:spPr/>
    </dgm:pt>
    <dgm:pt modelId="{42023468-D5A6-4316-AFD5-B22AB12C71B0}" type="pres">
      <dgm:prSet presAssocID="{E85E84A1-2421-429A-B443-6FA0757549A6}" presName="hierRoot2" presStyleCnt="0">
        <dgm:presLayoutVars>
          <dgm:hierBranch/>
        </dgm:presLayoutVars>
      </dgm:prSet>
      <dgm:spPr/>
    </dgm:pt>
    <dgm:pt modelId="{62A1CDC7-6E8B-48AC-8C24-9E1B2B2F75A8}" type="pres">
      <dgm:prSet presAssocID="{E85E84A1-2421-429A-B443-6FA0757549A6}" presName="rootComposite" presStyleCnt="0"/>
      <dgm:spPr/>
    </dgm:pt>
    <dgm:pt modelId="{2241B866-B278-4B68-8BAE-63295978DF09}" type="pres">
      <dgm:prSet presAssocID="{E85E84A1-2421-429A-B443-6FA0757549A6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40AB62F0-B6D3-426D-A4E7-C6FA403F464B}" type="pres">
      <dgm:prSet presAssocID="{E85E84A1-2421-429A-B443-6FA0757549A6}" presName="rootConnector" presStyleLbl="node2" presStyleIdx="0" presStyleCnt="4"/>
      <dgm:spPr/>
      <dgm:t>
        <a:bodyPr/>
        <a:lstStyle/>
        <a:p>
          <a:endParaRPr lang="sl-SI"/>
        </a:p>
      </dgm:t>
    </dgm:pt>
    <dgm:pt modelId="{77AB79EB-3183-48CF-BAD9-0A68280083D0}" type="pres">
      <dgm:prSet presAssocID="{E85E84A1-2421-429A-B443-6FA0757549A6}" presName="hierChild4" presStyleCnt="0"/>
      <dgm:spPr/>
    </dgm:pt>
    <dgm:pt modelId="{38F6905E-1D5F-4D73-AA57-2AD076579174}" type="pres">
      <dgm:prSet presAssocID="{E85E84A1-2421-429A-B443-6FA0757549A6}" presName="hierChild5" presStyleCnt="0"/>
      <dgm:spPr/>
    </dgm:pt>
    <dgm:pt modelId="{0DBEC0B7-972E-4410-B88E-8A7CEB2CB47F}" type="pres">
      <dgm:prSet presAssocID="{018A626A-2939-402B-82C5-D5A87B040824}" presName="Name35" presStyleLbl="parChTrans1D2" presStyleIdx="1" presStyleCnt="4"/>
      <dgm:spPr/>
    </dgm:pt>
    <dgm:pt modelId="{CF8FAE8F-ADFF-4154-A540-860D456AEDFB}" type="pres">
      <dgm:prSet presAssocID="{48236E64-A4C7-4754-83B3-13EE5419D965}" presName="hierRoot2" presStyleCnt="0">
        <dgm:presLayoutVars>
          <dgm:hierBranch/>
        </dgm:presLayoutVars>
      </dgm:prSet>
      <dgm:spPr/>
    </dgm:pt>
    <dgm:pt modelId="{4EFDB583-478C-4978-8C3D-DB251A42F141}" type="pres">
      <dgm:prSet presAssocID="{48236E64-A4C7-4754-83B3-13EE5419D965}" presName="rootComposite" presStyleCnt="0"/>
      <dgm:spPr/>
    </dgm:pt>
    <dgm:pt modelId="{1FD37297-C43A-4EE5-9FA2-776F6CAC4C2D}" type="pres">
      <dgm:prSet presAssocID="{48236E64-A4C7-4754-83B3-13EE5419D965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556B200A-153E-46CE-B9AC-E6140A22942C}" type="pres">
      <dgm:prSet presAssocID="{48236E64-A4C7-4754-83B3-13EE5419D965}" presName="rootConnector" presStyleLbl="node2" presStyleIdx="1" presStyleCnt="4"/>
      <dgm:spPr/>
      <dgm:t>
        <a:bodyPr/>
        <a:lstStyle/>
        <a:p>
          <a:endParaRPr lang="sl-SI"/>
        </a:p>
      </dgm:t>
    </dgm:pt>
    <dgm:pt modelId="{44E893AF-E494-41E7-BA8A-7E2C149DE17F}" type="pres">
      <dgm:prSet presAssocID="{48236E64-A4C7-4754-83B3-13EE5419D965}" presName="hierChild4" presStyleCnt="0"/>
      <dgm:spPr/>
    </dgm:pt>
    <dgm:pt modelId="{5884EF6C-EBA2-4DC6-B2E9-CBBEF98D16B3}" type="pres">
      <dgm:prSet presAssocID="{48236E64-A4C7-4754-83B3-13EE5419D965}" presName="hierChild5" presStyleCnt="0"/>
      <dgm:spPr/>
    </dgm:pt>
    <dgm:pt modelId="{323CB199-0578-4F5C-B422-35B1B23F0BC1}" type="pres">
      <dgm:prSet presAssocID="{1A7A7FA2-2163-47F2-9D3B-EE87FDCC8F06}" presName="Name35" presStyleLbl="parChTrans1D2" presStyleIdx="2" presStyleCnt="4"/>
      <dgm:spPr/>
    </dgm:pt>
    <dgm:pt modelId="{3827D0ED-82F4-4C04-8942-0B912948F466}" type="pres">
      <dgm:prSet presAssocID="{E9609C68-0F47-4A39-A9DF-9CD4748813B9}" presName="hierRoot2" presStyleCnt="0">
        <dgm:presLayoutVars>
          <dgm:hierBranch/>
        </dgm:presLayoutVars>
      </dgm:prSet>
      <dgm:spPr/>
    </dgm:pt>
    <dgm:pt modelId="{2EF1EEE0-964C-4CE3-AE54-25763BEA3535}" type="pres">
      <dgm:prSet presAssocID="{E9609C68-0F47-4A39-A9DF-9CD4748813B9}" presName="rootComposite" presStyleCnt="0"/>
      <dgm:spPr/>
    </dgm:pt>
    <dgm:pt modelId="{D830F280-D32E-4143-A8E3-8539F0402DDD}" type="pres">
      <dgm:prSet presAssocID="{E9609C68-0F47-4A39-A9DF-9CD4748813B9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8F0FE937-68CA-4EAA-A038-787E657F1ED8}" type="pres">
      <dgm:prSet presAssocID="{E9609C68-0F47-4A39-A9DF-9CD4748813B9}" presName="rootConnector" presStyleLbl="node2" presStyleIdx="2" presStyleCnt="4"/>
      <dgm:spPr/>
      <dgm:t>
        <a:bodyPr/>
        <a:lstStyle/>
        <a:p>
          <a:endParaRPr lang="sl-SI"/>
        </a:p>
      </dgm:t>
    </dgm:pt>
    <dgm:pt modelId="{8379E7D4-3998-47F1-99F8-36F1D40CAD14}" type="pres">
      <dgm:prSet presAssocID="{E9609C68-0F47-4A39-A9DF-9CD4748813B9}" presName="hierChild4" presStyleCnt="0"/>
      <dgm:spPr/>
    </dgm:pt>
    <dgm:pt modelId="{6E3D5624-9356-4D79-9B55-261A8E2BFF7E}" type="pres">
      <dgm:prSet presAssocID="{E9609C68-0F47-4A39-A9DF-9CD4748813B9}" presName="hierChild5" presStyleCnt="0"/>
      <dgm:spPr/>
    </dgm:pt>
    <dgm:pt modelId="{8CDEC463-B0F7-4040-B343-CFA048F6D4D1}" type="pres">
      <dgm:prSet presAssocID="{9C9A9F7B-F1E5-42BC-B1AB-93B6530A04CF}" presName="Name35" presStyleLbl="parChTrans1D2" presStyleIdx="3" presStyleCnt="4"/>
      <dgm:spPr/>
    </dgm:pt>
    <dgm:pt modelId="{EDEBF9A5-F1CE-41D5-9DCE-FEE5DF61BA28}" type="pres">
      <dgm:prSet presAssocID="{18855C91-A810-4EC2-AFA6-0EAD71076C36}" presName="hierRoot2" presStyleCnt="0">
        <dgm:presLayoutVars>
          <dgm:hierBranch/>
        </dgm:presLayoutVars>
      </dgm:prSet>
      <dgm:spPr/>
    </dgm:pt>
    <dgm:pt modelId="{69573560-6B31-47C7-82DE-8418E1E28E70}" type="pres">
      <dgm:prSet presAssocID="{18855C91-A810-4EC2-AFA6-0EAD71076C36}" presName="rootComposite" presStyleCnt="0"/>
      <dgm:spPr/>
    </dgm:pt>
    <dgm:pt modelId="{44E2135A-414A-41CB-A7FD-C2FCC8132764}" type="pres">
      <dgm:prSet presAssocID="{18855C91-A810-4EC2-AFA6-0EAD71076C36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148EE42B-5B5F-42D5-BB66-B9C4932766F0}" type="pres">
      <dgm:prSet presAssocID="{18855C91-A810-4EC2-AFA6-0EAD71076C36}" presName="rootConnector" presStyleLbl="node2" presStyleIdx="3" presStyleCnt="4"/>
      <dgm:spPr/>
      <dgm:t>
        <a:bodyPr/>
        <a:lstStyle/>
        <a:p>
          <a:endParaRPr lang="sl-SI"/>
        </a:p>
      </dgm:t>
    </dgm:pt>
    <dgm:pt modelId="{103D23E3-47FB-4CE6-B1EF-927B986D80CE}" type="pres">
      <dgm:prSet presAssocID="{18855C91-A810-4EC2-AFA6-0EAD71076C36}" presName="hierChild4" presStyleCnt="0"/>
      <dgm:spPr/>
    </dgm:pt>
    <dgm:pt modelId="{DE20FABE-E598-42A1-84F3-89F2585F6F95}" type="pres">
      <dgm:prSet presAssocID="{18855C91-A810-4EC2-AFA6-0EAD71076C36}" presName="hierChild5" presStyleCnt="0"/>
      <dgm:spPr/>
    </dgm:pt>
    <dgm:pt modelId="{CF72B88A-39C3-4CE9-A057-A2E940CC3670}" type="pres">
      <dgm:prSet presAssocID="{47E824E4-5B5E-4E0C-9F33-68A89E02F271}" presName="hierChild3" presStyleCnt="0"/>
      <dgm:spPr/>
    </dgm:pt>
  </dgm:ptLst>
  <dgm:cxnLst>
    <dgm:cxn modelId="{B208CA8C-8020-4B7C-8E0B-CAC827842B62}" type="presOf" srcId="{E9609C68-0F47-4A39-A9DF-9CD4748813B9}" destId="{8F0FE937-68CA-4EAA-A038-787E657F1ED8}" srcOrd="1" destOrd="0" presId="urn:microsoft.com/office/officeart/2005/8/layout/orgChart1"/>
    <dgm:cxn modelId="{AB65D787-D12A-4161-8E85-23BD9C2A896B}" type="presOf" srcId="{48236E64-A4C7-4754-83B3-13EE5419D965}" destId="{1FD37297-C43A-4EE5-9FA2-776F6CAC4C2D}" srcOrd="0" destOrd="0" presId="urn:microsoft.com/office/officeart/2005/8/layout/orgChart1"/>
    <dgm:cxn modelId="{86AECEFB-7DF6-4A73-B27A-C1CB5CD59018}" type="presOf" srcId="{9C9A9F7B-F1E5-42BC-B1AB-93B6530A04CF}" destId="{8CDEC463-B0F7-4040-B343-CFA048F6D4D1}" srcOrd="0" destOrd="0" presId="urn:microsoft.com/office/officeart/2005/8/layout/orgChart1"/>
    <dgm:cxn modelId="{938E5A2B-7176-458E-9701-56D6DD2763AD}" srcId="{47E824E4-5B5E-4E0C-9F33-68A89E02F271}" destId="{18855C91-A810-4EC2-AFA6-0EAD71076C36}" srcOrd="3" destOrd="0" parTransId="{9C9A9F7B-F1E5-42BC-B1AB-93B6530A04CF}" sibTransId="{74E244D6-EC02-407D-B466-CF98A0440B32}"/>
    <dgm:cxn modelId="{9D5BBE08-91B3-4639-910E-DF24B3C60835}" srcId="{47E824E4-5B5E-4E0C-9F33-68A89E02F271}" destId="{E85E84A1-2421-429A-B443-6FA0757549A6}" srcOrd="0" destOrd="0" parTransId="{5E78DAE4-2A68-4206-96DD-9A9BCE79BD62}" sibTransId="{61B93678-DBE0-4A39-A875-B3C318218D0A}"/>
    <dgm:cxn modelId="{C00F6530-9197-4BF8-9CD3-1057CAAA07D5}" type="presOf" srcId="{929F03FD-E454-4AC4-8AF4-C8C05463067E}" destId="{1EF8ACAA-AC00-4E49-B83E-D0AB7D1EAB76}" srcOrd="0" destOrd="0" presId="urn:microsoft.com/office/officeart/2005/8/layout/orgChart1"/>
    <dgm:cxn modelId="{F1BB2A0A-D071-4EC4-8550-4AAE11C4B8D0}" type="presOf" srcId="{E9609C68-0F47-4A39-A9DF-9CD4748813B9}" destId="{D830F280-D32E-4143-A8E3-8539F0402DDD}" srcOrd="0" destOrd="0" presId="urn:microsoft.com/office/officeart/2005/8/layout/orgChart1"/>
    <dgm:cxn modelId="{CA0E1504-4EF6-457C-B65D-77608674A08F}" type="presOf" srcId="{18855C91-A810-4EC2-AFA6-0EAD71076C36}" destId="{44E2135A-414A-41CB-A7FD-C2FCC8132764}" srcOrd="0" destOrd="0" presId="urn:microsoft.com/office/officeart/2005/8/layout/orgChart1"/>
    <dgm:cxn modelId="{159A1502-A4C8-44A3-A48A-5DD434F318F7}" type="presOf" srcId="{48236E64-A4C7-4754-83B3-13EE5419D965}" destId="{556B200A-153E-46CE-B9AC-E6140A22942C}" srcOrd="1" destOrd="0" presId="urn:microsoft.com/office/officeart/2005/8/layout/orgChart1"/>
    <dgm:cxn modelId="{856F8CF0-FDE8-4B2F-8F32-D3A96C8A07D1}" type="presOf" srcId="{E85E84A1-2421-429A-B443-6FA0757549A6}" destId="{40AB62F0-B6D3-426D-A4E7-C6FA403F464B}" srcOrd="1" destOrd="0" presId="urn:microsoft.com/office/officeart/2005/8/layout/orgChart1"/>
    <dgm:cxn modelId="{45DAF64D-5284-4C17-8797-2E84B6B3D9D2}" srcId="{47E824E4-5B5E-4E0C-9F33-68A89E02F271}" destId="{48236E64-A4C7-4754-83B3-13EE5419D965}" srcOrd="1" destOrd="0" parTransId="{018A626A-2939-402B-82C5-D5A87B040824}" sibTransId="{7DCB4342-CD13-436E-AD10-A4F8AFB2C51E}"/>
    <dgm:cxn modelId="{1A59F74B-D9AD-4717-BFE0-D4288FCDEF47}" srcId="{929F03FD-E454-4AC4-8AF4-C8C05463067E}" destId="{47E824E4-5B5E-4E0C-9F33-68A89E02F271}" srcOrd="0" destOrd="0" parTransId="{59D4926E-E155-4A1F-B5A0-723596B969BB}" sibTransId="{B78E305E-31C0-49A6-A2FB-42D578B17EA7}"/>
    <dgm:cxn modelId="{4BE7E970-ED64-42B6-8D44-F788464DEA82}" type="presOf" srcId="{E85E84A1-2421-429A-B443-6FA0757549A6}" destId="{2241B866-B278-4B68-8BAE-63295978DF09}" srcOrd="0" destOrd="0" presId="urn:microsoft.com/office/officeart/2005/8/layout/orgChart1"/>
    <dgm:cxn modelId="{92407396-B7A8-4131-B215-72AA83808778}" type="presOf" srcId="{018A626A-2939-402B-82C5-D5A87B040824}" destId="{0DBEC0B7-972E-4410-B88E-8A7CEB2CB47F}" srcOrd="0" destOrd="0" presId="urn:microsoft.com/office/officeart/2005/8/layout/orgChart1"/>
    <dgm:cxn modelId="{B71CE67D-51FD-443D-A7A6-F142A4E5EFAC}" type="presOf" srcId="{1A7A7FA2-2163-47F2-9D3B-EE87FDCC8F06}" destId="{323CB199-0578-4F5C-B422-35B1B23F0BC1}" srcOrd="0" destOrd="0" presId="urn:microsoft.com/office/officeart/2005/8/layout/orgChart1"/>
    <dgm:cxn modelId="{1E8E21EB-024B-4A65-A43E-5DB185B6DAE6}" type="presOf" srcId="{47E824E4-5B5E-4E0C-9F33-68A89E02F271}" destId="{6BE81BE5-CC0B-4813-8B37-EF6E3A94CB1F}" srcOrd="1" destOrd="0" presId="urn:microsoft.com/office/officeart/2005/8/layout/orgChart1"/>
    <dgm:cxn modelId="{C5063263-2453-417A-B986-B2AFC926D4AF}" srcId="{47E824E4-5B5E-4E0C-9F33-68A89E02F271}" destId="{E9609C68-0F47-4A39-A9DF-9CD4748813B9}" srcOrd="2" destOrd="0" parTransId="{1A7A7FA2-2163-47F2-9D3B-EE87FDCC8F06}" sibTransId="{D4283F78-FF2B-4644-9EA6-0CE98444E128}"/>
    <dgm:cxn modelId="{BCD1EC28-2353-414F-9AC2-802B6CA78108}" type="presOf" srcId="{5E78DAE4-2A68-4206-96DD-9A9BCE79BD62}" destId="{FB57D8BD-4DD5-4421-8230-40A7F020618F}" srcOrd="0" destOrd="0" presId="urn:microsoft.com/office/officeart/2005/8/layout/orgChart1"/>
    <dgm:cxn modelId="{20F4AB86-F6A4-4579-BFAF-5968D3586C14}" type="presOf" srcId="{47E824E4-5B5E-4E0C-9F33-68A89E02F271}" destId="{24F8AC5F-F9EC-4007-9269-FEDDBFCEBF78}" srcOrd="0" destOrd="0" presId="urn:microsoft.com/office/officeart/2005/8/layout/orgChart1"/>
    <dgm:cxn modelId="{FBF77574-4E0A-410C-97BB-AB31A9AA7DEF}" type="presOf" srcId="{18855C91-A810-4EC2-AFA6-0EAD71076C36}" destId="{148EE42B-5B5F-42D5-BB66-B9C4932766F0}" srcOrd="1" destOrd="0" presId="urn:microsoft.com/office/officeart/2005/8/layout/orgChart1"/>
    <dgm:cxn modelId="{23695CAB-6059-4DE2-BD88-116AC0AEFD7A}" type="presParOf" srcId="{1EF8ACAA-AC00-4E49-B83E-D0AB7D1EAB76}" destId="{7DE87250-EEBF-46A5-AB2F-63AFD555A8BF}" srcOrd="0" destOrd="0" presId="urn:microsoft.com/office/officeart/2005/8/layout/orgChart1"/>
    <dgm:cxn modelId="{EF54FBC3-19DA-4471-86A2-60AE31F5A3F2}" type="presParOf" srcId="{7DE87250-EEBF-46A5-AB2F-63AFD555A8BF}" destId="{D460B940-1B36-4E73-9EFF-B16A0C7071E0}" srcOrd="0" destOrd="0" presId="urn:microsoft.com/office/officeart/2005/8/layout/orgChart1"/>
    <dgm:cxn modelId="{493B0153-0DD0-448D-8D24-6CC45FC6BECF}" type="presParOf" srcId="{D460B940-1B36-4E73-9EFF-B16A0C7071E0}" destId="{24F8AC5F-F9EC-4007-9269-FEDDBFCEBF78}" srcOrd="0" destOrd="0" presId="urn:microsoft.com/office/officeart/2005/8/layout/orgChart1"/>
    <dgm:cxn modelId="{37C0D6B7-04E7-4A8F-80FC-C6C4D3718B03}" type="presParOf" srcId="{D460B940-1B36-4E73-9EFF-B16A0C7071E0}" destId="{6BE81BE5-CC0B-4813-8B37-EF6E3A94CB1F}" srcOrd="1" destOrd="0" presId="urn:microsoft.com/office/officeart/2005/8/layout/orgChart1"/>
    <dgm:cxn modelId="{BC74615E-6341-4A30-9E0E-1BCE85027028}" type="presParOf" srcId="{7DE87250-EEBF-46A5-AB2F-63AFD555A8BF}" destId="{95E33CB0-E2AC-4879-8A69-4FE0C6D6CB8F}" srcOrd="1" destOrd="0" presId="urn:microsoft.com/office/officeart/2005/8/layout/orgChart1"/>
    <dgm:cxn modelId="{96CAAEBD-539D-418E-BA53-6E5BB2DCD67E}" type="presParOf" srcId="{95E33CB0-E2AC-4879-8A69-4FE0C6D6CB8F}" destId="{FB57D8BD-4DD5-4421-8230-40A7F020618F}" srcOrd="0" destOrd="0" presId="urn:microsoft.com/office/officeart/2005/8/layout/orgChart1"/>
    <dgm:cxn modelId="{1E7ED06E-8BD7-4B5B-87D5-C51F519C661E}" type="presParOf" srcId="{95E33CB0-E2AC-4879-8A69-4FE0C6D6CB8F}" destId="{42023468-D5A6-4316-AFD5-B22AB12C71B0}" srcOrd="1" destOrd="0" presId="urn:microsoft.com/office/officeart/2005/8/layout/orgChart1"/>
    <dgm:cxn modelId="{EF09A463-F049-432A-9A4F-72ED873338CE}" type="presParOf" srcId="{42023468-D5A6-4316-AFD5-B22AB12C71B0}" destId="{62A1CDC7-6E8B-48AC-8C24-9E1B2B2F75A8}" srcOrd="0" destOrd="0" presId="urn:microsoft.com/office/officeart/2005/8/layout/orgChart1"/>
    <dgm:cxn modelId="{550A0F68-A703-4D06-8597-09449565EF24}" type="presParOf" srcId="{62A1CDC7-6E8B-48AC-8C24-9E1B2B2F75A8}" destId="{2241B866-B278-4B68-8BAE-63295978DF09}" srcOrd="0" destOrd="0" presId="urn:microsoft.com/office/officeart/2005/8/layout/orgChart1"/>
    <dgm:cxn modelId="{34119AE8-6342-4F8B-A8A4-17F73BEFB7F2}" type="presParOf" srcId="{62A1CDC7-6E8B-48AC-8C24-9E1B2B2F75A8}" destId="{40AB62F0-B6D3-426D-A4E7-C6FA403F464B}" srcOrd="1" destOrd="0" presId="urn:microsoft.com/office/officeart/2005/8/layout/orgChart1"/>
    <dgm:cxn modelId="{4A72C83F-B369-430D-AEEC-CB4B3B8059FD}" type="presParOf" srcId="{42023468-D5A6-4316-AFD5-B22AB12C71B0}" destId="{77AB79EB-3183-48CF-BAD9-0A68280083D0}" srcOrd="1" destOrd="0" presId="urn:microsoft.com/office/officeart/2005/8/layout/orgChart1"/>
    <dgm:cxn modelId="{CB7332AF-4EA9-4540-8E3A-2F2497B8F037}" type="presParOf" srcId="{42023468-D5A6-4316-AFD5-B22AB12C71B0}" destId="{38F6905E-1D5F-4D73-AA57-2AD076579174}" srcOrd="2" destOrd="0" presId="urn:microsoft.com/office/officeart/2005/8/layout/orgChart1"/>
    <dgm:cxn modelId="{C45E7838-0201-46B1-9C13-78441A98EF0B}" type="presParOf" srcId="{95E33CB0-E2AC-4879-8A69-4FE0C6D6CB8F}" destId="{0DBEC0B7-972E-4410-B88E-8A7CEB2CB47F}" srcOrd="2" destOrd="0" presId="urn:microsoft.com/office/officeart/2005/8/layout/orgChart1"/>
    <dgm:cxn modelId="{495979FE-1E31-4FF7-B7F6-1B2CFD6636FC}" type="presParOf" srcId="{95E33CB0-E2AC-4879-8A69-4FE0C6D6CB8F}" destId="{CF8FAE8F-ADFF-4154-A540-860D456AEDFB}" srcOrd="3" destOrd="0" presId="urn:microsoft.com/office/officeart/2005/8/layout/orgChart1"/>
    <dgm:cxn modelId="{78803E0D-ABD9-4B29-A4E2-8F8019A55FF8}" type="presParOf" srcId="{CF8FAE8F-ADFF-4154-A540-860D456AEDFB}" destId="{4EFDB583-478C-4978-8C3D-DB251A42F141}" srcOrd="0" destOrd="0" presId="urn:microsoft.com/office/officeart/2005/8/layout/orgChart1"/>
    <dgm:cxn modelId="{2462BA14-440C-41AD-91AA-4408D603E75B}" type="presParOf" srcId="{4EFDB583-478C-4978-8C3D-DB251A42F141}" destId="{1FD37297-C43A-4EE5-9FA2-776F6CAC4C2D}" srcOrd="0" destOrd="0" presId="urn:microsoft.com/office/officeart/2005/8/layout/orgChart1"/>
    <dgm:cxn modelId="{F7DED73F-14B3-481C-B8E6-A681F4E72E4D}" type="presParOf" srcId="{4EFDB583-478C-4978-8C3D-DB251A42F141}" destId="{556B200A-153E-46CE-B9AC-E6140A22942C}" srcOrd="1" destOrd="0" presId="urn:microsoft.com/office/officeart/2005/8/layout/orgChart1"/>
    <dgm:cxn modelId="{80219C3A-BCD5-424C-8318-74679E24F431}" type="presParOf" srcId="{CF8FAE8F-ADFF-4154-A540-860D456AEDFB}" destId="{44E893AF-E494-41E7-BA8A-7E2C149DE17F}" srcOrd="1" destOrd="0" presId="urn:microsoft.com/office/officeart/2005/8/layout/orgChart1"/>
    <dgm:cxn modelId="{3E7529C3-5B60-48BA-BE24-C2BDF8F165F9}" type="presParOf" srcId="{CF8FAE8F-ADFF-4154-A540-860D456AEDFB}" destId="{5884EF6C-EBA2-4DC6-B2E9-CBBEF98D16B3}" srcOrd="2" destOrd="0" presId="urn:microsoft.com/office/officeart/2005/8/layout/orgChart1"/>
    <dgm:cxn modelId="{5ACC34E0-A69E-4BEE-9442-907A72054A4B}" type="presParOf" srcId="{95E33CB0-E2AC-4879-8A69-4FE0C6D6CB8F}" destId="{323CB199-0578-4F5C-B422-35B1B23F0BC1}" srcOrd="4" destOrd="0" presId="urn:microsoft.com/office/officeart/2005/8/layout/orgChart1"/>
    <dgm:cxn modelId="{8A7358C4-39DA-4485-AE76-5623A9501E87}" type="presParOf" srcId="{95E33CB0-E2AC-4879-8A69-4FE0C6D6CB8F}" destId="{3827D0ED-82F4-4C04-8942-0B912948F466}" srcOrd="5" destOrd="0" presId="urn:microsoft.com/office/officeart/2005/8/layout/orgChart1"/>
    <dgm:cxn modelId="{2BC315A2-6358-4281-8985-0F06964E07C5}" type="presParOf" srcId="{3827D0ED-82F4-4C04-8942-0B912948F466}" destId="{2EF1EEE0-964C-4CE3-AE54-25763BEA3535}" srcOrd="0" destOrd="0" presId="urn:microsoft.com/office/officeart/2005/8/layout/orgChart1"/>
    <dgm:cxn modelId="{FB193ED1-800B-41A8-A16D-239AFD14E6A2}" type="presParOf" srcId="{2EF1EEE0-964C-4CE3-AE54-25763BEA3535}" destId="{D830F280-D32E-4143-A8E3-8539F0402DDD}" srcOrd="0" destOrd="0" presId="urn:microsoft.com/office/officeart/2005/8/layout/orgChart1"/>
    <dgm:cxn modelId="{A2A5FDBF-A367-41D5-8639-54A4C60AFCAB}" type="presParOf" srcId="{2EF1EEE0-964C-4CE3-AE54-25763BEA3535}" destId="{8F0FE937-68CA-4EAA-A038-787E657F1ED8}" srcOrd="1" destOrd="0" presId="urn:microsoft.com/office/officeart/2005/8/layout/orgChart1"/>
    <dgm:cxn modelId="{D0315608-83D9-40EA-9F07-0E169DD36FA9}" type="presParOf" srcId="{3827D0ED-82F4-4C04-8942-0B912948F466}" destId="{8379E7D4-3998-47F1-99F8-36F1D40CAD14}" srcOrd="1" destOrd="0" presId="urn:microsoft.com/office/officeart/2005/8/layout/orgChart1"/>
    <dgm:cxn modelId="{CB310E2B-550F-4A03-AAE4-034BCE9F5CD7}" type="presParOf" srcId="{3827D0ED-82F4-4C04-8942-0B912948F466}" destId="{6E3D5624-9356-4D79-9B55-261A8E2BFF7E}" srcOrd="2" destOrd="0" presId="urn:microsoft.com/office/officeart/2005/8/layout/orgChart1"/>
    <dgm:cxn modelId="{A597D594-3EE5-44A9-B4A3-A2BFB380574C}" type="presParOf" srcId="{95E33CB0-E2AC-4879-8A69-4FE0C6D6CB8F}" destId="{8CDEC463-B0F7-4040-B343-CFA048F6D4D1}" srcOrd="6" destOrd="0" presId="urn:microsoft.com/office/officeart/2005/8/layout/orgChart1"/>
    <dgm:cxn modelId="{005308B8-3173-44E8-8DFC-08AC2066C27D}" type="presParOf" srcId="{95E33CB0-E2AC-4879-8A69-4FE0C6D6CB8F}" destId="{EDEBF9A5-F1CE-41D5-9DCE-FEE5DF61BA28}" srcOrd="7" destOrd="0" presId="urn:microsoft.com/office/officeart/2005/8/layout/orgChart1"/>
    <dgm:cxn modelId="{869ADFFF-E562-4586-B544-2F20CF210043}" type="presParOf" srcId="{EDEBF9A5-F1CE-41D5-9DCE-FEE5DF61BA28}" destId="{69573560-6B31-47C7-82DE-8418E1E28E70}" srcOrd="0" destOrd="0" presId="urn:microsoft.com/office/officeart/2005/8/layout/orgChart1"/>
    <dgm:cxn modelId="{E52A6B8F-3939-4F3D-96A7-8122D54D9FC5}" type="presParOf" srcId="{69573560-6B31-47C7-82DE-8418E1E28E70}" destId="{44E2135A-414A-41CB-A7FD-C2FCC8132764}" srcOrd="0" destOrd="0" presId="urn:microsoft.com/office/officeart/2005/8/layout/orgChart1"/>
    <dgm:cxn modelId="{983F0DFA-ED7E-424F-9054-E5B2EC681668}" type="presParOf" srcId="{69573560-6B31-47C7-82DE-8418E1E28E70}" destId="{148EE42B-5B5F-42D5-BB66-B9C4932766F0}" srcOrd="1" destOrd="0" presId="urn:microsoft.com/office/officeart/2005/8/layout/orgChart1"/>
    <dgm:cxn modelId="{C379497E-4FB8-43B0-BD99-89529BA78EC6}" type="presParOf" srcId="{EDEBF9A5-F1CE-41D5-9DCE-FEE5DF61BA28}" destId="{103D23E3-47FB-4CE6-B1EF-927B986D80CE}" srcOrd="1" destOrd="0" presId="urn:microsoft.com/office/officeart/2005/8/layout/orgChart1"/>
    <dgm:cxn modelId="{9B218F8B-0771-4BBD-82F6-86693010CAB6}" type="presParOf" srcId="{EDEBF9A5-F1CE-41D5-9DCE-FEE5DF61BA28}" destId="{DE20FABE-E598-42A1-84F3-89F2585F6F95}" srcOrd="2" destOrd="0" presId="urn:microsoft.com/office/officeart/2005/8/layout/orgChart1"/>
    <dgm:cxn modelId="{2348CA57-64F9-4DDF-9A82-534444C68871}" type="presParOf" srcId="{7DE87250-EEBF-46A5-AB2F-63AFD555A8BF}" destId="{CF72B88A-39C3-4CE9-A057-A2E940CC36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9F624B-84D3-4E18-8B9A-5851B01122F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91005102-A8C9-48FC-B6AC-33E679A03C03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Začetek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m1 / 68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AC590D1F-389A-4A39-B51A-E9328C754473}" type="parTrans" cxnId="{382C9ECF-364D-43D4-840F-E3707D7D3C80}">
      <dgm:prSet/>
      <dgm:spPr/>
    </dgm:pt>
    <dgm:pt modelId="{FC1B17F7-CF1E-48D8-A91E-7C420A03A04F}" type="sibTrans" cxnId="{382C9ECF-364D-43D4-840F-E3707D7D3C80}">
      <dgm:prSet/>
      <dgm:spPr/>
    </dgm:pt>
    <dgm:pt modelId="{0DEF9B46-F713-4C6A-AD53-AAB4736FB76C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 – 2 / m12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89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43E7C274-2827-40B1-8081-22F08BB50B8F}" type="parTrans" cxnId="{97006E33-3A49-4F8A-A65A-FD98F584C9E8}">
      <dgm:prSet/>
      <dgm:spPr/>
    </dgm:pt>
    <dgm:pt modelId="{6154D25A-B9D7-4C09-A288-BD72BFD393D3}" type="sibTrans" cxnId="{97006E33-3A49-4F8A-A65A-FD98F584C9E8}">
      <dgm:prSet/>
      <dgm:spPr/>
    </dgm:pt>
    <dgm:pt modelId="{38263B4A-B036-45AA-8FAD-DD55CFB73B53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 – 3 / m13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90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7D8CF29B-6D16-4C6A-A9BD-730C4BAA41C4}" type="parTrans" cxnId="{5EC4E35A-7958-4B6A-A043-59D12103840F}">
      <dgm:prSet/>
      <dgm:spPr/>
    </dgm:pt>
    <dgm:pt modelId="{C346B3BC-BE82-4110-9284-8103E4187748}" type="sibTrans" cxnId="{5EC4E35A-7958-4B6A-A043-59D12103840F}">
      <dgm:prSet/>
      <dgm:spPr/>
    </dgm:pt>
    <dgm:pt modelId="{30E101D3-4B83-419C-B161-D0DEF2EF0E95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 – 4 / m14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68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B25AD9E7-C990-4A22-97E5-FCB6F2D15935}" type="parTrans" cxnId="{A3A350EC-FEBB-4E68-BD55-2E06ED9C6FD9}">
      <dgm:prSet/>
      <dgm:spPr/>
    </dgm:pt>
    <dgm:pt modelId="{40308805-E452-4D7B-8DE6-0E9FD024329A}" type="sibTrans" cxnId="{A3A350EC-FEBB-4E68-BD55-2E06ED9C6FD9}">
      <dgm:prSet/>
      <dgm:spPr/>
    </dgm:pt>
    <dgm:pt modelId="{973A02E0-25B5-42B6-8FDC-2B49DE9F3A98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 – 5 / m15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76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0529009F-DAE1-4599-87E0-BD9E5F67F082}" type="parTrans" cxnId="{92B1250B-81DE-4C36-851C-8B713F8397F9}">
      <dgm:prSet/>
      <dgm:spPr/>
    </dgm:pt>
    <dgm:pt modelId="{EF166465-3C58-41B3-9AF7-307B9AE2D843}" type="sibTrans" cxnId="{92B1250B-81DE-4C36-851C-8B713F8397F9}">
      <dgm:prSet/>
      <dgm:spPr/>
    </dgm:pt>
    <dgm:pt modelId="{9ECE1039-261B-4DE9-BC3F-60184CDB866B}" type="pres">
      <dgm:prSet presAssocID="{8B9F624B-84D3-4E18-8B9A-5851B01122F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6024251-4480-4053-BF75-5388506CA734}" type="pres">
      <dgm:prSet presAssocID="{91005102-A8C9-48FC-B6AC-33E679A03C03}" presName="hierRoot1" presStyleCnt="0">
        <dgm:presLayoutVars>
          <dgm:hierBranch/>
        </dgm:presLayoutVars>
      </dgm:prSet>
      <dgm:spPr/>
    </dgm:pt>
    <dgm:pt modelId="{B9AD2DEF-5D26-439E-9D88-60227EBE6737}" type="pres">
      <dgm:prSet presAssocID="{91005102-A8C9-48FC-B6AC-33E679A03C03}" presName="rootComposite1" presStyleCnt="0"/>
      <dgm:spPr/>
    </dgm:pt>
    <dgm:pt modelId="{F9CE955C-B94D-4D66-815A-217277FAD898}" type="pres">
      <dgm:prSet presAssocID="{91005102-A8C9-48FC-B6AC-33E679A03C0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42CD0407-9B97-4496-8A86-B057CBA745DA}" type="pres">
      <dgm:prSet presAssocID="{91005102-A8C9-48FC-B6AC-33E679A03C03}" presName="rootConnector1" presStyleLbl="node1" presStyleIdx="0" presStyleCnt="0"/>
      <dgm:spPr/>
      <dgm:t>
        <a:bodyPr/>
        <a:lstStyle/>
        <a:p>
          <a:endParaRPr lang="sl-SI"/>
        </a:p>
      </dgm:t>
    </dgm:pt>
    <dgm:pt modelId="{96926CA6-2EFD-46AD-A2D0-704135A21259}" type="pres">
      <dgm:prSet presAssocID="{91005102-A8C9-48FC-B6AC-33E679A03C03}" presName="hierChild2" presStyleCnt="0"/>
      <dgm:spPr/>
    </dgm:pt>
    <dgm:pt modelId="{A03E858A-216F-4E30-AAC6-D5E986B9F660}" type="pres">
      <dgm:prSet presAssocID="{43E7C274-2827-40B1-8081-22F08BB50B8F}" presName="Name35" presStyleLbl="parChTrans1D2" presStyleIdx="0" presStyleCnt="4"/>
      <dgm:spPr/>
    </dgm:pt>
    <dgm:pt modelId="{72BB2D25-C77B-467C-A2CF-4EB682ED0D00}" type="pres">
      <dgm:prSet presAssocID="{0DEF9B46-F713-4C6A-AD53-AAB4736FB76C}" presName="hierRoot2" presStyleCnt="0">
        <dgm:presLayoutVars>
          <dgm:hierBranch/>
        </dgm:presLayoutVars>
      </dgm:prSet>
      <dgm:spPr/>
    </dgm:pt>
    <dgm:pt modelId="{3B714321-347B-4023-8F1A-07C1C1170259}" type="pres">
      <dgm:prSet presAssocID="{0DEF9B46-F713-4C6A-AD53-AAB4736FB76C}" presName="rootComposite" presStyleCnt="0"/>
      <dgm:spPr/>
    </dgm:pt>
    <dgm:pt modelId="{6F28C6CB-72C4-4C11-AAB1-2DD170413AF4}" type="pres">
      <dgm:prSet presAssocID="{0DEF9B46-F713-4C6A-AD53-AAB4736FB76C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93A834AA-FED4-43EE-8E69-CEECA14A6FD2}" type="pres">
      <dgm:prSet presAssocID="{0DEF9B46-F713-4C6A-AD53-AAB4736FB76C}" presName="rootConnector" presStyleLbl="node2" presStyleIdx="0" presStyleCnt="4"/>
      <dgm:spPr/>
      <dgm:t>
        <a:bodyPr/>
        <a:lstStyle/>
        <a:p>
          <a:endParaRPr lang="sl-SI"/>
        </a:p>
      </dgm:t>
    </dgm:pt>
    <dgm:pt modelId="{51C1159D-10EE-433D-82BB-E9B718420ED4}" type="pres">
      <dgm:prSet presAssocID="{0DEF9B46-F713-4C6A-AD53-AAB4736FB76C}" presName="hierChild4" presStyleCnt="0"/>
      <dgm:spPr/>
    </dgm:pt>
    <dgm:pt modelId="{02D2021F-1040-4A4F-AEE3-037ACD178DB1}" type="pres">
      <dgm:prSet presAssocID="{0DEF9B46-F713-4C6A-AD53-AAB4736FB76C}" presName="hierChild5" presStyleCnt="0"/>
      <dgm:spPr/>
    </dgm:pt>
    <dgm:pt modelId="{193EF252-80CE-42B8-928B-A56DFF65293A}" type="pres">
      <dgm:prSet presAssocID="{7D8CF29B-6D16-4C6A-A9BD-730C4BAA41C4}" presName="Name35" presStyleLbl="parChTrans1D2" presStyleIdx="1" presStyleCnt="4"/>
      <dgm:spPr/>
    </dgm:pt>
    <dgm:pt modelId="{9735EBF9-F52F-4E16-A9C2-3EE1A569C003}" type="pres">
      <dgm:prSet presAssocID="{38263B4A-B036-45AA-8FAD-DD55CFB73B53}" presName="hierRoot2" presStyleCnt="0">
        <dgm:presLayoutVars>
          <dgm:hierBranch/>
        </dgm:presLayoutVars>
      </dgm:prSet>
      <dgm:spPr/>
    </dgm:pt>
    <dgm:pt modelId="{E72A94FA-35CD-4E90-A741-D704ED3A48CD}" type="pres">
      <dgm:prSet presAssocID="{38263B4A-B036-45AA-8FAD-DD55CFB73B53}" presName="rootComposite" presStyleCnt="0"/>
      <dgm:spPr/>
    </dgm:pt>
    <dgm:pt modelId="{FF906DD8-9A9A-44C7-A23D-0F5D431E052A}" type="pres">
      <dgm:prSet presAssocID="{38263B4A-B036-45AA-8FAD-DD55CFB73B53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CA2271BA-9D0E-4D70-8A76-A0B8F7085205}" type="pres">
      <dgm:prSet presAssocID="{38263B4A-B036-45AA-8FAD-DD55CFB73B53}" presName="rootConnector" presStyleLbl="node2" presStyleIdx="1" presStyleCnt="4"/>
      <dgm:spPr/>
      <dgm:t>
        <a:bodyPr/>
        <a:lstStyle/>
        <a:p>
          <a:endParaRPr lang="sl-SI"/>
        </a:p>
      </dgm:t>
    </dgm:pt>
    <dgm:pt modelId="{56D6E019-7E19-408B-86AC-0EA3503178AB}" type="pres">
      <dgm:prSet presAssocID="{38263B4A-B036-45AA-8FAD-DD55CFB73B53}" presName="hierChild4" presStyleCnt="0"/>
      <dgm:spPr/>
    </dgm:pt>
    <dgm:pt modelId="{23B1DE0B-2C47-494E-AB5A-3709CA70ABAB}" type="pres">
      <dgm:prSet presAssocID="{38263B4A-B036-45AA-8FAD-DD55CFB73B53}" presName="hierChild5" presStyleCnt="0"/>
      <dgm:spPr/>
    </dgm:pt>
    <dgm:pt modelId="{C443CF55-E762-48E7-81B8-CD9154BF05A7}" type="pres">
      <dgm:prSet presAssocID="{B25AD9E7-C990-4A22-97E5-FCB6F2D15935}" presName="Name35" presStyleLbl="parChTrans1D2" presStyleIdx="2" presStyleCnt="4"/>
      <dgm:spPr/>
    </dgm:pt>
    <dgm:pt modelId="{DAEC6992-FF6A-434F-91A4-168A95A78104}" type="pres">
      <dgm:prSet presAssocID="{30E101D3-4B83-419C-B161-D0DEF2EF0E95}" presName="hierRoot2" presStyleCnt="0">
        <dgm:presLayoutVars>
          <dgm:hierBranch/>
        </dgm:presLayoutVars>
      </dgm:prSet>
      <dgm:spPr/>
    </dgm:pt>
    <dgm:pt modelId="{9799D96F-5934-4CB0-AC3A-4BF7A8E70F00}" type="pres">
      <dgm:prSet presAssocID="{30E101D3-4B83-419C-B161-D0DEF2EF0E95}" presName="rootComposite" presStyleCnt="0"/>
      <dgm:spPr/>
    </dgm:pt>
    <dgm:pt modelId="{6D616F08-2A3A-479F-9EDE-5FDC7D9E2C4D}" type="pres">
      <dgm:prSet presAssocID="{30E101D3-4B83-419C-B161-D0DEF2EF0E95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DEAA3319-3C0B-424F-8D94-929F96D490AC}" type="pres">
      <dgm:prSet presAssocID="{30E101D3-4B83-419C-B161-D0DEF2EF0E95}" presName="rootConnector" presStyleLbl="node2" presStyleIdx="2" presStyleCnt="4"/>
      <dgm:spPr/>
      <dgm:t>
        <a:bodyPr/>
        <a:lstStyle/>
        <a:p>
          <a:endParaRPr lang="sl-SI"/>
        </a:p>
      </dgm:t>
    </dgm:pt>
    <dgm:pt modelId="{F11CB3FE-574E-4CDE-B80E-E430E5DA2CC4}" type="pres">
      <dgm:prSet presAssocID="{30E101D3-4B83-419C-B161-D0DEF2EF0E95}" presName="hierChild4" presStyleCnt="0"/>
      <dgm:spPr/>
    </dgm:pt>
    <dgm:pt modelId="{C5CDA366-7083-4340-B8FB-6F8576891E9D}" type="pres">
      <dgm:prSet presAssocID="{30E101D3-4B83-419C-B161-D0DEF2EF0E95}" presName="hierChild5" presStyleCnt="0"/>
      <dgm:spPr/>
    </dgm:pt>
    <dgm:pt modelId="{4D8C86E6-5776-486D-B548-D5B00C4E092C}" type="pres">
      <dgm:prSet presAssocID="{0529009F-DAE1-4599-87E0-BD9E5F67F082}" presName="Name35" presStyleLbl="parChTrans1D2" presStyleIdx="3" presStyleCnt="4"/>
      <dgm:spPr/>
    </dgm:pt>
    <dgm:pt modelId="{ECD8BF19-C588-4C11-8855-B62E8ADB91F6}" type="pres">
      <dgm:prSet presAssocID="{973A02E0-25B5-42B6-8FDC-2B49DE9F3A98}" presName="hierRoot2" presStyleCnt="0">
        <dgm:presLayoutVars>
          <dgm:hierBranch/>
        </dgm:presLayoutVars>
      </dgm:prSet>
      <dgm:spPr/>
    </dgm:pt>
    <dgm:pt modelId="{56A51532-9B16-4371-8B9D-303B3013A1CB}" type="pres">
      <dgm:prSet presAssocID="{973A02E0-25B5-42B6-8FDC-2B49DE9F3A98}" presName="rootComposite" presStyleCnt="0"/>
      <dgm:spPr/>
    </dgm:pt>
    <dgm:pt modelId="{AE6EE93D-49C9-4E33-8A46-906211F23A02}" type="pres">
      <dgm:prSet presAssocID="{973A02E0-25B5-42B6-8FDC-2B49DE9F3A98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DF13CEC1-DD55-4D59-B7DA-D0331814D3B3}" type="pres">
      <dgm:prSet presAssocID="{973A02E0-25B5-42B6-8FDC-2B49DE9F3A98}" presName="rootConnector" presStyleLbl="node2" presStyleIdx="3" presStyleCnt="4"/>
      <dgm:spPr/>
      <dgm:t>
        <a:bodyPr/>
        <a:lstStyle/>
        <a:p>
          <a:endParaRPr lang="sl-SI"/>
        </a:p>
      </dgm:t>
    </dgm:pt>
    <dgm:pt modelId="{7F05F5B8-529C-4021-94FE-6634D27A50B4}" type="pres">
      <dgm:prSet presAssocID="{973A02E0-25B5-42B6-8FDC-2B49DE9F3A98}" presName="hierChild4" presStyleCnt="0"/>
      <dgm:spPr/>
    </dgm:pt>
    <dgm:pt modelId="{5AD3D8FB-6DAB-404F-BAA0-5DE96CAACFC1}" type="pres">
      <dgm:prSet presAssocID="{973A02E0-25B5-42B6-8FDC-2B49DE9F3A98}" presName="hierChild5" presStyleCnt="0"/>
      <dgm:spPr/>
    </dgm:pt>
    <dgm:pt modelId="{101F80E6-84C5-4FD0-AC1C-8A95FF83B038}" type="pres">
      <dgm:prSet presAssocID="{91005102-A8C9-48FC-B6AC-33E679A03C03}" presName="hierChild3" presStyleCnt="0"/>
      <dgm:spPr/>
    </dgm:pt>
  </dgm:ptLst>
  <dgm:cxnLst>
    <dgm:cxn modelId="{37DC3AC5-F24B-4394-9D31-B1A8C80F4CB6}" type="presOf" srcId="{30E101D3-4B83-419C-B161-D0DEF2EF0E95}" destId="{DEAA3319-3C0B-424F-8D94-929F96D490AC}" srcOrd="1" destOrd="0" presId="urn:microsoft.com/office/officeart/2005/8/layout/orgChart1"/>
    <dgm:cxn modelId="{A4EFAD6F-8FE4-4C60-A44D-EE5AC34B8A8B}" type="presOf" srcId="{38263B4A-B036-45AA-8FAD-DD55CFB73B53}" destId="{CA2271BA-9D0E-4D70-8A76-A0B8F7085205}" srcOrd="1" destOrd="0" presId="urn:microsoft.com/office/officeart/2005/8/layout/orgChart1"/>
    <dgm:cxn modelId="{E5D12629-5EEA-4B21-A76C-853F07A1FBD0}" type="presOf" srcId="{30E101D3-4B83-419C-B161-D0DEF2EF0E95}" destId="{6D616F08-2A3A-479F-9EDE-5FDC7D9E2C4D}" srcOrd="0" destOrd="0" presId="urn:microsoft.com/office/officeart/2005/8/layout/orgChart1"/>
    <dgm:cxn modelId="{E4C356DC-0440-40AB-85E3-F9866AE67B1A}" type="presOf" srcId="{7D8CF29B-6D16-4C6A-A9BD-730C4BAA41C4}" destId="{193EF252-80CE-42B8-928B-A56DFF65293A}" srcOrd="0" destOrd="0" presId="urn:microsoft.com/office/officeart/2005/8/layout/orgChart1"/>
    <dgm:cxn modelId="{2EE4C958-A9F4-4C2C-8E52-CFECF03A2A51}" type="presOf" srcId="{91005102-A8C9-48FC-B6AC-33E679A03C03}" destId="{F9CE955C-B94D-4D66-815A-217277FAD898}" srcOrd="0" destOrd="0" presId="urn:microsoft.com/office/officeart/2005/8/layout/orgChart1"/>
    <dgm:cxn modelId="{A3A350EC-FEBB-4E68-BD55-2E06ED9C6FD9}" srcId="{91005102-A8C9-48FC-B6AC-33E679A03C03}" destId="{30E101D3-4B83-419C-B161-D0DEF2EF0E95}" srcOrd="2" destOrd="0" parTransId="{B25AD9E7-C990-4A22-97E5-FCB6F2D15935}" sibTransId="{40308805-E452-4D7B-8DE6-0E9FD024329A}"/>
    <dgm:cxn modelId="{40926910-38B4-4B61-9188-EEC4E695BF4C}" type="presOf" srcId="{43E7C274-2827-40B1-8081-22F08BB50B8F}" destId="{A03E858A-216F-4E30-AAC6-D5E986B9F660}" srcOrd="0" destOrd="0" presId="urn:microsoft.com/office/officeart/2005/8/layout/orgChart1"/>
    <dgm:cxn modelId="{E9A6F6E2-10BE-4206-8BA2-01B6623B9588}" type="presOf" srcId="{0529009F-DAE1-4599-87E0-BD9E5F67F082}" destId="{4D8C86E6-5776-486D-B548-D5B00C4E092C}" srcOrd="0" destOrd="0" presId="urn:microsoft.com/office/officeart/2005/8/layout/orgChart1"/>
    <dgm:cxn modelId="{79B908C1-1964-42B1-8DBF-18E070B05853}" type="presOf" srcId="{0DEF9B46-F713-4C6A-AD53-AAB4736FB76C}" destId="{93A834AA-FED4-43EE-8E69-CEECA14A6FD2}" srcOrd="1" destOrd="0" presId="urn:microsoft.com/office/officeart/2005/8/layout/orgChart1"/>
    <dgm:cxn modelId="{A45DCB7D-F0F2-4166-82E4-040D0C3D93F5}" type="presOf" srcId="{B25AD9E7-C990-4A22-97E5-FCB6F2D15935}" destId="{C443CF55-E762-48E7-81B8-CD9154BF05A7}" srcOrd="0" destOrd="0" presId="urn:microsoft.com/office/officeart/2005/8/layout/orgChart1"/>
    <dgm:cxn modelId="{58BD0B32-4A28-4359-89DA-1884CEBF964D}" type="presOf" srcId="{91005102-A8C9-48FC-B6AC-33E679A03C03}" destId="{42CD0407-9B97-4496-8A86-B057CBA745DA}" srcOrd="1" destOrd="0" presId="urn:microsoft.com/office/officeart/2005/8/layout/orgChart1"/>
    <dgm:cxn modelId="{97006E33-3A49-4F8A-A65A-FD98F584C9E8}" srcId="{91005102-A8C9-48FC-B6AC-33E679A03C03}" destId="{0DEF9B46-F713-4C6A-AD53-AAB4736FB76C}" srcOrd="0" destOrd="0" parTransId="{43E7C274-2827-40B1-8081-22F08BB50B8F}" sibTransId="{6154D25A-B9D7-4C09-A288-BD72BFD393D3}"/>
    <dgm:cxn modelId="{2733D68B-F7FD-4AB9-A905-56B43C5913A1}" type="presOf" srcId="{8B9F624B-84D3-4E18-8B9A-5851B01122FE}" destId="{9ECE1039-261B-4DE9-BC3F-60184CDB866B}" srcOrd="0" destOrd="0" presId="urn:microsoft.com/office/officeart/2005/8/layout/orgChart1"/>
    <dgm:cxn modelId="{2175CF94-5222-447D-BC24-8F080E85D955}" type="presOf" srcId="{38263B4A-B036-45AA-8FAD-DD55CFB73B53}" destId="{FF906DD8-9A9A-44C7-A23D-0F5D431E052A}" srcOrd="0" destOrd="0" presId="urn:microsoft.com/office/officeart/2005/8/layout/orgChart1"/>
    <dgm:cxn modelId="{0389DB1C-7C82-438B-81C1-056C5D676AC8}" type="presOf" srcId="{0DEF9B46-F713-4C6A-AD53-AAB4736FB76C}" destId="{6F28C6CB-72C4-4C11-AAB1-2DD170413AF4}" srcOrd="0" destOrd="0" presId="urn:microsoft.com/office/officeart/2005/8/layout/orgChart1"/>
    <dgm:cxn modelId="{5EC4E35A-7958-4B6A-A043-59D12103840F}" srcId="{91005102-A8C9-48FC-B6AC-33E679A03C03}" destId="{38263B4A-B036-45AA-8FAD-DD55CFB73B53}" srcOrd="1" destOrd="0" parTransId="{7D8CF29B-6D16-4C6A-A9BD-730C4BAA41C4}" sibTransId="{C346B3BC-BE82-4110-9284-8103E4187748}"/>
    <dgm:cxn modelId="{C37BA97E-52FD-48F3-A44A-98D6FB948088}" type="presOf" srcId="{973A02E0-25B5-42B6-8FDC-2B49DE9F3A98}" destId="{AE6EE93D-49C9-4E33-8A46-906211F23A02}" srcOrd="0" destOrd="0" presId="urn:microsoft.com/office/officeart/2005/8/layout/orgChart1"/>
    <dgm:cxn modelId="{382C9ECF-364D-43D4-840F-E3707D7D3C80}" srcId="{8B9F624B-84D3-4E18-8B9A-5851B01122FE}" destId="{91005102-A8C9-48FC-B6AC-33E679A03C03}" srcOrd="0" destOrd="0" parTransId="{AC590D1F-389A-4A39-B51A-E9328C754473}" sibTransId="{FC1B17F7-CF1E-48D8-A91E-7C420A03A04F}"/>
    <dgm:cxn modelId="{6A54E2BE-31AD-4C42-A6C2-F7EBF4258DB9}" type="presOf" srcId="{973A02E0-25B5-42B6-8FDC-2B49DE9F3A98}" destId="{DF13CEC1-DD55-4D59-B7DA-D0331814D3B3}" srcOrd="1" destOrd="0" presId="urn:microsoft.com/office/officeart/2005/8/layout/orgChart1"/>
    <dgm:cxn modelId="{92B1250B-81DE-4C36-851C-8B713F8397F9}" srcId="{91005102-A8C9-48FC-B6AC-33E679A03C03}" destId="{973A02E0-25B5-42B6-8FDC-2B49DE9F3A98}" srcOrd="3" destOrd="0" parTransId="{0529009F-DAE1-4599-87E0-BD9E5F67F082}" sibTransId="{EF166465-3C58-41B3-9AF7-307B9AE2D843}"/>
    <dgm:cxn modelId="{93B29E21-4E79-444E-826E-F291905C8E05}" type="presParOf" srcId="{9ECE1039-261B-4DE9-BC3F-60184CDB866B}" destId="{66024251-4480-4053-BF75-5388506CA734}" srcOrd="0" destOrd="0" presId="urn:microsoft.com/office/officeart/2005/8/layout/orgChart1"/>
    <dgm:cxn modelId="{2BF61800-54CD-45DB-80B1-5641087AD571}" type="presParOf" srcId="{66024251-4480-4053-BF75-5388506CA734}" destId="{B9AD2DEF-5D26-439E-9D88-60227EBE6737}" srcOrd="0" destOrd="0" presId="urn:microsoft.com/office/officeart/2005/8/layout/orgChart1"/>
    <dgm:cxn modelId="{F6382CA6-F20B-4A4B-99E9-A36E5502BF40}" type="presParOf" srcId="{B9AD2DEF-5D26-439E-9D88-60227EBE6737}" destId="{F9CE955C-B94D-4D66-815A-217277FAD898}" srcOrd="0" destOrd="0" presId="urn:microsoft.com/office/officeart/2005/8/layout/orgChart1"/>
    <dgm:cxn modelId="{623FB8DD-FAB2-4CBC-BB9E-A7AF67B075F5}" type="presParOf" srcId="{B9AD2DEF-5D26-439E-9D88-60227EBE6737}" destId="{42CD0407-9B97-4496-8A86-B057CBA745DA}" srcOrd="1" destOrd="0" presId="urn:microsoft.com/office/officeart/2005/8/layout/orgChart1"/>
    <dgm:cxn modelId="{CF12C0FB-D7C4-45D3-A579-0049B867552B}" type="presParOf" srcId="{66024251-4480-4053-BF75-5388506CA734}" destId="{96926CA6-2EFD-46AD-A2D0-704135A21259}" srcOrd="1" destOrd="0" presId="urn:microsoft.com/office/officeart/2005/8/layout/orgChart1"/>
    <dgm:cxn modelId="{BA97E23E-844A-4A88-AE88-EB42828C2844}" type="presParOf" srcId="{96926CA6-2EFD-46AD-A2D0-704135A21259}" destId="{A03E858A-216F-4E30-AAC6-D5E986B9F660}" srcOrd="0" destOrd="0" presId="urn:microsoft.com/office/officeart/2005/8/layout/orgChart1"/>
    <dgm:cxn modelId="{6BD9396D-7D53-402C-8EA8-CE32D8C25E44}" type="presParOf" srcId="{96926CA6-2EFD-46AD-A2D0-704135A21259}" destId="{72BB2D25-C77B-467C-A2CF-4EB682ED0D00}" srcOrd="1" destOrd="0" presId="urn:microsoft.com/office/officeart/2005/8/layout/orgChart1"/>
    <dgm:cxn modelId="{C4886D17-987F-4730-92F5-5EDA7DD216C9}" type="presParOf" srcId="{72BB2D25-C77B-467C-A2CF-4EB682ED0D00}" destId="{3B714321-347B-4023-8F1A-07C1C1170259}" srcOrd="0" destOrd="0" presId="urn:microsoft.com/office/officeart/2005/8/layout/orgChart1"/>
    <dgm:cxn modelId="{FE6D22B1-DE4B-4580-873A-D85E3759471A}" type="presParOf" srcId="{3B714321-347B-4023-8F1A-07C1C1170259}" destId="{6F28C6CB-72C4-4C11-AAB1-2DD170413AF4}" srcOrd="0" destOrd="0" presId="urn:microsoft.com/office/officeart/2005/8/layout/orgChart1"/>
    <dgm:cxn modelId="{FB1FFAEC-4F52-448C-AFA2-A3951EF05243}" type="presParOf" srcId="{3B714321-347B-4023-8F1A-07C1C1170259}" destId="{93A834AA-FED4-43EE-8E69-CEECA14A6FD2}" srcOrd="1" destOrd="0" presId="urn:microsoft.com/office/officeart/2005/8/layout/orgChart1"/>
    <dgm:cxn modelId="{E6870309-0D3D-4615-AAF3-95A95CBC8737}" type="presParOf" srcId="{72BB2D25-C77B-467C-A2CF-4EB682ED0D00}" destId="{51C1159D-10EE-433D-82BB-E9B718420ED4}" srcOrd="1" destOrd="0" presId="urn:microsoft.com/office/officeart/2005/8/layout/orgChart1"/>
    <dgm:cxn modelId="{A7BDEE64-183C-449B-A0A3-E92E57E1BBBB}" type="presParOf" srcId="{72BB2D25-C77B-467C-A2CF-4EB682ED0D00}" destId="{02D2021F-1040-4A4F-AEE3-037ACD178DB1}" srcOrd="2" destOrd="0" presId="urn:microsoft.com/office/officeart/2005/8/layout/orgChart1"/>
    <dgm:cxn modelId="{36F00326-8316-4E75-B14D-1F8EA7F5C098}" type="presParOf" srcId="{96926CA6-2EFD-46AD-A2D0-704135A21259}" destId="{193EF252-80CE-42B8-928B-A56DFF65293A}" srcOrd="2" destOrd="0" presId="urn:microsoft.com/office/officeart/2005/8/layout/orgChart1"/>
    <dgm:cxn modelId="{B6AF1BF5-2B37-4198-8C88-8D988E4863EB}" type="presParOf" srcId="{96926CA6-2EFD-46AD-A2D0-704135A21259}" destId="{9735EBF9-F52F-4E16-A9C2-3EE1A569C003}" srcOrd="3" destOrd="0" presId="urn:microsoft.com/office/officeart/2005/8/layout/orgChart1"/>
    <dgm:cxn modelId="{F94CFF0A-BDA7-4C64-B24B-AEB062C8748E}" type="presParOf" srcId="{9735EBF9-F52F-4E16-A9C2-3EE1A569C003}" destId="{E72A94FA-35CD-4E90-A741-D704ED3A48CD}" srcOrd="0" destOrd="0" presId="urn:microsoft.com/office/officeart/2005/8/layout/orgChart1"/>
    <dgm:cxn modelId="{D4C7724E-CC7B-4E05-9EBB-D8D4F476ADB9}" type="presParOf" srcId="{E72A94FA-35CD-4E90-A741-D704ED3A48CD}" destId="{FF906DD8-9A9A-44C7-A23D-0F5D431E052A}" srcOrd="0" destOrd="0" presId="urn:microsoft.com/office/officeart/2005/8/layout/orgChart1"/>
    <dgm:cxn modelId="{EEB6D67D-A714-4615-86D4-BC57A0CD38B7}" type="presParOf" srcId="{E72A94FA-35CD-4E90-A741-D704ED3A48CD}" destId="{CA2271BA-9D0E-4D70-8A76-A0B8F7085205}" srcOrd="1" destOrd="0" presId="urn:microsoft.com/office/officeart/2005/8/layout/orgChart1"/>
    <dgm:cxn modelId="{26E12085-8D7C-42FE-9760-7431F4406D30}" type="presParOf" srcId="{9735EBF9-F52F-4E16-A9C2-3EE1A569C003}" destId="{56D6E019-7E19-408B-86AC-0EA3503178AB}" srcOrd="1" destOrd="0" presId="urn:microsoft.com/office/officeart/2005/8/layout/orgChart1"/>
    <dgm:cxn modelId="{8A025AEA-2440-49D6-8224-DF6DC52B720C}" type="presParOf" srcId="{9735EBF9-F52F-4E16-A9C2-3EE1A569C003}" destId="{23B1DE0B-2C47-494E-AB5A-3709CA70ABAB}" srcOrd="2" destOrd="0" presId="urn:microsoft.com/office/officeart/2005/8/layout/orgChart1"/>
    <dgm:cxn modelId="{DF13A9D5-2708-4CE4-ADD5-2CAC710FB062}" type="presParOf" srcId="{96926CA6-2EFD-46AD-A2D0-704135A21259}" destId="{C443CF55-E762-48E7-81B8-CD9154BF05A7}" srcOrd="4" destOrd="0" presId="urn:microsoft.com/office/officeart/2005/8/layout/orgChart1"/>
    <dgm:cxn modelId="{89E43FD8-6751-4102-BC25-E85D3BFD816F}" type="presParOf" srcId="{96926CA6-2EFD-46AD-A2D0-704135A21259}" destId="{DAEC6992-FF6A-434F-91A4-168A95A78104}" srcOrd="5" destOrd="0" presId="urn:microsoft.com/office/officeart/2005/8/layout/orgChart1"/>
    <dgm:cxn modelId="{44A50B76-8B66-435E-BCD9-365D683F2F8D}" type="presParOf" srcId="{DAEC6992-FF6A-434F-91A4-168A95A78104}" destId="{9799D96F-5934-4CB0-AC3A-4BF7A8E70F00}" srcOrd="0" destOrd="0" presId="urn:microsoft.com/office/officeart/2005/8/layout/orgChart1"/>
    <dgm:cxn modelId="{223F7186-C33F-44B7-BA9C-C3C99C480408}" type="presParOf" srcId="{9799D96F-5934-4CB0-AC3A-4BF7A8E70F00}" destId="{6D616F08-2A3A-479F-9EDE-5FDC7D9E2C4D}" srcOrd="0" destOrd="0" presId="urn:microsoft.com/office/officeart/2005/8/layout/orgChart1"/>
    <dgm:cxn modelId="{3E740247-3BD4-45FE-8350-CB1E0BFCBE89}" type="presParOf" srcId="{9799D96F-5934-4CB0-AC3A-4BF7A8E70F00}" destId="{DEAA3319-3C0B-424F-8D94-929F96D490AC}" srcOrd="1" destOrd="0" presId="urn:microsoft.com/office/officeart/2005/8/layout/orgChart1"/>
    <dgm:cxn modelId="{D0F0B01B-F128-48CD-9B4A-8E19D5958AD5}" type="presParOf" srcId="{DAEC6992-FF6A-434F-91A4-168A95A78104}" destId="{F11CB3FE-574E-4CDE-B80E-E430E5DA2CC4}" srcOrd="1" destOrd="0" presId="urn:microsoft.com/office/officeart/2005/8/layout/orgChart1"/>
    <dgm:cxn modelId="{44D78533-51FE-4097-BC27-FE0871D9C166}" type="presParOf" srcId="{DAEC6992-FF6A-434F-91A4-168A95A78104}" destId="{C5CDA366-7083-4340-B8FB-6F8576891E9D}" srcOrd="2" destOrd="0" presId="urn:microsoft.com/office/officeart/2005/8/layout/orgChart1"/>
    <dgm:cxn modelId="{0FE57E1D-B556-415B-B85E-57574D917C2F}" type="presParOf" srcId="{96926CA6-2EFD-46AD-A2D0-704135A21259}" destId="{4D8C86E6-5776-486D-B548-D5B00C4E092C}" srcOrd="6" destOrd="0" presId="urn:microsoft.com/office/officeart/2005/8/layout/orgChart1"/>
    <dgm:cxn modelId="{EB967433-666E-4131-A77D-790D1273CE8E}" type="presParOf" srcId="{96926CA6-2EFD-46AD-A2D0-704135A21259}" destId="{ECD8BF19-C588-4C11-8855-B62E8ADB91F6}" srcOrd="7" destOrd="0" presId="urn:microsoft.com/office/officeart/2005/8/layout/orgChart1"/>
    <dgm:cxn modelId="{3C09DD47-14E9-4DAA-A6CF-A4BB8D71C9A6}" type="presParOf" srcId="{ECD8BF19-C588-4C11-8855-B62E8ADB91F6}" destId="{56A51532-9B16-4371-8B9D-303B3013A1CB}" srcOrd="0" destOrd="0" presId="urn:microsoft.com/office/officeart/2005/8/layout/orgChart1"/>
    <dgm:cxn modelId="{0DAAA3FD-A141-4A4F-BDC7-F44AF283C1C8}" type="presParOf" srcId="{56A51532-9B16-4371-8B9D-303B3013A1CB}" destId="{AE6EE93D-49C9-4E33-8A46-906211F23A02}" srcOrd="0" destOrd="0" presId="urn:microsoft.com/office/officeart/2005/8/layout/orgChart1"/>
    <dgm:cxn modelId="{53BA94E9-FDA2-444A-9B4F-FFA9C6CC27AE}" type="presParOf" srcId="{56A51532-9B16-4371-8B9D-303B3013A1CB}" destId="{DF13CEC1-DD55-4D59-B7DA-D0331814D3B3}" srcOrd="1" destOrd="0" presId="urn:microsoft.com/office/officeart/2005/8/layout/orgChart1"/>
    <dgm:cxn modelId="{8905C4D5-9E0E-4022-8057-4439A5800BA8}" type="presParOf" srcId="{ECD8BF19-C588-4C11-8855-B62E8ADB91F6}" destId="{7F05F5B8-529C-4021-94FE-6634D27A50B4}" srcOrd="1" destOrd="0" presId="urn:microsoft.com/office/officeart/2005/8/layout/orgChart1"/>
    <dgm:cxn modelId="{8272D5E7-8FE4-49A1-9D4E-13CB0E1B0213}" type="presParOf" srcId="{ECD8BF19-C588-4C11-8855-B62E8ADB91F6}" destId="{5AD3D8FB-6DAB-404F-BAA0-5DE96CAACFC1}" srcOrd="2" destOrd="0" presId="urn:microsoft.com/office/officeart/2005/8/layout/orgChart1"/>
    <dgm:cxn modelId="{6CF3F051-959B-4EA5-9E58-56949417A019}" type="presParOf" srcId="{66024251-4480-4053-BF75-5388506CA734}" destId="{101F80E6-84C5-4FD0-AC1C-8A95FF83B03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6E99AC-4FA7-4FDD-A8B7-6886F7B474F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CC52078D-B036-4477-9858-A84F30B536E0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Začetek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m1 / 68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E377D4F4-1A90-4F48-B90F-2922E70F30BE}" type="parTrans" cxnId="{771E02B7-5EC2-47B7-9528-016E767A92B4}">
      <dgm:prSet/>
      <dgm:spPr/>
    </dgm:pt>
    <dgm:pt modelId="{43E03AEE-4EB7-4867-B6CA-F21D78EDD0B7}" type="sibTrans" cxnId="{771E02B7-5EC2-47B7-9528-016E767A92B4}">
      <dgm:prSet/>
      <dgm:spPr/>
    </dgm:pt>
    <dgm:pt modelId="{28A64779-6BF3-472F-B885-332FD1B71850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 – 2 / m12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89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19E068EF-129B-475D-BB9A-1166DD502BD1}" type="parTrans" cxnId="{6F2ECBAA-10D1-4CD1-9734-17D29181AB38}">
      <dgm:prSet/>
      <dgm:spPr/>
    </dgm:pt>
    <dgm:pt modelId="{B115DF65-060E-42D4-951A-C14EB77704BD}" type="sibTrans" cxnId="{6F2ECBAA-10D1-4CD1-9734-17D29181AB38}">
      <dgm:prSet/>
      <dgm:spPr/>
    </dgm:pt>
    <dgm:pt modelId="{CF4E92A8-F0EB-40F6-B273-5C486F7428B4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 – 3 / m13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90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E74332FA-4307-4E0D-A3E9-362F91B91D80}" type="parTrans" cxnId="{F073B5A5-E856-42A7-9ED9-BFB5A17433AF}">
      <dgm:prSet/>
      <dgm:spPr/>
    </dgm:pt>
    <dgm:pt modelId="{CB793334-0A46-402F-88DC-D498C6DC9050}" type="sibTrans" cxnId="{F073B5A5-E856-42A7-9ED9-BFB5A17433AF}">
      <dgm:prSet/>
      <dgm:spPr/>
    </dgm:pt>
    <dgm:pt modelId="{69B454B0-4016-490F-8642-64DD91109161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 – 4 / m14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68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2332BFD5-7B51-4905-8253-9682E5268087}" type="parTrans" cxnId="{941FAF89-04CB-43F2-9F6C-F18CAF9679E2}">
      <dgm:prSet/>
      <dgm:spPr/>
    </dgm:pt>
    <dgm:pt modelId="{4465BB46-B24C-45E3-B046-C239BAE7BF2B}" type="sibTrans" cxnId="{941FAF89-04CB-43F2-9F6C-F18CAF9679E2}">
      <dgm:prSet/>
      <dgm:spPr/>
    </dgm:pt>
    <dgm:pt modelId="{D2FC2B69-7FFC-4E75-A5A6-F605528C17BE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4 – 2 / m142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0C9B3AE2-9AB4-4548-890F-44E3F48081F2}" type="parTrans" cxnId="{8FBE61C6-CAC2-49CE-B568-41B14AA4D5F0}">
      <dgm:prSet/>
      <dgm:spPr/>
    </dgm:pt>
    <dgm:pt modelId="{DA1A96C2-5223-454C-A563-7DFCE5EE9AFC}" type="sibTrans" cxnId="{8FBE61C6-CAC2-49CE-B568-41B14AA4D5F0}">
      <dgm:prSet/>
      <dgm:spPr/>
    </dgm:pt>
    <dgm:pt modelId="{94926F40-F4D5-4337-94C8-722BCA70DC6C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4 – 3 / m143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6410E932-8EDC-40DF-84A6-61A2908FB68A}" type="parTrans" cxnId="{225389A6-8E0E-4D5E-AECD-1B38AB6B93B3}">
      <dgm:prSet/>
      <dgm:spPr/>
    </dgm:pt>
    <dgm:pt modelId="{DC7DEFDB-6A0C-420E-806E-445D63B146A3}" type="sibTrans" cxnId="{225389A6-8E0E-4D5E-AECD-1B38AB6B93B3}">
      <dgm:prSet/>
      <dgm:spPr/>
    </dgm:pt>
    <dgm:pt modelId="{6F2B0442-15C7-4EB1-A21E-4CEE16B523CB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4 – 5 / m145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9CBF5259-2A5D-458F-8E3D-72C87F4A1EA1}" type="parTrans" cxnId="{6DF609E0-717D-48E0-B9EE-83F49D8C7A0E}">
      <dgm:prSet/>
      <dgm:spPr/>
    </dgm:pt>
    <dgm:pt modelId="{1B8D2DA0-5744-4822-A2D8-4BA1ED7677B7}" type="sibTrans" cxnId="{6DF609E0-717D-48E0-B9EE-83F49D8C7A0E}">
      <dgm:prSet/>
      <dgm:spPr/>
    </dgm:pt>
    <dgm:pt modelId="{5D1F0FB6-8C65-4004-A94B-61C49BA3B790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 – 5 / m15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76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838FB935-B628-4D90-9EAA-42C8944E3EC3}" type="parTrans" cxnId="{FEA26555-05E8-4BCF-93DE-E7019ADC3B72}">
      <dgm:prSet/>
      <dgm:spPr/>
    </dgm:pt>
    <dgm:pt modelId="{A12F48A9-136D-480E-B2A5-82F4239F85AC}" type="sibTrans" cxnId="{FEA26555-05E8-4BCF-93DE-E7019ADC3B72}">
      <dgm:prSet/>
      <dgm:spPr/>
    </dgm:pt>
    <dgm:pt modelId="{92054AD6-C94C-4005-AFEB-41F22F0DB880}" type="pres">
      <dgm:prSet presAssocID="{266E99AC-4FA7-4FDD-A8B7-6886F7B474F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D98BB8A-D48B-4E54-9508-32E86F0A4AD2}" type="pres">
      <dgm:prSet presAssocID="{CC52078D-B036-4477-9858-A84F30B536E0}" presName="hierRoot1" presStyleCnt="0">
        <dgm:presLayoutVars>
          <dgm:hierBranch/>
        </dgm:presLayoutVars>
      </dgm:prSet>
      <dgm:spPr/>
    </dgm:pt>
    <dgm:pt modelId="{C61B0C45-06A0-42CD-9955-CEB478E9F2A5}" type="pres">
      <dgm:prSet presAssocID="{CC52078D-B036-4477-9858-A84F30B536E0}" presName="rootComposite1" presStyleCnt="0"/>
      <dgm:spPr/>
    </dgm:pt>
    <dgm:pt modelId="{CAD7F25F-D040-4D8A-9D31-D2739D875210}" type="pres">
      <dgm:prSet presAssocID="{CC52078D-B036-4477-9858-A84F30B536E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4AAC6AA5-F370-4562-BA9A-AC5B6353C398}" type="pres">
      <dgm:prSet presAssocID="{CC52078D-B036-4477-9858-A84F30B536E0}" presName="rootConnector1" presStyleLbl="node1" presStyleIdx="0" presStyleCnt="0"/>
      <dgm:spPr/>
      <dgm:t>
        <a:bodyPr/>
        <a:lstStyle/>
        <a:p>
          <a:endParaRPr lang="sl-SI"/>
        </a:p>
      </dgm:t>
    </dgm:pt>
    <dgm:pt modelId="{0B446F84-D71C-4F94-997B-A650AAC17DF6}" type="pres">
      <dgm:prSet presAssocID="{CC52078D-B036-4477-9858-A84F30B536E0}" presName="hierChild2" presStyleCnt="0"/>
      <dgm:spPr/>
    </dgm:pt>
    <dgm:pt modelId="{99EBA368-ADCD-4E40-87D0-34443E9D0E2C}" type="pres">
      <dgm:prSet presAssocID="{19E068EF-129B-475D-BB9A-1166DD502BD1}" presName="Name35" presStyleLbl="parChTrans1D2" presStyleIdx="0" presStyleCnt="4"/>
      <dgm:spPr/>
    </dgm:pt>
    <dgm:pt modelId="{3F56D8C5-FBE3-44EC-BB6B-A671F30AA0A4}" type="pres">
      <dgm:prSet presAssocID="{28A64779-6BF3-472F-B885-332FD1B71850}" presName="hierRoot2" presStyleCnt="0">
        <dgm:presLayoutVars>
          <dgm:hierBranch/>
        </dgm:presLayoutVars>
      </dgm:prSet>
      <dgm:spPr/>
    </dgm:pt>
    <dgm:pt modelId="{D2C94414-14D5-4CDE-B9BC-3F58B738E980}" type="pres">
      <dgm:prSet presAssocID="{28A64779-6BF3-472F-B885-332FD1B71850}" presName="rootComposite" presStyleCnt="0"/>
      <dgm:spPr/>
    </dgm:pt>
    <dgm:pt modelId="{EDA2CFAD-A5E5-4B65-AE90-E5120EE3792D}" type="pres">
      <dgm:prSet presAssocID="{28A64779-6BF3-472F-B885-332FD1B71850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4A2C086D-A5C2-4B61-B7FB-B1CA764D5F5E}" type="pres">
      <dgm:prSet presAssocID="{28A64779-6BF3-472F-B885-332FD1B71850}" presName="rootConnector" presStyleLbl="node2" presStyleIdx="0" presStyleCnt="4"/>
      <dgm:spPr/>
      <dgm:t>
        <a:bodyPr/>
        <a:lstStyle/>
        <a:p>
          <a:endParaRPr lang="sl-SI"/>
        </a:p>
      </dgm:t>
    </dgm:pt>
    <dgm:pt modelId="{6FF8EECA-2CB1-4AC1-98A8-28489C4F3246}" type="pres">
      <dgm:prSet presAssocID="{28A64779-6BF3-472F-B885-332FD1B71850}" presName="hierChild4" presStyleCnt="0"/>
      <dgm:spPr/>
    </dgm:pt>
    <dgm:pt modelId="{3524A6AE-A8C3-4E4C-A8D0-7623951D2A4D}" type="pres">
      <dgm:prSet presAssocID="{28A64779-6BF3-472F-B885-332FD1B71850}" presName="hierChild5" presStyleCnt="0"/>
      <dgm:spPr/>
    </dgm:pt>
    <dgm:pt modelId="{02E0C3C4-4EC8-4971-A5F6-4E966C9126EE}" type="pres">
      <dgm:prSet presAssocID="{E74332FA-4307-4E0D-A3E9-362F91B91D80}" presName="Name35" presStyleLbl="parChTrans1D2" presStyleIdx="1" presStyleCnt="4"/>
      <dgm:spPr/>
    </dgm:pt>
    <dgm:pt modelId="{F40B575A-7F0B-4E73-8FB8-4A21BB20FA43}" type="pres">
      <dgm:prSet presAssocID="{CF4E92A8-F0EB-40F6-B273-5C486F7428B4}" presName="hierRoot2" presStyleCnt="0">
        <dgm:presLayoutVars>
          <dgm:hierBranch/>
        </dgm:presLayoutVars>
      </dgm:prSet>
      <dgm:spPr/>
    </dgm:pt>
    <dgm:pt modelId="{41CB64ED-4F0D-4A9E-B6E3-631E5769F392}" type="pres">
      <dgm:prSet presAssocID="{CF4E92A8-F0EB-40F6-B273-5C486F7428B4}" presName="rootComposite" presStyleCnt="0"/>
      <dgm:spPr/>
    </dgm:pt>
    <dgm:pt modelId="{E64FD924-CF44-4A9F-B779-C39DB69B2967}" type="pres">
      <dgm:prSet presAssocID="{CF4E92A8-F0EB-40F6-B273-5C486F7428B4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569202B3-0BC2-4513-B1E6-F33049B189A9}" type="pres">
      <dgm:prSet presAssocID="{CF4E92A8-F0EB-40F6-B273-5C486F7428B4}" presName="rootConnector" presStyleLbl="node2" presStyleIdx="1" presStyleCnt="4"/>
      <dgm:spPr/>
      <dgm:t>
        <a:bodyPr/>
        <a:lstStyle/>
        <a:p>
          <a:endParaRPr lang="sl-SI"/>
        </a:p>
      </dgm:t>
    </dgm:pt>
    <dgm:pt modelId="{77E8B16D-0865-4663-AC49-CE03830193EE}" type="pres">
      <dgm:prSet presAssocID="{CF4E92A8-F0EB-40F6-B273-5C486F7428B4}" presName="hierChild4" presStyleCnt="0"/>
      <dgm:spPr/>
    </dgm:pt>
    <dgm:pt modelId="{1EC2EEE8-E10E-41F2-BA7C-B710DE8BBF04}" type="pres">
      <dgm:prSet presAssocID="{CF4E92A8-F0EB-40F6-B273-5C486F7428B4}" presName="hierChild5" presStyleCnt="0"/>
      <dgm:spPr/>
    </dgm:pt>
    <dgm:pt modelId="{7A1F7251-DBE2-4A76-94B1-D8D6A06B0CB5}" type="pres">
      <dgm:prSet presAssocID="{2332BFD5-7B51-4905-8253-9682E5268087}" presName="Name35" presStyleLbl="parChTrans1D2" presStyleIdx="2" presStyleCnt="4"/>
      <dgm:spPr/>
    </dgm:pt>
    <dgm:pt modelId="{F5BB3B41-DDEA-4E8C-A810-689286F3DD0D}" type="pres">
      <dgm:prSet presAssocID="{69B454B0-4016-490F-8642-64DD91109161}" presName="hierRoot2" presStyleCnt="0">
        <dgm:presLayoutVars>
          <dgm:hierBranch/>
        </dgm:presLayoutVars>
      </dgm:prSet>
      <dgm:spPr/>
    </dgm:pt>
    <dgm:pt modelId="{E3BAC35D-D8B4-4862-8787-3B93F62E15AA}" type="pres">
      <dgm:prSet presAssocID="{69B454B0-4016-490F-8642-64DD91109161}" presName="rootComposite" presStyleCnt="0"/>
      <dgm:spPr/>
    </dgm:pt>
    <dgm:pt modelId="{DBBA9E98-FB15-4139-9351-495673AD1E45}" type="pres">
      <dgm:prSet presAssocID="{69B454B0-4016-490F-8642-64DD91109161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6EA8D5E6-D4F7-44EC-88F7-62E39DBAD04A}" type="pres">
      <dgm:prSet presAssocID="{69B454B0-4016-490F-8642-64DD91109161}" presName="rootConnector" presStyleLbl="node2" presStyleIdx="2" presStyleCnt="4"/>
      <dgm:spPr/>
      <dgm:t>
        <a:bodyPr/>
        <a:lstStyle/>
        <a:p>
          <a:endParaRPr lang="sl-SI"/>
        </a:p>
      </dgm:t>
    </dgm:pt>
    <dgm:pt modelId="{71B6FB1B-45CC-4A7A-BC08-AD201B7385C4}" type="pres">
      <dgm:prSet presAssocID="{69B454B0-4016-490F-8642-64DD91109161}" presName="hierChild4" presStyleCnt="0"/>
      <dgm:spPr/>
    </dgm:pt>
    <dgm:pt modelId="{B16116DD-C904-4581-A229-B9DA009DD149}" type="pres">
      <dgm:prSet presAssocID="{0C9B3AE2-9AB4-4548-890F-44E3F48081F2}" presName="Name35" presStyleLbl="parChTrans1D3" presStyleIdx="0" presStyleCnt="3"/>
      <dgm:spPr/>
    </dgm:pt>
    <dgm:pt modelId="{D0679325-698D-4D59-8D12-DD610EA85A92}" type="pres">
      <dgm:prSet presAssocID="{D2FC2B69-7FFC-4E75-A5A6-F605528C17BE}" presName="hierRoot2" presStyleCnt="0">
        <dgm:presLayoutVars>
          <dgm:hierBranch val="r"/>
        </dgm:presLayoutVars>
      </dgm:prSet>
      <dgm:spPr/>
    </dgm:pt>
    <dgm:pt modelId="{7822189B-FFA4-4E38-81A0-6D67796B4DA9}" type="pres">
      <dgm:prSet presAssocID="{D2FC2B69-7FFC-4E75-A5A6-F605528C17BE}" presName="rootComposite" presStyleCnt="0"/>
      <dgm:spPr/>
    </dgm:pt>
    <dgm:pt modelId="{0D10695E-DE5F-490F-BABB-230E6FBDACBD}" type="pres">
      <dgm:prSet presAssocID="{D2FC2B69-7FFC-4E75-A5A6-F605528C17BE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1B86967A-7B6C-4A3C-8822-C57CBC679F1A}" type="pres">
      <dgm:prSet presAssocID="{D2FC2B69-7FFC-4E75-A5A6-F605528C17BE}" presName="rootConnector" presStyleLbl="node3" presStyleIdx="0" presStyleCnt="3"/>
      <dgm:spPr/>
      <dgm:t>
        <a:bodyPr/>
        <a:lstStyle/>
        <a:p>
          <a:endParaRPr lang="sl-SI"/>
        </a:p>
      </dgm:t>
    </dgm:pt>
    <dgm:pt modelId="{8453ADE7-E51E-4E22-AE13-7B54D6798873}" type="pres">
      <dgm:prSet presAssocID="{D2FC2B69-7FFC-4E75-A5A6-F605528C17BE}" presName="hierChild4" presStyleCnt="0"/>
      <dgm:spPr/>
    </dgm:pt>
    <dgm:pt modelId="{3C48F0A9-4559-4C1E-B59D-11070705E068}" type="pres">
      <dgm:prSet presAssocID="{D2FC2B69-7FFC-4E75-A5A6-F605528C17BE}" presName="hierChild5" presStyleCnt="0"/>
      <dgm:spPr/>
    </dgm:pt>
    <dgm:pt modelId="{1861A808-E9F2-47D5-B9B4-2596A9568DD8}" type="pres">
      <dgm:prSet presAssocID="{6410E932-8EDC-40DF-84A6-61A2908FB68A}" presName="Name35" presStyleLbl="parChTrans1D3" presStyleIdx="1" presStyleCnt="3"/>
      <dgm:spPr/>
    </dgm:pt>
    <dgm:pt modelId="{4B339179-3104-4A97-BD1F-6D665B17B8ED}" type="pres">
      <dgm:prSet presAssocID="{94926F40-F4D5-4337-94C8-722BCA70DC6C}" presName="hierRoot2" presStyleCnt="0">
        <dgm:presLayoutVars>
          <dgm:hierBranch val="r"/>
        </dgm:presLayoutVars>
      </dgm:prSet>
      <dgm:spPr/>
    </dgm:pt>
    <dgm:pt modelId="{125F094F-6297-4E38-8938-3B8A7ECA9338}" type="pres">
      <dgm:prSet presAssocID="{94926F40-F4D5-4337-94C8-722BCA70DC6C}" presName="rootComposite" presStyleCnt="0"/>
      <dgm:spPr/>
    </dgm:pt>
    <dgm:pt modelId="{91D76054-590E-4CC5-BD6A-1F9738EEC57B}" type="pres">
      <dgm:prSet presAssocID="{94926F40-F4D5-4337-94C8-722BCA70DC6C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5C52B41B-53FA-47F1-BE53-BE09B9C90173}" type="pres">
      <dgm:prSet presAssocID="{94926F40-F4D5-4337-94C8-722BCA70DC6C}" presName="rootConnector" presStyleLbl="node3" presStyleIdx="1" presStyleCnt="3"/>
      <dgm:spPr/>
      <dgm:t>
        <a:bodyPr/>
        <a:lstStyle/>
        <a:p>
          <a:endParaRPr lang="sl-SI"/>
        </a:p>
      </dgm:t>
    </dgm:pt>
    <dgm:pt modelId="{38FC040A-78EF-486E-98C5-0181DC24C5AE}" type="pres">
      <dgm:prSet presAssocID="{94926F40-F4D5-4337-94C8-722BCA70DC6C}" presName="hierChild4" presStyleCnt="0"/>
      <dgm:spPr/>
    </dgm:pt>
    <dgm:pt modelId="{81E1ECC4-FB9A-4283-87CC-75C9ADCEF584}" type="pres">
      <dgm:prSet presAssocID="{94926F40-F4D5-4337-94C8-722BCA70DC6C}" presName="hierChild5" presStyleCnt="0"/>
      <dgm:spPr/>
    </dgm:pt>
    <dgm:pt modelId="{2486A8D3-54BB-4036-BCC2-EC7F7C0C4794}" type="pres">
      <dgm:prSet presAssocID="{9CBF5259-2A5D-458F-8E3D-72C87F4A1EA1}" presName="Name35" presStyleLbl="parChTrans1D3" presStyleIdx="2" presStyleCnt="3"/>
      <dgm:spPr/>
    </dgm:pt>
    <dgm:pt modelId="{D40C7BBC-B26D-4607-A112-2485712BAB80}" type="pres">
      <dgm:prSet presAssocID="{6F2B0442-15C7-4EB1-A21E-4CEE16B523CB}" presName="hierRoot2" presStyleCnt="0">
        <dgm:presLayoutVars>
          <dgm:hierBranch val="r"/>
        </dgm:presLayoutVars>
      </dgm:prSet>
      <dgm:spPr/>
    </dgm:pt>
    <dgm:pt modelId="{C33E413A-66FD-4ECB-B3C6-79D687E84AD4}" type="pres">
      <dgm:prSet presAssocID="{6F2B0442-15C7-4EB1-A21E-4CEE16B523CB}" presName="rootComposite" presStyleCnt="0"/>
      <dgm:spPr/>
    </dgm:pt>
    <dgm:pt modelId="{236BA498-D75E-409A-984F-B3E12C83E493}" type="pres">
      <dgm:prSet presAssocID="{6F2B0442-15C7-4EB1-A21E-4CEE16B523CB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CB78469E-D465-4E7E-928B-58C5FA989282}" type="pres">
      <dgm:prSet presAssocID="{6F2B0442-15C7-4EB1-A21E-4CEE16B523CB}" presName="rootConnector" presStyleLbl="node3" presStyleIdx="2" presStyleCnt="3"/>
      <dgm:spPr/>
      <dgm:t>
        <a:bodyPr/>
        <a:lstStyle/>
        <a:p>
          <a:endParaRPr lang="sl-SI"/>
        </a:p>
      </dgm:t>
    </dgm:pt>
    <dgm:pt modelId="{8D6A6B87-65F2-44B7-B326-595DBD77D116}" type="pres">
      <dgm:prSet presAssocID="{6F2B0442-15C7-4EB1-A21E-4CEE16B523CB}" presName="hierChild4" presStyleCnt="0"/>
      <dgm:spPr/>
    </dgm:pt>
    <dgm:pt modelId="{D7B2BDE3-360D-47EF-B03A-4B0EFFFF4C48}" type="pres">
      <dgm:prSet presAssocID="{6F2B0442-15C7-4EB1-A21E-4CEE16B523CB}" presName="hierChild5" presStyleCnt="0"/>
      <dgm:spPr/>
    </dgm:pt>
    <dgm:pt modelId="{730E9EE7-0C0E-43BD-A497-A8FC71E6B4AF}" type="pres">
      <dgm:prSet presAssocID="{69B454B0-4016-490F-8642-64DD91109161}" presName="hierChild5" presStyleCnt="0"/>
      <dgm:spPr/>
    </dgm:pt>
    <dgm:pt modelId="{A493D21F-A5A8-42F4-8D85-951C7D646E45}" type="pres">
      <dgm:prSet presAssocID="{838FB935-B628-4D90-9EAA-42C8944E3EC3}" presName="Name35" presStyleLbl="parChTrans1D2" presStyleIdx="3" presStyleCnt="4"/>
      <dgm:spPr/>
    </dgm:pt>
    <dgm:pt modelId="{60DF1893-4E29-460E-85AD-E483691685F6}" type="pres">
      <dgm:prSet presAssocID="{5D1F0FB6-8C65-4004-A94B-61C49BA3B790}" presName="hierRoot2" presStyleCnt="0">
        <dgm:presLayoutVars>
          <dgm:hierBranch/>
        </dgm:presLayoutVars>
      </dgm:prSet>
      <dgm:spPr/>
    </dgm:pt>
    <dgm:pt modelId="{090F9EBF-76DD-4057-BDAE-AA4CD5186D03}" type="pres">
      <dgm:prSet presAssocID="{5D1F0FB6-8C65-4004-A94B-61C49BA3B790}" presName="rootComposite" presStyleCnt="0"/>
      <dgm:spPr/>
    </dgm:pt>
    <dgm:pt modelId="{FE5B3B1C-BB6C-4CD3-ABC8-2B923D89DBCD}" type="pres">
      <dgm:prSet presAssocID="{5D1F0FB6-8C65-4004-A94B-61C49BA3B790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596145C6-1662-4059-AF59-EA750641F9AC}" type="pres">
      <dgm:prSet presAssocID="{5D1F0FB6-8C65-4004-A94B-61C49BA3B790}" presName="rootConnector" presStyleLbl="node2" presStyleIdx="3" presStyleCnt="4"/>
      <dgm:spPr/>
      <dgm:t>
        <a:bodyPr/>
        <a:lstStyle/>
        <a:p>
          <a:endParaRPr lang="sl-SI"/>
        </a:p>
      </dgm:t>
    </dgm:pt>
    <dgm:pt modelId="{96D7DA45-C995-4078-86AD-03FA3B23EF55}" type="pres">
      <dgm:prSet presAssocID="{5D1F0FB6-8C65-4004-A94B-61C49BA3B790}" presName="hierChild4" presStyleCnt="0"/>
      <dgm:spPr/>
    </dgm:pt>
    <dgm:pt modelId="{0DBA6175-EE76-4DD8-8150-37A875E1C54B}" type="pres">
      <dgm:prSet presAssocID="{5D1F0FB6-8C65-4004-A94B-61C49BA3B790}" presName="hierChild5" presStyleCnt="0"/>
      <dgm:spPr/>
    </dgm:pt>
    <dgm:pt modelId="{992A945A-1E19-4CD6-93DB-E12953DAAEB2}" type="pres">
      <dgm:prSet presAssocID="{CC52078D-B036-4477-9858-A84F30B536E0}" presName="hierChild3" presStyleCnt="0"/>
      <dgm:spPr/>
    </dgm:pt>
  </dgm:ptLst>
  <dgm:cxnLst>
    <dgm:cxn modelId="{6DF609E0-717D-48E0-B9EE-83F49D8C7A0E}" srcId="{69B454B0-4016-490F-8642-64DD91109161}" destId="{6F2B0442-15C7-4EB1-A21E-4CEE16B523CB}" srcOrd="2" destOrd="0" parTransId="{9CBF5259-2A5D-458F-8E3D-72C87F4A1EA1}" sibTransId="{1B8D2DA0-5744-4822-A2D8-4BA1ED7677B7}"/>
    <dgm:cxn modelId="{7FEA48C0-E9AE-4A50-8E3B-BB1B5A2233E9}" type="presOf" srcId="{E74332FA-4307-4E0D-A3E9-362F91B91D80}" destId="{02E0C3C4-4EC8-4971-A5F6-4E966C9126EE}" srcOrd="0" destOrd="0" presId="urn:microsoft.com/office/officeart/2005/8/layout/orgChart1"/>
    <dgm:cxn modelId="{771E02B7-5EC2-47B7-9528-016E767A92B4}" srcId="{266E99AC-4FA7-4FDD-A8B7-6886F7B474FC}" destId="{CC52078D-B036-4477-9858-A84F30B536E0}" srcOrd="0" destOrd="0" parTransId="{E377D4F4-1A90-4F48-B90F-2922E70F30BE}" sibTransId="{43E03AEE-4EB7-4867-B6CA-F21D78EDD0B7}"/>
    <dgm:cxn modelId="{1A789ED4-5A50-4819-AA2B-9CF7CA0EA63B}" type="presOf" srcId="{9CBF5259-2A5D-458F-8E3D-72C87F4A1EA1}" destId="{2486A8D3-54BB-4036-BCC2-EC7F7C0C4794}" srcOrd="0" destOrd="0" presId="urn:microsoft.com/office/officeart/2005/8/layout/orgChart1"/>
    <dgm:cxn modelId="{558EB5D8-9BB6-4D1F-8DDE-978012754207}" type="presOf" srcId="{94926F40-F4D5-4337-94C8-722BCA70DC6C}" destId="{5C52B41B-53FA-47F1-BE53-BE09B9C90173}" srcOrd="1" destOrd="0" presId="urn:microsoft.com/office/officeart/2005/8/layout/orgChart1"/>
    <dgm:cxn modelId="{3A2E4C00-7B8E-4940-898F-87BBFCD23D54}" type="presOf" srcId="{266E99AC-4FA7-4FDD-A8B7-6886F7B474FC}" destId="{92054AD6-C94C-4005-AFEB-41F22F0DB880}" srcOrd="0" destOrd="0" presId="urn:microsoft.com/office/officeart/2005/8/layout/orgChart1"/>
    <dgm:cxn modelId="{72DB16E2-0334-4A7B-8675-4F4A1D7756CA}" type="presOf" srcId="{D2FC2B69-7FFC-4E75-A5A6-F605528C17BE}" destId="{0D10695E-DE5F-490F-BABB-230E6FBDACBD}" srcOrd="0" destOrd="0" presId="urn:microsoft.com/office/officeart/2005/8/layout/orgChart1"/>
    <dgm:cxn modelId="{8FBE61C6-CAC2-49CE-B568-41B14AA4D5F0}" srcId="{69B454B0-4016-490F-8642-64DD91109161}" destId="{D2FC2B69-7FFC-4E75-A5A6-F605528C17BE}" srcOrd="0" destOrd="0" parTransId="{0C9B3AE2-9AB4-4548-890F-44E3F48081F2}" sibTransId="{DA1A96C2-5223-454C-A563-7DFCE5EE9AFC}"/>
    <dgm:cxn modelId="{74506921-3E52-4339-BBF4-BC05098A1D78}" type="presOf" srcId="{69B454B0-4016-490F-8642-64DD91109161}" destId="{6EA8D5E6-D4F7-44EC-88F7-62E39DBAD04A}" srcOrd="1" destOrd="0" presId="urn:microsoft.com/office/officeart/2005/8/layout/orgChart1"/>
    <dgm:cxn modelId="{AAB6A717-8E37-4E34-A9C0-E99A289B2129}" type="presOf" srcId="{28A64779-6BF3-472F-B885-332FD1B71850}" destId="{4A2C086D-A5C2-4B61-B7FB-B1CA764D5F5E}" srcOrd="1" destOrd="0" presId="urn:microsoft.com/office/officeart/2005/8/layout/orgChart1"/>
    <dgm:cxn modelId="{61D95884-6EF6-4212-9D6A-4E63F1D333A9}" type="presOf" srcId="{5D1F0FB6-8C65-4004-A94B-61C49BA3B790}" destId="{596145C6-1662-4059-AF59-EA750641F9AC}" srcOrd="1" destOrd="0" presId="urn:microsoft.com/office/officeart/2005/8/layout/orgChart1"/>
    <dgm:cxn modelId="{DC6C0297-B7B2-4CB0-AEDB-70F7723BA5CD}" type="presOf" srcId="{94926F40-F4D5-4337-94C8-722BCA70DC6C}" destId="{91D76054-590E-4CC5-BD6A-1F9738EEC57B}" srcOrd="0" destOrd="0" presId="urn:microsoft.com/office/officeart/2005/8/layout/orgChart1"/>
    <dgm:cxn modelId="{F073B5A5-E856-42A7-9ED9-BFB5A17433AF}" srcId="{CC52078D-B036-4477-9858-A84F30B536E0}" destId="{CF4E92A8-F0EB-40F6-B273-5C486F7428B4}" srcOrd="1" destOrd="0" parTransId="{E74332FA-4307-4E0D-A3E9-362F91B91D80}" sibTransId="{CB793334-0A46-402F-88DC-D498C6DC9050}"/>
    <dgm:cxn modelId="{4862883E-019F-4D12-93E4-38A689E97615}" type="presOf" srcId="{6F2B0442-15C7-4EB1-A21E-4CEE16B523CB}" destId="{236BA498-D75E-409A-984F-B3E12C83E493}" srcOrd="0" destOrd="0" presId="urn:microsoft.com/office/officeart/2005/8/layout/orgChart1"/>
    <dgm:cxn modelId="{F732C930-17A5-49EF-B68F-385FCCBCE695}" type="presOf" srcId="{19E068EF-129B-475D-BB9A-1166DD502BD1}" destId="{99EBA368-ADCD-4E40-87D0-34443E9D0E2C}" srcOrd="0" destOrd="0" presId="urn:microsoft.com/office/officeart/2005/8/layout/orgChart1"/>
    <dgm:cxn modelId="{2F7D22C4-19C0-4EA9-8EE1-C028A9B426E3}" type="presOf" srcId="{2332BFD5-7B51-4905-8253-9682E5268087}" destId="{7A1F7251-DBE2-4A76-94B1-D8D6A06B0CB5}" srcOrd="0" destOrd="0" presId="urn:microsoft.com/office/officeart/2005/8/layout/orgChart1"/>
    <dgm:cxn modelId="{6F2ECBAA-10D1-4CD1-9734-17D29181AB38}" srcId="{CC52078D-B036-4477-9858-A84F30B536E0}" destId="{28A64779-6BF3-472F-B885-332FD1B71850}" srcOrd="0" destOrd="0" parTransId="{19E068EF-129B-475D-BB9A-1166DD502BD1}" sibTransId="{B115DF65-060E-42D4-951A-C14EB77704BD}"/>
    <dgm:cxn modelId="{24133BEA-17E9-47D1-BA5D-62399B61F407}" type="presOf" srcId="{838FB935-B628-4D90-9EAA-42C8944E3EC3}" destId="{A493D21F-A5A8-42F4-8D85-951C7D646E45}" srcOrd="0" destOrd="0" presId="urn:microsoft.com/office/officeart/2005/8/layout/orgChart1"/>
    <dgm:cxn modelId="{72683B5C-C4AA-4BC5-8B6D-89E9E2655821}" type="presOf" srcId="{0C9B3AE2-9AB4-4548-890F-44E3F48081F2}" destId="{B16116DD-C904-4581-A229-B9DA009DD149}" srcOrd="0" destOrd="0" presId="urn:microsoft.com/office/officeart/2005/8/layout/orgChart1"/>
    <dgm:cxn modelId="{95FCFB21-1E6F-4CC2-B3B9-D6ABF5BA2D9F}" type="presOf" srcId="{CF4E92A8-F0EB-40F6-B273-5C486F7428B4}" destId="{569202B3-0BC2-4513-B1E6-F33049B189A9}" srcOrd="1" destOrd="0" presId="urn:microsoft.com/office/officeart/2005/8/layout/orgChart1"/>
    <dgm:cxn modelId="{FEA26555-05E8-4BCF-93DE-E7019ADC3B72}" srcId="{CC52078D-B036-4477-9858-A84F30B536E0}" destId="{5D1F0FB6-8C65-4004-A94B-61C49BA3B790}" srcOrd="3" destOrd="0" parTransId="{838FB935-B628-4D90-9EAA-42C8944E3EC3}" sibTransId="{A12F48A9-136D-480E-B2A5-82F4239F85AC}"/>
    <dgm:cxn modelId="{225389A6-8E0E-4D5E-AECD-1B38AB6B93B3}" srcId="{69B454B0-4016-490F-8642-64DD91109161}" destId="{94926F40-F4D5-4337-94C8-722BCA70DC6C}" srcOrd="1" destOrd="0" parTransId="{6410E932-8EDC-40DF-84A6-61A2908FB68A}" sibTransId="{DC7DEFDB-6A0C-420E-806E-445D63B146A3}"/>
    <dgm:cxn modelId="{3050EE49-6849-47A9-A034-03D733F500EA}" type="presOf" srcId="{5D1F0FB6-8C65-4004-A94B-61C49BA3B790}" destId="{FE5B3B1C-BB6C-4CD3-ABC8-2B923D89DBCD}" srcOrd="0" destOrd="0" presId="urn:microsoft.com/office/officeart/2005/8/layout/orgChart1"/>
    <dgm:cxn modelId="{7D615E8A-A5F0-4AEB-8713-2472C70C155B}" type="presOf" srcId="{CC52078D-B036-4477-9858-A84F30B536E0}" destId="{4AAC6AA5-F370-4562-BA9A-AC5B6353C398}" srcOrd="1" destOrd="0" presId="urn:microsoft.com/office/officeart/2005/8/layout/orgChart1"/>
    <dgm:cxn modelId="{C140015D-5496-425D-8980-77D1CBFAE81C}" type="presOf" srcId="{CC52078D-B036-4477-9858-A84F30B536E0}" destId="{CAD7F25F-D040-4D8A-9D31-D2739D875210}" srcOrd="0" destOrd="0" presId="urn:microsoft.com/office/officeart/2005/8/layout/orgChart1"/>
    <dgm:cxn modelId="{CCE32E34-48CB-45EF-A2A7-8D0E7D6B41EA}" type="presOf" srcId="{28A64779-6BF3-472F-B885-332FD1B71850}" destId="{EDA2CFAD-A5E5-4B65-AE90-E5120EE3792D}" srcOrd="0" destOrd="0" presId="urn:microsoft.com/office/officeart/2005/8/layout/orgChart1"/>
    <dgm:cxn modelId="{B13BC7EC-BC9C-4A61-942D-873F113720CE}" type="presOf" srcId="{D2FC2B69-7FFC-4E75-A5A6-F605528C17BE}" destId="{1B86967A-7B6C-4A3C-8822-C57CBC679F1A}" srcOrd="1" destOrd="0" presId="urn:microsoft.com/office/officeart/2005/8/layout/orgChart1"/>
    <dgm:cxn modelId="{941FAF89-04CB-43F2-9F6C-F18CAF9679E2}" srcId="{CC52078D-B036-4477-9858-A84F30B536E0}" destId="{69B454B0-4016-490F-8642-64DD91109161}" srcOrd="2" destOrd="0" parTransId="{2332BFD5-7B51-4905-8253-9682E5268087}" sibTransId="{4465BB46-B24C-45E3-B046-C239BAE7BF2B}"/>
    <dgm:cxn modelId="{88A0414E-DB46-4213-A15D-B1F0A8E33C7B}" type="presOf" srcId="{6F2B0442-15C7-4EB1-A21E-4CEE16B523CB}" destId="{CB78469E-D465-4E7E-928B-58C5FA989282}" srcOrd="1" destOrd="0" presId="urn:microsoft.com/office/officeart/2005/8/layout/orgChart1"/>
    <dgm:cxn modelId="{BAC465A6-3289-4A77-AB20-1A3C5296195B}" type="presOf" srcId="{69B454B0-4016-490F-8642-64DD91109161}" destId="{DBBA9E98-FB15-4139-9351-495673AD1E45}" srcOrd="0" destOrd="0" presId="urn:microsoft.com/office/officeart/2005/8/layout/orgChart1"/>
    <dgm:cxn modelId="{C4E54F71-D80F-4521-A4B6-22EEF1D28262}" type="presOf" srcId="{6410E932-8EDC-40DF-84A6-61A2908FB68A}" destId="{1861A808-E9F2-47D5-B9B4-2596A9568DD8}" srcOrd="0" destOrd="0" presId="urn:microsoft.com/office/officeart/2005/8/layout/orgChart1"/>
    <dgm:cxn modelId="{BFC42AB3-A5AD-4F73-9DF5-A756BC272AA3}" type="presOf" srcId="{CF4E92A8-F0EB-40F6-B273-5C486F7428B4}" destId="{E64FD924-CF44-4A9F-B779-C39DB69B2967}" srcOrd="0" destOrd="0" presId="urn:microsoft.com/office/officeart/2005/8/layout/orgChart1"/>
    <dgm:cxn modelId="{18474FEE-6C4D-44FB-A6C8-3BA24006B58B}" type="presParOf" srcId="{92054AD6-C94C-4005-AFEB-41F22F0DB880}" destId="{DD98BB8A-D48B-4E54-9508-32E86F0A4AD2}" srcOrd="0" destOrd="0" presId="urn:microsoft.com/office/officeart/2005/8/layout/orgChart1"/>
    <dgm:cxn modelId="{A989739C-6C4D-49F1-B503-E6CAA6AC950E}" type="presParOf" srcId="{DD98BB8A-D48B-4E54-9508-32E86F0A4AD2}" destId="{C61B0C45-06A0-42CD-9955-CEB478E9F2A5}" srcOrd="0" destOrd="0" presId="urn:microsoft.com/office/officeart/2005/8/layout/orgChart1"/>
    <dgm:cxn modelId="{3425FA8D-5590-4389-9CE6-8308C1AA6CCD}" type="presParOf" srcId="{C61B0C45-06A0-42CD-9955-CEB478E9F2A5}" destId="{CAD7F25F-D040-4D8A-9D31-D2739D875210}" srcOrd="0" destOrd="0" presId="urn:microsoft.com/office/officeart/2005/8/layout/orgChart1"/>
    <dgm:cxn modelId="{F81C3DD2-79DC-450D-BE11-4E6C31B55B8B}" type="presParOf" srcId="{C61B0C45-06A0-42CD-9955-CEB478E9F2A5}" destId="{4AAC6AA5-F370-4562-BA9A-AC5B6353C398}" srcOrd="1" destOrd="0" presId="urn:microsoft.com/office/officeart/2005/8/layout/orgChart1"/>
    <dgm:cxn modelId="{213EED98-4F25-4F7B-BA2A-5EFA6E98B93B}" type="presParOf" srcId="{DD98BB8A-D48B-4E54-9508-32E86F0A4AD2}" destId="{0B446F84-D71C-4F94-997B-A650AAC17DF6}" srcOrd="1" destOrd="0" presId="urn:microsoft.com/office/officeart/2005/8/layout/orgChart1"/>
    <dgm:cxn modelId="{4D995521-0E16-47B8-B075-373C97996DE5}" type="presParOf" srcId="{0B446F84-D71C-4F94-997B-A650AAC17DF6}" destId="{99EBA368-ADCD-4E40-87D0-34443E9D0E2C}" srcOrd="0" destOrd="0" presId="urn:microsoft.com/office/officeart/2005/8/layout/orgChart1"/>
    <dgm:cxn modelId="{ECC83208-A598-42AF-857B-0F6D9F5CCDEB}" type="presParOf" srcId="{0B446F84-D71C-4F94-997B-A650AAC17DF6}" destId="{3F56D8C5-FBE3-44EC-BB6B-A671F30AA0A4}" srcOrd="1" destOrd="0" presId="urn:microsoft.com/office/officeart/2005/8/layout/orgChart1"/>
    <dgm:cxn modelId="{BE137DAF-9F94-4375-A81A-B6A4F67BF6BB}" type="presParOf" srcId="{3F56D8C5-FBE3-44EC-BB6B-A671F30AA0A4}" destId="{D2C94414-14D5-4CDE-B9BC-3F58B738E980}" srcOrd="0" destOrd="0" presId="urn:microsoft.com/office/officeart/2005/8/layout/orgChart1"/>
    <dgm:cxn modelId="{2CEE39AD-6BEF-479F-B779-B78AFFCBB907}" type="presParOf" srcId="{D2C94414-14D5-4CDE-B9BC-3F58B738E980}" destId="{EDA2CFAD-A5E5-4B65-AE90-E5120EE3792D}" srcOrd="0" destOrd="0" presId="urn:microsoft.com/office/officeart/2005/8/layout/orgChart1"/>
    <dgm:cxn modelId="{DA8CC9AA-E363-4271-984B-D0BDA09A4C53}" type="presParOf" srcId="{D2C94414-14D5-4CDE-B9BC-3F58B738E980}" destId="{4A2C086D-A5C2-4B61-B7FB-B1CA764D5F5E}" srcOrd="1" destOrd="0" presId="urn:microsoft.com/office/officeart/2005/8/layout/orgChart1"/>
    <dgm:cxn modelId="{1D672E4A-4AE3-40D8-AFEA-BF0C93A4F353}" type="presParOf" srcId="{3F56D8C5-FBE3-44EC-BB6B-A671F30AA0A4}" destId="{6FF8EECA-2CB1-4AC1-98A8-28489C4F3246}" srcOrd="1" destOrd="0" presId="urn:microsoft.com/office/officeart/2005/8/layout/orgChart1"/>
    <dgm:cxn modelId="{4DD0BBCA-1AF1-4CDA-983B-4B4F0C3AC2E5}" type="presParOf" srcId="{3F56D8C5-FBE3-44EC-BB6B-A671F30AA0A4}" destId="{3524A6AE-A8C3-4E4C-A8D0-7623951D2A4D}" srcOrd="2" destOrd="0" presId="urn:microsoft.com/office/officeart/2005/8/layout/orgChart1"/>
    <dgm:cxn modelId="{5598E3BB-FD5A-4DE1-8B4D-6215C8F03B0F}" type="presParOf" srcId="{0B446F84-D71C-4F94-997B-A650AAC17DF6}" destId="{02E0C3C4-4EC8-4971-A5F6-4E966C9126EE}" srcOrd="2" destOrd="0" presId="urn:microsoft.com/office/officeart/2005/8/layout/orgChart1"/>
    <dgm:cxn modelId="{F7109C58-9E99-45F1-AAFB-66174BAE3CF7}" type="presParOf" srcId="{0B446F84-D71C-4F94-997B-A650AAC17DF6}" destId="{F40B575A-7F0B-4E73-8FB8-4A21BB20FA43}" srcOrd="3" destOrd="0" presId="urn:microsoft.com/office/officeart/2005/8/layout/orgChart1"/>
    <dgm:cxn modelId="{8012B59E-1D79-47B9-8038-788FA86718A7}" type="presParOf" srcId="{F40B575A-7F0B-4E73-8FB8-4A21BB20FA43}" destId="{41CB64ED-4F0D-4A9E-B6E3-631E5769F392}" srcOrd="0" destOrd="0" presId="urn:microsoft.com/office/officeart/2005/8/layout/orgChart1"/>
    <dgm:cxn modelId="{CA30B0E0-32D9-4937-96ED-8635BCDED894}" type="presParOf" srcId="{41CB64ED-4F0D-4A9E-B6E3-631E5769F392}" destId="{E64FD924-CF44-4A9F-B779-C39DB69B2967}" srcOrd="0" destOrd="0" presId="urn:microsoft.com/office/officeart/2005/8/layout/orgChart1"/>
    <dgm:cxn modelId="{E3748888-8951-4EED-A45E-13EE8C198252}" type="presParOf" srcId="{41CB64ED-4F0D-4A9E-B6E3-631E5769F392}" destId="{569202B3-0BC2-4513-B1E6-F33049B189A9}" srcOrd="1" destOrd="0" presId="urn:microsoft.com/office/officeart/2005/8/layout/orgChart1"/>
    <dgm:cxn modelId="{A4D39DE5-833D-429A-A1CF-5DB0A6FA7BAE}" type="presParOf" srcId="{F40B575A-7F0B-4E73-8FB8-4A21BB20FA43}" destId="{77E8B16D-0865-4663-AC49-CE03830193EE}" srcOrd="1" destOrd="0" presId="urn:microsoft.com/office/officeart/2005/8/layout/orgChart1"/>
    <dgm:cxn modelId="{C7DB5110-09F9-4B4D-9F50-F97046350C37}" type="presParOf" srcId="{F40B575A-7F0B-4E73-8FB8-4A21BB20FA43}" destId="{1EC2EEE8-E10E-41F2-BA7C-B710DE8BBF04}" srcOrd="2" destOrd="0" presId="urn:microsoft.com/office/officeart/2005/8/layout/orgChart1"/>
    <dgm:cxn modelId="{25A7FF12-CC21-45A9-94F9-97DC590F9865}" type="presParOf" srcId="{0B446F84-D71C-4F94-997B-A650AAC17DF6}" destId="{7A1F7251-DBE2-4A76-94B1-D8D6A06B0CB5}" srcOrd="4" destOrd="0" presId="urn:microsoft.com/office/officeart/2005/8/layout/orgChart1"/>
    <dgm:cxn modelId="{FA3477FE-057C-4121-BED1-3D6E65E0751D}" type="presParOf" srcId="{0B446F84-D71C-4F94-997B-A650AAC17DF6}" destId="{F5BB3B41-DDEA-4E8C-A810-689286F3DD0D}" srcOrd="5" destOrd="0" presId="urn:microsoft.com/office/officeart/2005/8/layout/orgChart1"/>
    <dgm:cxn modelId="{E5AB2E98-D4CD-4C2C-8598-E10870B5ACB3}" type="presParOf" srcId="{F5BB3B41-DDEA-4E8C-A810-689286F3DD0D}" destId="{E3BAC35D-D8B4-4862-8787-3B93F62E15AA}" srcOrd="0" destOrd="0" presId="urn:microsoft.com/office/officeart/2005/8/layout/orgChart1"/>
    <dgm:cxn modelId="{B89C59EF-BCFF-4EC2-AD8F-6EE4FD7139F8}" type="presParOf" srcId="{E3BAC35D-D8B4-4862-8787-3B93F62E15AA}" destId="{DBBA9E98-FB15-4139-9351-495673AD1E45}" srcOrd="0" destOrd="0" presId="urn:microsoft.com/office/officeart/2005/8/layout/orgChart1"/>
    <dgm:cxn modelId="{2B0BEB86-C260-4D5C-9FDF-0316CAD2FFDF}" type="presParOf" srcId="{E3BAC35D-D8B4-4862-8787-3B93F62E15AA}" destId="{6EA8D5E6-D4F7-44EC-88F7-62E39DBAD04A}" srcOrd="1" destOrd="0" presId="urn:microsoft.com/office/officeart/2005/8/layout/orgChart1"/>
    <dgm:cxn modelId="{51F9F9D8-8678-4EBA-9F19-AC906F557BBC}" type="presParOf" srcId="{F5BB3B41-DDEA-4E8C-A810-689286F3DD0D}" destId="{71B6FB1B-45CC-4A7A-BC08-AD201B7385C4}" srcOrd="1" destOrd="0" presId="urn:microsoft.com/office/officeart/2005/8/layout/orgChart1"/>
    <dgm:cxn modelId="{34E32686-BC9A-4840-BF06-1D67F871BEC0}" type="presParOf" srcId="{71B6FB1B-45CC-4A7A-BC08-AD201B7385C4}" destId="{B16116DD-C904-4581-A229-B9DA009DD149}" srcOrd="0" destOrd="0" presId="urn:microsoft.com/office/officeart/2005/8/layout/orgChart1"/>
    <dgm:cxn modelId="{B8E2567E-6BE9-4BFE-B294-8AB0C8B13FF6}" type="presParOf" srcId="{71B6FB1B-45CC-4A7A-BC08-AD201B7385C4}" destId="{D0679325-698D-4D59-8D12-DD610EA85A92}" srcOrd="1" destOrd="0" presId="urn:microsoft.com/office/officeart/2005/8/layout/orgChart1"/>
    <dgm:cxn modelId="{08F1B43C-E46E-4FA6-8C0F-391D0087F0DA}" type="presParOf" srcId="{D0679325-698D-4D59-8D12-DD610EA85A92}" destId="{7822189B-FFA4-4E38-81A0-6D67796B4DA9}" srcOrd="0" destOrd="0" presId="urn:microsoft.com/office/officeart/2005/8/layout/orgChart1"/>
    <dgm:cxn modelId="{2E7C9869-B140-4A56-A79F-9395AA60F261}" type="presParOf" srcId="{7822189B-FFA4-4E38-81A0-6D67796B4DA9}" destId="{0D10695E-DE5F-490F-BABB-230E6FBDACBD}" srcOrd="0" destOrd="0" presId="urn:microsoft.com/office/officeart/2005/8/layout/orgChart1"/>
    <dgm:cxn modelId="{9945A672-34E0-4F9B-B196-EC52066B1C8D}" type="presParOf" srcId="{7822189B-FFA4-4E38-81A0-6D67796B4DA9}" destId="{1B86967A-7B6C-4A3C-8822-C57CBC679F1A}" srcOrd="1" destOrd="0" presId="urn:microsoft.com/office/officeart/2005/8/layout/orgChart1"/>
    <dgm:cxn modelId="{1E548380-D777-4C0A-A60C-3B6A596673AD}" type="presParOf" srcId="{D0679325-698D-4D59-8D12-DD610EA85A92}" destId="{8453ADE7-E51E-4E22-AE13-7B54D6798873}" srcOrd="1" destOrd="0" presId="urn:microsoft.com/office/officeart/2005/8/layout/orgChart1"/>
    <dgm:cxn modelId="{3421BF40-F593-4BA0-8ACF-ABEF6E0B3611}" type="presParOf" srcId="{D0679325-698D-4D59-8D12-DD610EA85A92}" destId="{3C48F0A9-4559-4C1E-B59D-11070705E068}" srcOrd="2" destOrd="0" presId="urn:microsoft.com/office/officeart/2005/8/layout/orgChart1"/>
    <dgm:cxn modelId="{2CAB56D8-D83E-4B1F-908F-9ED1F5F45690}" type="presParOf" srcId="{71B6FB1B-45CC-4A7A-BC08-AD201B7385C4}" destId="{1861A808-E9F2-47D5-B9B4-2596A9568DD8}" srcOrd="2" destOrd="0" presId="urn:microsoft.com/office/officeart/2005/8/layout/orgChart1"/>
    <dgm:cxn modelId="{C7CDDD87-9EBE-4EA7-B6D3-0BB23D9E70CA}" type="presParOf" srcId="{71B6FB1B-45CC-4A7A-BC08-AD201B7385C4}" destId="{4B339179-3104-4A97-BD1F-6D665B17B8ED}" srcOrd="3" destOrd="0" presId="urn:microsoft.com/office/officeart/2005/8/layout/orgChart1"/>
    <dgm:cxn modelId="{9E8969A9-ECC6-4BEF-8E31-1BC91843FBBE}" type="presParOf" srcId="{4B339179-3104-4A97-BD1F-6D665B17B8ED}" destId="{125F094F-6297-4E38-8938-3B8A7ECA9338}" srcOrd="0" destOrd="0" presId="urn:microsoft.com/office/officeart/2005/8/layout/orgChart1"/>
    <dgm:cxn modelId="{52BEAC16-57E1-4E23-ACD8-0625CAD9D893}" type="presParOf" srcId="{125F094F-6297-4E38-8938-3B8A7ECA9338}" destId="{91D76054-590E-4CC5-BD6A-1F9738EEC57B}" srcOrd="0" destOrd="0" presId="urn:microsoft.com/office/officeart/2005/8/layout/orgChart1"/>
    <dgm:cxn modelId="{EC07E0CF-FBCB-4DB2-8FB2-67B6088D3E44}" type="presParOf" srcId="{125F094F-6297-4E38-8938-3B8A7ECA9338}" destId="{5C52B41B-53FA-47F1-BE53-BE09B9C90173}" srcOrd="1" destOrd="0" presId="urn:microsoft.com/office/officeart/2005/8/layout/orgChart1"/>
    <dgm:cxn modelId="{4726E930-BFD6-42CA-8509-C2A6E4508A98}" type="presParOf" srcId="{4B339179-3104-4A97-BD1F-6D665B17B8ED}" destId="{38FC040A-78EF-486E-98C5-0181DC24C5AE}" srcOrd="1" destOrd="0" presId="urn:microsoft.com/office/officeart/2005/8/layout/orgChart1"/>
    <dgm:cxn modelId="{9BD873EB-484C-4E9A-B699-09E204BD16AA}" type="presParOf" srcId="{4B339179-3104-4A97-BD1F-6D665B17B8ED}" destId="{81E1ECC4-FB9A-4283-87CC-75C9ADCEF584}" srcOrd="2" destOrd="0" presId="urn:microsoft.com/office/officeart/2005/8/layout/orgChart1"/>
    <dgm:cxn modelId="{4736300D-82C3-4E7E-8AA0-9EE7C3A4AF77}" type="presParOf" srcId="{71B6FB1B-45CC-4A7A-BC08-AD201B7385C4}" destId="{2486A8D3-54BB-4036-BCC2-EC7F7C0C4794}" srcOrd="4" destOrd="0" presId="urn:microsoft.com/office/officeart/2005/8/layout/orgChart1"/>
    <dgm:cxn modelId="{E5563CE3-35CB-41CE-B643-603620AB485F}" type="presParOf" srcId="{71B6FB1B-45CC-4A7A-BC08-AD201B7385C4}" destId="{D40C7BBC-B26D-4607-A112-2485712BAB80}" srcOrd="5" destOrd="0" presId="urn:microsoft.com/office/officeart/2005/8/layout/orgChart1"/>
    <dgm:cxn modelId="{DD849934-0F76-4145-8241-2AE39B1D9E0F}" type="presParOf" srcId="{D40C7BBC-B26D-4607-A112-2485712BAB80}" destId="{C33E413A-66FD-4ECB-B3C6-79D687E84AD4}" srcOrd="0" destOrd="0" presId="urn:microsoft.com/office/officeart/2005/8/layout/orgChart1"/>
    <dgm:cxn modelId="{4AF9F6EE-2DB6-4D83-B18B-896597B01F49}" type="presParOf" srcId="{C33E413A-66FD-4ECB-B3C6-79D687E84AD4}" destId="{236BA498-D75E-409A-984F-B3E12C83E493}" srcOrd="0" destOrd="0" presId="urn:microsoft.com/office/officeart/2005/8/layout/orgChart1"/>
    <dgm:cxn modelId="{B15E4A52-5853-4D49-B8F4-37B61C4ED2DA}" type="presParOf" srcId="{C33E413A-66FD-4ECB-B3C6-79D687E84AD4}" destId="{CB78469E-D465-4E7E-928B-58C5FA989282}" srcOrd="1" destOrd="0" presId="urn:microsoft.com/office/officeart/2005/8/layout/orgChart1"/>
    <dgm:cxn modelId="{7DC3E506-D0E5-48AF-8901-DA0391DB4B66}" type="presParOf" srcId="{D40C7BBC-B26D-4607-A112-2485712BAB80}" destId="{8D6A6B87-65F2-44B7-B326-595DBD77D116}" srcOrd="1" destOrd="0" presId="urn:microsoft.com/office/officeart/2005/8/layout/orgChart1"/>
    <dgm:cxn modelId="{274E304A-F051-4F26-BD0F-8BE27635218E}" type="presParOf" srcId="{D40C7BBC-B26D-4607-A112-2485712BAB80}" destId="{D7B2BDE3-360D-47EF-B03A-4B0EFFFF4C48}" srcOrd="2" destOrd="0" presId="urn:microsoft.com/office/officeart/2005/8/layout/orgChart1"/>
    <dgm:cxn modelId="{5F55BBA8-54A4-466C-A694-8B178A5187D7}" type="presParOf" srcId="{F5BB3B41-DDEA-4E8C-A810-689286F3DD0D}" destId="{730E9EE7-0C0E-43BD-A497-A8FC71E6B4AF}" srcOrd="2" destOrd="0" presId="urn:microsoft.com/office/officeart/2005/8/layout/orgChart1"/>
    <dgm:cxn modelId="{6A3BB0A3-3DBB-4BAB-A251-CEA32B5383C8}" type="presParOf" srcId="{0B446F84-D71C-4F94-997B-A650AAC17DF6}" destId="{A493D21F-A5A8-42F4-8D85-951C7D646E45}" srcOrd="6" destOrd="0" presId="urn:microsoft.com/office/officeart/2005/8/layout/orgChart1"/>
    <dgm:cxn modelId="{F043562B-9DA2-4B01-A3AC-41530A1F9001}" type="presParOf" srcId="{0B446F84-D71C-4F94-997B-A650AAC17DF6}" destId="{60DF1893-4E29-460E-85AD-E483691685F6}" srcOrd="7" destOrd="0" presId="urn:microsoft.com/office/officeart/2005/8/layout/orgChart1"/>
    <dgm:cxn modelId="{56026395-75B0-4076-A3F1-B77C183F5955}" type="presParOf" srcId="{60DF1893-4E29-460E-85AD-E483691685F6}" destId="{090F9EBF-76DD-4057-BDAE-AA4CD5186D03}" srcOrd="0" destOrd="0" presId="urn:microsoft.com/office/officeart/2005/8/layout/orgChart1"/>
    <dgm:cxn modelId="{BFAE886A-A10C-4BC8-8367-19FC1F780B63}" type="presParOf" srcId="{090F9EBF-76DD-4057-BDAE-AA4CD5186D03}" destId="{FE5B3B1C-BB6C-4CD3-ABC8-2B923D89DBCD}" srcOrd="0" destOrd="0" presId="urn:microsoft.com/office/officeart/2005/8/layout/orgChart1"/>
    <dgm:cxn modelId="{AB27095E-0EBF-4440-9452-5996AB69485E}" type="presParOf" srcId="{090F9EBF-76DD-4057-BDAE-AA4CD5186D03}" destId="{596145C6-1662-4059-AF59-EA750641F9AC}" srcOrd="1" destOrd="0" presId="urn:microsoft.com/office/officeart/2005/8/layout/orgChart1"/>
    <dgm:cxn modelId="{49986374-DEA2-419D-A644-A1E61979D057}" type="presParOf" srcId="{60DF1893-4E29-460E-85AD-E483691685F6}" destId="{96D7DA45-C995-4078-86AD-03FA3B23EF55}" srcOrd="1" destOrd="0" presId="urn:microsoft.com/office/officeart/2005/8/layout/orgChart1"/>
    <dgm:cxn modelId="{3B30DCE1-563C-498A-B15B-7690305E3F85}" type="presParOf" srcId="{60DF1893-4E29-460E-85AD-E483691685F6}" destId="{0DBA6175-EE76-4DD8-8150-37A875E1C54B}" srcOrd="2" destOrd="0" presId="urn:microsoft.com/office/officeart/2005/8/layout/orgChart1"/>
    <dgm:cxn modelId="{AF10C50F-94E5-4674-8D05-B962A992FA1A}" type="presParOf" srcId="{DD98BB8A-D48B-4E54-9508-32E86F0A4AD2}" destId="{992A945A-1E19-4CD6-93DB-E12953DAAEB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6D0881-3B7C-4A14-BD0A-7DDB41A12FA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4071E9E3-6585-44B2-85C8-49FD10C5FEBB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Začetek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m1 / 68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3FC57BF7-56EF-47C5-8387-642F4C470DE4}" type="parTrans" cxnId="{1C0357F2-C9E8-4C3A-A73F-6B60D9A829A2}">
      <dgm:prSet/>
      <dgm:spPr/>
    </dgm:pt>
    <dgm:pt modelId="{534192CB-398D-4252-8885-411A363B7867}" type="sibTrans" cxnId="{1C0357F2-C9E8-4C3A-A73F-6B60D9A829A2}">
      <dgm:prSet/>
      <dgm:spPr/>
    </dgm:pt>
    <dgm:pt modelId="{BCE8DBBA-CB14-4C32-8E1F-0F6B4D747D05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 – 2 / m12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89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3E6ED949-2712-4F7E-8056-FAAA93D03D60}" type="parTrans" cxnId="{D484A8A4-2DD5-4A9E-928C-2550851EB7A1}">
      <dgm:prSet/>
      <dgm:spPr/>
    </dgm:pt>
    <dgm:pt modelId="{2FF5C9E6-31A5-4146-9406-282D8BB3FA2A}" type="sibTrans" cxnId="{D484A8A4-2DD5-4A9E-928C-2550851EB7A1}">
      <dgm:prSet/>
      <dgm:spPr/>
    </dgm:pt>
    <dgm:pt modelId="{D4044643-2EE6-4082-8287-10FE002A5B29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 – 3 / m13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90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4A78B10D-6370-4EF0-B88C-BCD09ACA9345}" type="parTrans" cxnId="{22F287A5-6180-42D1-9D62-4C4D362DD120}">
      <dgm:prSet/>
      <dgm:spPr/>
    </dgm:pt>
    <dgm:pt modelId="{FCDCD690-8BA7-4CD5-B5E4-E61B78BD82ED}" type="sibTrans" cxnId="{22F287A5-6180-42D1-9D62-4C4D362DD120}">
      <dgm:prSet/>
      <dgm:spPr/>
    </dgm:pt>
    <dgm:pt modelId="{6B4DC403-25FF-4280-B572-3E9DC62AF953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 – 4 / m14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68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5FDD5C80-9D4B-4D76-80E0-0823341E410A}" type="parTrans" cxnId="{4B1ABCF2-FE3E-4528-B030-F48E791CC351}">
      <dgm:prSet/>
      <dgm:spPr/>
    </dgm:pt>
    <dgm:pt modelId="{138E4E41-264D-40A2-A005-BDB6DB40923C}" type="sibTrans" cxnId="{4B1ABCF2-FE3E-4528-B030-F48E791CC351}">
      <dgm:prSet/>
      <dgm:spPr/>
    </dgm:pt>
    <dgm:pt modelId="{1E174FEF-A0C7-4A20-A8CD-59DB47BA43DD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4 – 2 / m142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102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B788776B-869A-4CE9-A109-64E886C6F1A9}" type="parTrans" cxnId="{2FA58484-54FA-4053-B7AC-AE00F0E68CE1}">
      <dgm:prSet/>
      <dgm:spPr/>
    </dgm:pt>
    <dgm:pt modelId="{27686B87-796A-48CC-BE65-03738DE16518}" type="sibTrans" cxnId="{2FA58484-54FA-4053-B7AC-AE00F0E68CE1}">
      <dgm:prSet/>
      <dgm:spPr/>
    </dgm:pt>
    <dgm:pt modelId="{5F28492A-6036-441E-B525-A1E13CD48EA9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4 – 3 / m143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77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A5D78A16-46F3-4F94-82F2-620FF546B755}" type="parTrans" cxnId="{1F9AF519-7CC9-4BC8-9198-95940E2A120B}">
      <dgm:prSet/>
      <dgm:spPr/>
    </dgm:pt>
    <dgm:pt modelId="{8D500788-CD54-46FB-A44F-A762C0AF4D95}" type="sibTrans" cxnId="{1F9AF519-7CC9-4BC8-9198-95940E2A120B}">
      <dgm:prSet/>
      <dgm:spPr/>
    </dgm:pt>
    <dgm:pt modelId="{23B92C5A-DDA6-43ED-8AEF-212984F57B93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4 – 5 / m145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68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96DCF8E7-3D4B-4FFC-B0FE-10CB8699D042}" type="parTrans" cxnId="{CD0E93EC-7798-447D-A169-F3D53955CBC6}">
      <dgm:prSet/>
      <dgm:spPr/>
    </dgm:pt>
    <dgm:pt modelId="{FA5992ED-276C-45CD-B839-38AE00329C18}" type="sibTrans" cxnId="{CD0E93EC-7798-447D-A169-F3D53955CBC6}">
      <dgm:prSet/>
      <dgm:spPr/>
    </dgm:pt>
    <dgm:pt modelId="{06CB9C42-1237-45CD-B02B-2651D3D18A21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5 – 2 / m1452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C5DDF108-BF27-4DE9-AF29-309D3DDD568B}" type="parTrans" cxnId="{62EC12C6-D630-457A-A31F-3FD47AB99523}">
      <dgm:prSet/>
      <dgm:spPr/>
    </dgm:pt>
    <dgm:pt modelId="{719D919D-9BF5-4078-B1C6-E65F6B3ABDAC}" type="sibTrans" cxnId="{62EC12C6-D630-457A-A31F-3FD47AB99523}">
      <dgm:prSet/>
      <dgm:spPr/>
    </dgm:pt>
    <dgm:pt modelId="{FD55658B-07B6-45D7-8D8E-462639E2FC98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5 – 3 / m1453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C41BCC57-CDE8-4BB0-9C63-815F565F51BA}" type="parTrans" cxnId="{63D5AC5B-1226-46DC-8C6F-BF061A1261ED}">
      <dgm:prSet/>
      <dgm:spPr/>
    </dgm:pt>
    <dgm:pt modelId="{1522E7A0-52AC-4427-A7EB-D5291721D1AD}" type="sibTrans" cxnId="{63D5AC5B-1226-46DC-8C6F-BF061A1261ED}">
      <dgm:prSet/>
      <dgm:spPr/>
    </dgm:pt>
    <dgm:pt modelId="{12D4D239-18A8-4E5D-8F78-9C53704799F3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 – 5 / m15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76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69410874-3848-4D8D-9BD9-E16C724A495F}" type="parTrans" cxnId="{AF12DC28-01AF-4011-8668-BADE1479A8F7}">
      <dgm:prSet/>
      <dgm:spPr/>
    </dgm:pt>
    <dgm:pt modelId="{D41BB487-8D6D-42A3-B92A-58FB41ADD897}" type="sibTrans" cxnId="{AF12DC28-01AF-4011-8668-BADE1479A8F7}">
      <dgm:prSet/>
      <dgm:spPr/>
    </dgm:pt>
    <dgm:pt modelId="{AF272B48-7E15-4C3D-9422-47287AF75BA1}" type="pres">
      <dgm:prSet presAssocID="{C46D0881-3B7C-4A14-BD0A-7DDB41A12F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7BC17CD-B851-44F3-A0E1-A4089BFDBD3D}" type="pres">
      <dgm:prSet presAssocID="{4071E9E3-6585-44B2-85C8-49FD10C5FEBB}" presName="hierRoot1" presStyleCnt="0">
        <dgm:presLayoutVars>
          <dgm:hierBranch/>
        </dgm:presLayoutVars>
      </dgm:prSet>
      <dgm:spPr/>
    </dgm:pt>
    <dgm:pt modelId="{C010ECF1-D667-4F15-B8DB-18A49155CAAB}" type="pres">
      <dgm:prSet presAssocID="{4071E9E3-6585-44B2-85C8-49FD10C5FEBB}" presName="rootComposite1" presStyleCnt="0"/>
      <dgm:spPr/>
    </dgm:pt>
    <dgm:pt modelId="{C85CF609-1ED7-4604-AC0F-3B7C560BD5A5}" type="pres">
      <dgm:prSet presAssocID="{4071E9E3-6585-44B2-85C8-49FD10C5FEB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93B258D8-C6FD-46F3-9DB9-A4219FD01B67}" type="pres">
      <dgm:prSet presAssocID="{4071E9E3-6585-44B2-85C8-49FD10C5FEBB}" presName="rootConnector1" presStyleLbl="node1" presStyleIdx="0" presStyleCnt="0"/>
      <dgm:spPr/>
      <dgm:t>
        <a:bodyPr/>
        <a:lstStyle/>
        <a:p>
          <a:endParaRPr lang="sl-SI"/>
        </a:p>
      </dgm:t>
    </dgm:pt>
    <dgm:pt modelId="{CCA66074-1FD4-4BEB-89D8-FE2689E7309C}" type="pres">
      <dgm:prSet presAssocID="{4071E9E3-6585-44B2-85C8-49FD10C5FEBB}" presName="hierChild2" presStyleCnt="0"/>
      <dgm:spPr/>
    </dgm:pt>
    <dgm:pt modelId="{780C1FAE-AD70-40B8-B3E7-1F3D6B0D2E0C}" type="pres">
      <dgm:prSet presAssocID="{3E6ED949-2712-4F7E-8056-FAAA93D03D60}" presName="Name35" presStyleLbl="parChTrans1D2" presStyleIdx="0" presStyleCnt="4"/>
      <dgm:spPr/>
    </dgm:pt>
    <dgm:pt modelId="{B2A60E84-5AB2-4DAF-A7E8-AA547E8976DB}" type="pres">
      <dgm:prSet presAssocID="{BCE8DBBA-CB14-4C32-8E1F-0F6B4D747D05}" presName="hierRoot2" presStyleCnt="0">
        <dgm:presLayoutVars>
          <dgm:hierBranch/>
        </dgm:presLayoutVars>
      </dgm:prSet>
      <dgm:spPr/>
    </dgm:pt>
    <dgm:pt modelId="{660DC916-0C30-4777-A879-E65384578BD5}" type="pres">
      <dgm:prSet presAssocID="{BCE8DBBA-CB14-4C32-8E1F-0F6B4D747D05}" presName="rootComposite" presStyleCnt="0"/>
      <dgm:spPr/>
    </dgm:pt>
    <dgm:pt modelId="{7636F419-0E85-4D4F-9554-54127AB937CE}" type="pres">
      <dgm:prSet presAssocID="{BCE8DBBA-CB14-4C32-8E1F-0F6B4D747D05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5B706302-3A86-4710-A41E-90B769B76651}" type="pres">
      <dgm:prSet presAssocID="{BCE8DBBA-CB14-4C32-8E1F-0F6B4D747D05}" presName="rootConnector" presStyleLbl="node2" presStyleIdx="0" presStyleCnt="4"/>
      <dgm:spPr/>
      <dgm:t>
        <a:bodyPr/>
        <a:lstStyle/>
        <a:p>
          <a:endParaRPr lang="sl-SI"/>
        </a:p>
      </dgm:t>
    </dgm:pt>
    <dgm:pt modelId="{4974CC6E-95AA-4589-B1AA-42ADB8A67FA9}" type="pres">
      <dgm:prSet presAssocID="{BCE8DBBA-CB14-4C32-8E1F-0F6B4D747D05}" presName="hierChild4" presStyleCnt="0"/>
      <dgm:spPr/>
    </dgm:pt>
    <dgm:pt modelId="{98769D68-CE42-4D1F-8471-3FDE4CFD16C0}" type="pres">
      <dgm:prSet presAssocID="{BCE8DBBA-CB14-4C32-8E1F-0F6B4D747D05}" presName="hierChild5" presStyleCnt="0"/>
      <dgm:spPr/>
    </dgm:pt>
    <dgm:pt modelId="{1BF042E6-C513-49A2-8519-66721007D06F}" type="pres">
      <dgm:prSet presAssocID="{4A78B10D-6370-4EF0-B88C-BCD09ACA9345}" presName="Name35" presStyleLbl="parChTrans1D2" presStyleIdx="1" presStyleCnt="4"/>
      <dgm:spPr/>
    </dgm:pt>
    <dgm:pt modelId="{53DE71E6-D6D1-436D-900B-10561AE314CE}" type="pres">
      <dgm:prSet presAssocID="{D4044643-2EE6-4082-8287-10FE002A5B29}" presName="hierRoot2" presStyleCnt="0">
        <dgm:presLayoutVars>
          <dgm:hierBranch/>
        </dgm:presLayoutVars>
      </dgm:prSet>
      <dgm:spPr/>
    </dgm:pt>
    <dgm:pt modelId="{91597676-055D-49A5-9B6C-73872D10885B}" type="pres">
      <dgm:prSet presAssocID="{D4044643-2EE6-4082-8287-10FE002A5B29}" presName="rootComposite" presStyleCnt="0"/>
      <dgm:spPr/>
    </dgm:pt>
    <dgm:pt modelId="{52B83EF7-A668-4153-8BD3-3A9F1ADFA7DC}" type="pres">
      <dgm:prSet presAssocID="{D4044643-2EE6-4082-8287-10FE002A5B29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21A48946-A54B-4632-9A39-5F01E7F83D64}" type="pres">
      <dgm:prSet presAssocID="{D4044643-2EE6-4082-8287-10FE002A5B29}" presName="rootConnector" presStyleLbl="node2" presStyleIdx="1" presStyleCnt="4"/>
      <dgm:spPr/>
      <dgm:t>
        <a:bodyPr/>
        <a:lstStyle/>
        <a:p>
          <a:endParaRPr lang="sl-SI"/>
        </a:p>
      </dgm:t>
    </dgm:pt>
    <dgm:pt modelId="{AAA992B1-4370-4632-B64D-F8CE2F47EBBF}" type="pres">
      <dgm:prSet presAssocID="{D4044643-2EE6-4082-8287-10FE002A5B29}" presName="hierChild4" presStyleCnt="0"/>
      <dgm:spPr/>
    </dgm:pt>
    <dgm:pt modelId="{5AFD4251-9074-4F51-865A-71409593D797}" type="pres">
      <dgm:prSet presAssocID="{D4044643-2EE6-4082-8287-10FE002A5B29}" presName="hierChild5" presStyleCnt="0"/>
      <dgm:spPr/>
    </dgm:pt>
    <dgm:pt modelId="{3AADB579-6081-4039-8405-13422598BA55}" type="pres">
      <dgm:prSet presAssocID="{5FDD5C80-9D4B-4D76-80E0-0823341E410A}" presName="Name35" presStyleLbl="parChTrans1D2" presStyleIdx="2" presStyleCnt="4"/>
      <dgm:spPr/>
    </dgm:pt>
    <dgm:pt modelId="{45FB522D-8730-4D55-99C6-DC5E6916C49D}" type="pres">
      <dgm:prSet presAssocID="{6B4DC403-25FF-4280-B572-3E9DC62AF953}" presName="hierRoot2" presStyleCnt="0">
        <dgm:presLayoutVars>
          <dgm:hierBranch/>
        </dgm:presLayoutVars>
      </dgm:prSet>
      <dgm:spPr/>
    </dgm:pt>
    <dgm:pt modelId="{25746354-60EF-4778-BF68-8E5F687BA601}" type="pres">
      <dgm:prSet presAssocID="{6B4DC403-25FF-4280-B572-3E9DC62AF953}" presName="rootComposite" presStyleCnt="0"/>
      <dgm:spPr/>
    </dgm:pt>
    <dgm:pt modelId="{B609B13A-12A4-464A-A653-2E4177B411EA}" type="pres">
      <dgm:prSet presAssocID="{6B4DC403-25FF-4280-B572-3E9DC62AF953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44755E85-5446-4879-B415-E929062664F5}" type="pres">
      <dgm:prSet presAssocID="{6B4DC403-25FF-4280-B572-3E9DC62AF953}" presName="rootConnector" presStyleLbl="node2" presStyleIdx="2" presStyleCnt="4"/>
      <dgm:spPr/>
      <dgm:t>
        <a:bodyPr/>
        <a:lstStyle/>
        <a:p>
          <a:endParaRPr lang="sl-SI"/>
        </a:p>
      </dgm:t>
    </dgm:pt>
    <dgm:pt modelId="{A0235244-D6FE-45B3-A4A3-41A0C629F788}" type="pres">
      <dgm:prSet presAssocID="{6B4DC403-25FF-4280-B572-3E9DC62AF953}" presName="hierChild4" presStyleCnt="0"/>
      <dgm:spPr/>
    </dgm:pt>
    <dgm:pt modelId="{1172567B-7CCA-431B-95B4-0CBC92D4E027}" type="pres">
      <dgm:prSet presAssocID="{B788776B-869A-4CE9-A109-64E886C6F1A9}" presName="Name35" presStyleLbl="parChTrans1D3" presStyleIdx="0" presStyleCnt="3"/>
      <dgm:spPr/>
    </dgm:pt>
    <dgm:pt modelId="{5AAE2DA3-675A-4016-A2A6-6E6811E1F3BE}" type="pres">
      <dgm:prSet presAssocID="{1E174FEF-A0C7-4A20-A8CD-59DB47BA43DD}" presName="hierRoot2" presStyleCnt="0">
        <dgm:presLayoutVars>
          <dgm:hierBranch val="r"/>
        </dgm:presLayoutVars>
      </dgm:prSet>
      <dgm:spPr/>
    </dgm:pt>
    <dgm:pt modelId="{5FFCED1F-AC5F-478D-87A5-42FD38453521}" type="pres">
      <dgm:prSet presAssocID="{1E174FEF-A0C7-4A20-A8CD-59DB47BA43DD}" presName="rootComposite" presStyleCnt="0"/>
      <dgm:spPr/>
    </dgm:pt>
    <dgm:pt modelId="{F588D6C7-17D3-4FC9-B61B-82D45E696079}" type="pres">
      <dgm:prSet presAssocID="{1E174FEF-A0C7-4A20-A8CD-59DB47BA43DD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B7479192-70B9-4909-8819-3E0022BB50AC}" type="pres">
      <dgm:prSet presAssocID="{1E174FEF-A0C7-4A20-A8CD-59DB47BA43DD}" presName="rootConnector" presStyleLbl="node3" presStyleIdx="0" presStyleCnt="3"/>
      <dgm:spPr/>
      <dgm:t>
        <a:bodyPr/>
        <a:lstStyle/>
        <a:p>
          <a:endParaRPr lang="sl-SI"/>
        </a:p>
      </dgm:t>
    </dgm:pt>
    <dgm:pt modelId="{C51D7F1B-E33F-4247-862D-08D176100104}" type="pres">
      <dgm:prSet presAssocID="{1E174FEF-A0C7-4A20-A8CD-59DB47BA43DD}" presName="hierChild4" presStyleCnt="0"/>
      <dgm:spPr/>
    </dgm:pt>
    <dgm:pt modelId="{123ADF7F-1CB9-48E8-8C30-C201A5946852}" type="pres">
      <dgm:prSet presAssocID="{1E174FEF-A0C7-4A20-A8CD-59DB47BA43DD}" presName="hierChild5" presStyleCnt="0"/>
      <dgm:spPr/>
    </dgm:pt>
    <dgm:pt modelId="{F870E125-8401-40D6-8A43-26593691BDED}" type="pres">
      <dgm:prSet presAssocID="{A5D78A16-46F3-4F94-82F2-620FF546B755}" presName="Name35" presStyleLbl="parChTrans1D3" presStyleIdx="1" presStyleCnt="3"/>
      <dgm:spPr/>
    </dgm:pt>
    <dgm:pt modelId="{4C93C096-B781-4897-B905-89F7DB3DA817}" type="pres">
      <dgm:prSet presAssocID="{5F28492A-6036-441E-B525-A1E13CD48EA9}" presName="hierRoot2" presStyleCnt="0">
        <dgm:presLayoutVars>
          <dgm:hierBranch val="r"/>
        </dgm:presLayoutVars>
      </dgm:prSet>
      <dgm:spPr/>
    </dgm:pt>
    <dgm:pt modelId="{257FC121-A2DD-4144-9271-169A8A0AAD3C}" type="pres">
      <dgm:prSet presAssocID="{5F28492A-6036-441E-B525-A1E13CD48EA9}" presName="rootComposite" presStyleCnt="0"/>
      <dgm:spPr/>
    </dgm:pt>
    <dgm:pt modelId="{5C39E8E0-E5D6-4C7A-B294-5F209A1B466F}" type="pres">
      <dgm:prSet presAssocID="{5F28492A-6036-441E-B525-A1E13CD48EA9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057C8582-5D64-471A-AF1C-4DDB102693F3}" type="pres">
      <dgm:prSet presAssocID="{5F28492A-6036-441E-B525-A1E13CD48EA9}" presName="rootConnector" presStyleLbl="node3" presStyleIdx="1" presStyleCnt="3"/>
      <dgm:spPr/>
      <dgm:t>
        <a:bodyPr/>
        <a:lstStyle/>
        <a:p>
          <a:endParaRPr lang="sl-SI"/>
        </a:p>
      </dgm:t>
    </dgm:pt>
    <dgm:pt modelId="{104ED3A4-0E39-4479-8D34-EBA50D0E5E3F}" type="pres">
      <dgm:prSet presAssocID="{5F28492A-6036-441E-B525-A1E13CD48EA9}" presName="hierChild4" presStyleCnt="0"/>
      <dgm:spPr/>
    </dgm:pt>
    <dgm:pt modelId="{BAD25FA9-0E1E-4E88-9FB0-710976C873B0}" type="pres">
      <dgm:prSet presAssocID="{5F28492A-6036-441E-B525-A1E13CD48EA9}" presName="hierChild5" presStyleCnt="0"/>
      <dgm:spPr/>
    </dgm:pt>
    <dgm:pt modelId="{BF30CC0D-C92C-4E40-890E-E410F15BCFBB}" type="pres">
      <dgm:prSet presAssocID="{96DCF8E7-3D4B-4FFC-B0FE-10CB8699D042}" presName="Name35" presStyleLbl="parChTrans1D3" presStyleIdx="2" presStyleCnt="3"/>
      <dgm:spPr/>
    </dgm:pt>
    <dgm:pt modelId="{6267B725-6EE2-438B-BE5F-29E2E034FA37}" type="pres">
      <dgm:prSet presAssocID="{23B92C5A-DDA6-43ED-8AEF-212984F57B93}" presName="hierRoot2" presStyleCnt="0">
        <dgm:presLayoutVars>
          <dgm:hierBranch/>
        </dgm:presLayoutVars>
      </dgm:prSet>
      <dgm:spPr/>
    </dgm:pt>
    <dgm:pt modelId="{B5601232-7D1E-4C0B-A6FB-5F430A365C8C}" type="pres">
      <dgm:prSet presAssocID="{23B92C5A-DDA6-43ED-8AEF-212984F57B93}" presName="rootComposite" presStyleCnt="0"/>
      <dgm:spPr/>
    </dgm:pt>
    <dgm:pt modelId="{4C3C0ED2-9EAE-41F9-B2CE-4B19144641C7}" type="pres">
      <dgm:prSet presAssocID="{23B92C5A-DDA6-43ED-8AEF-212984F57B93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6A7FA6BF-CF98-473B-BB34-018525DA96B4}" type="pres">
      <dgm:prSet presAssocID="{23B92C5A-DDA6-43ED-8AEF-212984F57B93}" presName="rootConnector" presStyleLbl="node3" presStyleIdx="2" presStyleCnt="3"/>
      <dgm:spPr/>
      <dgm:t>
        <a:bodyPr/>
        <a:lstStyle/>
        <a:p>
          <a:endParaRPr lang="sl-SI"/>
        </a:p>
      </dgm:t>
    </dgm:pt>
    <dgm:pt modelId="{11F23F99-5631-4ED4-A7F1-7F1AC5863B49}" type="pres">
      <dgm:prSet presAssocID="{23B92C5A-DDA6-43ED-8AEF-212984F57B93}" presName="hierChild4" presStyleCnt="0"/>
      <dgm:spPr/>
    </dgm:pt>
    <dgm:pt modelId="{78178F1A-4594-4424-9B88-AC270EF0A7B1}" type="pres">
      <dgm:prSet presAssocID="{C5DDF108-BF27-4DE9-AF29-309D3DDD568B}" presName="Name35" presStyleLbl="parChTrans1D4" presStyleIdx="0" presStyleCnt="2"/>
      <dgm:spPr/>
    </dgm:pt>
    <dgm:pt modelId="{160D9550-C0C1-4822-9DAE-0AE154794273}" type="pres">
      <dgm:prSet presAssocID="{06CB9C42-1237-45CD-B02B-2651D3D18A21}" presName="hierRoot2" presStyleCnt="0">
        <dgm:presLayoutVars>
          <dgm:hierBranch val="r"/>
        </dgm:presLayoutVars>
      </dgm:prSet>
      <dgm:spPr/>
    </dgm:pt>
    <dgm:pt modelId="{77F085A3-18AF-4FAD-9A09-93DB17832A81}" type="pres">
      <dgm:prSet presAssocID="{06CB9C42-1237-45CD-B02B-2651D3D18A21}" presName="rootComposite" presStyleCnt="0"/>
      <dgm:spPr/>
    </dgm:pt>
    <dgm:pt modelId="{FC6ECC0E-468D-44B8-9B99-FB859F7DD2FE}" type="pres">
      <dgm:prSet presAssocID="{06CB9C42-1237-45CD-B02B-2651D3D18A21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F7B28963-CBAD-4124-BDC7-61009F81CCAD}" type="pres">
      <dgm:prSet presAssocID="{06CB9C42-1237-45CD-B02B-2651D3D18A21}" presName="rootConnector" presStyleLbl="node4" presStyleIdx="0" presStyleCnt="2"/>
      <dgm:spPr/>
      <dgm:t>
        <a:bodyPr/>
        <a:lstStyle/>
        <a:p>
          <a:endParaRPr lang="sl-SI"/>
        </a:p>
      </dgm:t>
    </dgm:pt>
    <dgm:pt modelId="{3C1E578A-3A02-459B-8653-835490A2A777}" type="pres">
      <dgm:prSet presAssocID="{06CB9C42-1237-45CD-B02B-2651D3D18A21}" presName="hierChild4" presStyleCnt="0"/>
      <dgm:spPr/>
    </dgm:pt>
    <dgm:pt modelId="{BD070FB9-B5F8-4786-8968-32F6759E1CD5}" type="pres">
      <dgm:prSet presAssocID="{06CB9C42-1237-45CD-B02B-2651D3D18A21}" presName="hierChild5" presStyleCnt="0"/>
      <dgm:spPr/>
    </dgm:pt>
    <dgm:pt modelId="{5ED08738-4750-4F65-B184-D6243781657D}" type="pres">
      <dgm:prSet presAssocID="{C41BCC57-CDE8-4BB0-9C63-815F565F51BA}" presName="Name35" presStyleLbl="parChTrans1D4" presStyleIdx="1" presStyleCnt="2"/>
      <dgm:spPr/>
    </dgm:pt>
    <dgm:pt modelId="{278751A5-6E15-447A-9070-C0A9625FD2CE}" type="pres">
      <dgm:prSet presAssocID="{FD55658B-07B6-45D7-8D8E-462639E2FC98}" presName="hierRoot2" presStyleCnt="0">
        <dgm:presLayoutVars>
          <dgm:hierBranch val="r"/>
        </dgm:presLayoutVars>
      </dgm:prSet>
      <dgm:spPr/>
    </dgm:pt>
    <dgm:pt modelId="{F61D7C40-C0FD-4B7F-B88C-5E05C3E4230D}" type="pres">
      <dgm:prSet presAssocID="{FD55658B-07B6-45D7-8D8E-462639E2FC98}" presName="rootComposite" presStyleCnt="0"/>
      <dgm:spPr/>
    </dgm:pt>
    <dgm:pt modelId="{EC7BAB2C-8A50-48E9-A900-377E7F212735}" type="pres">
      <dgm:prSet presAssocID="{FD55658B-07B6-45D7-8D8E-462639E2FC98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9182CF51-32E6-4B38-ABD7-DC98EB65CC5B}" type="pres">
      <dgm:prSet presAssocID="{FD55658B-07B6-45D7-8D8E-462639E2FC98}" presName="rootConnector" presStyleLbl="node4" presStyleIdx="1" presStyleCnt="2"/>
      <dgm:spPr/>
      <dgm:t>
        <a:bodyPr/>
        <a:lstStyle/>
        <a:p>
          <a:endParaRPr lang="sl-SI"/>
        </a:p>
      </dgm:t>
    </dgm:pt>
    <dgm:pt modelId="{13330E93-D569-4CBD-B214-A85B95C88DD2}" type="pres">
      <dgm:prSet presAssocID="{FD55658B-07B6-45D7-8D8E-462639E2FC98}" presName="hierChild4" presStyleCnt="0"/>
      <dgm:spPr/>
    </dgm:pt>
    <dgm:pt modelId="{54572FBD-FE80-422D-86A3-6F2E9D7CD2FB}" type="pres">
      <dgm:prSet presAssocID="{FD55658B-07B6-45D7-8D8E-462639E2FC98}" presName="hierChild5" presStyleCnt="0"/>
      <dgm:spPr/>
    </dgm:pt>
    <dgm:pt modelId="{F490DDC8-C50B-4B95-91ED-30EB6B6939E2}" type="pres">
      <dgm:prSet presAssocID="{23B92C5A-DDA6-43ED-8AEF-212984F57B93}" presName="hierChild5" presStyleCnt="0"/>
      <dgm:spPr/>
    </dgm:pt>
    <dgm:pt modelId="{342F0270-39E0-4CEF-90A2-E6A54513109B}" type="pres">
      <dgm:prSet presAssocID="{6B4DC403-25FF-4280-B572-3E9DC62AF953}" presName="hierChild5" presStyleCnt="0"/>
      <dgm:spPr/>
    </dgm:pt>
    <dgm:pt modelId="{CE66919E-ABEC-4660-838B-FD63E3D78F40}" type="pres">
      <dgm:prSet presAssocID="{69410874-3848-4D8D-9BD9-E16C724A495F}" presName="Name35" presStyleLbl="parChTrans1D2" presStyleIdx="3" presStyleCnt="4"/>
      <dgm:spPr/>
    </dgm:pt>
    <dgm:pt modelId="{1D3A3D3A-7192-49B0-9D13-5886DBBF98E4}" type="pres">
      <dgm:prSet presAssocID="{12D4D239-18A8-4E5D-8F78-9C53704799F3}" presName="hierRoot2" presStyleCnt="0">
        <dgm:presLayoutVars>
          <dgm:hierBranch/>
        </dgm:presLayoutVars>
      </dgm:prSet>
      <dgm:spPr/>
    </dgm:pt>
    <dgm:pt modelId="{49464EFA-108B-4626-AEB9-B1F50B61DE09}" type="pres">
      <dgm:prSet presAssocID="{12D4D239-18A8-4E5D-8F78-9C53704799F3}" presName="rootComposite" presStyleCnt="0"/>
      <dgm:spPr/>
    </dgm:pt>
    <dgm:pt modelId="{25C0772F-F066-4D08-B24E-F32BDDA68566}" type="pres">
      <dgm:prSet presAssocID="{12D4D239-18A8-4E5D-8F78-9C53704799F3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4572E212-D1E9-4F28-9752-9F3EA05E06E4}" type="pres">
      <dgm:prSet presAssocID="{12D4D239-18A8-4E5D-8F78-9C53704799F3}" presName="rootConnector" presStyleLbl="node2" presStyleIdx="3" presStyleCnt="4"/>
      <dgm:spPr/>
      <dgm:t>
        <a:bodyPr/>
        <a:lstStyle/>
        <a:p>
          <a:endParaRPr lang="sl-SI"/>
        </a:p>
      </dgm:t>
    </dgm:pt>
    <dgm:pt modelId="{BBA1C402-4F60-4719-9BED-C1109350BC16}" type="pres">
      <dgm:prSet presAssocID="{12D4D239-18A8-4E5D-8F78-9C53704799F3}" presName="hierChild4" presStyleCnt="0"/>
      <dgm:spPr/>
    </dgm:pt>
    <dgm:pt modelId="{A7D9A9D7-9E16-4A0B-9EF0-6D18DABAE16F}" type="pres">
      <dgm:prSet presAssocID="{12D4D239-18A8-4E5D-8F78-9C53704799F3}" presName="hierChild5" presStyleCnt="0"/>
      <dgm:spPr/>
    </dgm:pt>
    <dgm:pt modelId="{66A3ADF0-F835-4B47-9A48-96968586E582}" type="pres">
      <dgm:prSet presAssocID="{4071E9E3-6585-44B2-85C8-49FD10C5FEBB}" presName="hierChild3" presStyleCnt="0"/>
      <dgm:spPr/>
    </dgm:pt>
  </dgm:ptLst>
  <dgm:cxnLst>
    <dgm:cxn modelId="{CD0E93EC-7798-447D-A169-F3D53955CBC6}" srcId="{6B4DC403-25FF-4280-B572-3E9DC62AF953}" destId="{23B92C5A-DDA6-43ED-8AEF-212984F57B93}" srcOrd="2" destOrd="0" parTransId="{96DCF8E7-3D4B-4FFC-B0FE-10CB8699D042}" sibTransId="{FA5992ED-276C-45CD-B839-38AE00329C18}"/>
    <dgm:cxn modelId="{1C0357F2-C9E8-4C3A-A73F-6B60D9A829A2}" srcId="{C46D0881-3B7C-4A14-BD0A-7DDB41A12FAF}" destId="{4071E9E3-6585-44B2-85C8-49FD10C5FEBB}" srcOrd="0" destOrd="0" parTransId="{3FC57BF7-56EF-47C5-8387-642F4C470DE4}" sibTransId="{534192CB-398D-4252-8885-411A363B7867}"/>
    <dgm:cxn modelId="{E7DD50C0-CA95-4E50-B863-D5BF410D5230}" type="presOf" srcId="{4071E9E3-6585-44B2-85C8-49FD10C5FEBB}" destId="{93B258D8-C6FD-46F3-9DB9-A4219FD01B67}" srcOrd="1" destOrd="0" presId="urn:microsoft.com/office/officeart/2005/8/layout/orgChart1"/>
    <dgm:cxn modelId="{DAC22A1D-0612-407E-B74F-E97411B9E6A7}" type="presOf" srcId="{C41BCC57-CDE8-4BB0-9C63-815F565F51BA}" destId="{5ED08738-4750-4F65-B184-D6243781657D}" srcOrd="0" destOrd="0" presId="urn:microsoft.com/office/officeart/2005/8/layout/orgChart1"/>
    <dgm:cxn modelId="{2FA58484-54FA-4053-B7AC-AE00F0E68CE1}" srcId="{6B4DC403-25FF-4280-B572-3E9DC62AF953}" destId="{1E174FEF-A0C7-4A20-A8CD-59DB47BA43DD}" srcOrd="0" destOrd="0" parTransId="{B788776B-869A-4CE9-A109-64E886C6F1A9}" sibTransId="{27686B87-796A-48CC-BE65-03738DE16518}"/>
    <dgm:cxn modelId="{62EC12C6-D630-457A-A31F-3FD47AB99523}" srcId="{23B92C5A-DDA6-43ED-8AEF-212984F57B93}" destId="{06CB9C42-1237-45CD-B02B-2651D3D18A21}" srcOrd="0" destOrd="0" parTransId="{C5DDF108-BF27-4DE9-AF29-309D3DDD568B}" sibTransId="{719D919D-9BF5-4078-B1C6-E65F6B3ABDAC}"/>
    <dgm:cxn modelId="{10B6E5CE-BA4E-4864-A7F4-B8CE90AEDD5B}" type="presOf" srcId="{6B4DC403-25FF-4280-B572-3E9DC62AF953}" destId="{B609B13A-12A4-464A-A653-2E4177B411EA}" srcOrd="0" destOrd="0" presId="urn:microsoft.com/office/officeart/2005/8/layout/orgChart1"/>
    <dgm:cxn modelId="{E700BB9E-18E2-4C19-97FA-8BC8CA93E7CB}" type="presOf" srcId="{4071E9E3-6585-44B2-85C8-49FD10C5FEBB}" destId="{C85CF609-1ED7-4604-AC0F-3B7C560BD5A5}" srcOrd="0" destOrd="0" presId="urn:microsoft.com/office/officeart/2005/8/layout/orgChart1"/>
    <dgm:cxn modelId="{824482C1-A366-4DEE-AA9A-A1DC971512AC}" type="presOf" srcId="{5F28492A-6036-441E-B525-A1E13CD48EA9}" destId="{057C8582-5D64-471A-AF1C-4DDB102693F3}" srcOrd="1" destOrd="0" presId="urn:microsoft.com/office/officeart/2005/8/layout/orgChart1"/>
    <dgm:cxn modelId="{28367147-4F7E-459C-8BDD-97F17B8C8A1A}" type="presOf" srcId="{D4044643-2EE6-4082-8287-10FE002A5B29}" destId="{52B83EF7-A668-4153-8BD3-3A9F1ADFA7DC}" srcOrd="0" destOrd="0" presId="urn:microsoft.com/office/officeart/2005/8/layout/orgChart1"/>
    <dgm:cxn modelId="{22F287A5-6180-42D1-9D62-4C4D362DD120}" srcId="{4071E9E3-6585-44B2-85C8-49FD10C5FEBB}" destId="{D4044643-2EE6-4082-8287-10FE002A5B29}" srcOrd="1" destOrd="0" parTransId="{4A78B10D-6370-4EF0-B88C-BCD09ACA9345}" sibTransId="{FCDCD690-8BA7-4CD5-B5E4-E61B78BD82ED}"/>
    <dgm:cxn modelId="{85F1242B-DB56-49A3-A756-2B2BCE5016E0}" type="presOf" srcId="{4A78B10D-6370-4EF0-B88C-BCD09ACA9345}" destId="{1BF042E6-C513-49A2-8519-66721007D06F}" srcOrd="0" destOrd="0" presId="urn:microsoft.com/office/officeart/2005/8/layout/orgChart1"/>
    <dgm:cxn modelId="{A9BD81BB-E832-4AC0-B889-33A010E69E0D}" type="presOf" srcId="{3E6ED949-2712-4F7E-8056-FAAA93D03D60}" destId="{780C1FAE-AD70-40B8-B3E7-1F3D6B0D2E0C}" srcOrd="0" destOrd="0" presId="urn:microsoft.com/office/officeart/2005/8/layout/orgChart1"/>
    <dgm:cxn modelId="{D484A8A4-2DD5-4A9E-928C-2550851EB7A1}" srcId="{4071E9E3-6585-44B2-85C8-49FD10C5FEBB}" destId="{BCE8DBBA-CB14-4C32-8E1F-0F6B4D747D05}" srcOrd="0" destOrd="0" parTransId="{3E6ED949-2712-4F7E-8056-FAAA93D03D60}" sibTransId="{2FF5C9E6-31A5-4146-9406-282D8BB3FA2A}"/>
    <dgm:cxn modelId="{0A395F7E-9333-408A-BC95-AF684A01BD66}" type="presOf" srcId="{06CB9C42-1237-45CD-B02B-2651D3D18A21}" destId="{FC6ECC0E-468D-44B8-9B99-FB859F7DD2FE}" srcOrd="0" destOrd="0" presId="urn:microsoft.com/office/officeart/2005/8/layout/orgChart1"/>
    <dgm:cxn modelId="{B0205C3C-B7D8-4C59-9753-A07B85E21C09}" type="presOf" srcId="{23B92C5A-DDA6-43ED-8AEF-212984F57B93}" destId="{4C3C0ED2-9EAE-41F9-B2CE-4B19144641C7}" srcOrd="0" destOrd="0" presId="urn:microsoft.com/office/officeart/2005/8/layout/orgChart1"/>
    <dgm:cxn modelId="{16BED6F9-2EA7-4E37-8FCD-358D2ADF247D}" type="presOf" srcId="{12D4D239-18A8-4E5D-8F78-9C53704799F3}" destId="{25C0772F-F066-4D08-B24E-F32BDDA68566}" srcOrd="0" destOrd="0" presId="urn:microsoft.com/office/officeart/2005/8/layout/orgChart1"/>
    <dgm:cxn modelId="{998BF4C5-8145-4147-9F40-94EE3BB1DDDD}" type="presOf" srcId="{06CB9C42-1237-45CD-B02B-2651D3D18A21}" destId="{F7B28963-CBAD-4124-BDC7-61009F81CCAD}" srcOrd="1" destOrd="0" presId="urn:microsoft.com/office/officeart/2005/8/layout/orgChart1"/>
    <dgm:cxn modelId="{84E9CF03-61E0-41F4-ADBE-EA0484886B6E}" type="presOf" srcId="{6B4DC403-25FF-4280-B572-3E9DC62AF953}" destId="{44755E85-5446-4879-B415-E929062664F5}" srcOrd="1" destOrd="0" presId="urn:microsoft.com/office/officeart/2005/8/layout/orgChart1"/>
    <dgm:cxn modelId="{3D652862-202E-488F-A5FE-0F2F6D28580A}" type="presOf" srcId="{FD55658B-07B6-45D7-8D8E-462639E2FC98}" destId="{EC7BAB2C-8A50-48E9-A900-377E7F212735}" srcOrd="0" destOrd="0" presId="urn:microsoft.com/office/officeart/2005/8/layout/orgChart1"/>
    <dgm:cxn modelId="{2B689748-BE01-4959-9743-27C8BF0E0A75}" type="presOf" srcId="{69410874-3848-4D8D-9BD9-E16C724A495F}" destId="{CE66919E-ABEC-4660-838B-FD63E3D78F40}" srcOrd="0" destOrd="0" presId="urn:microsoft.com/office/officeart/2005/8/layout/orgChart1"/>
    <dgm:cxn modelId="{7C4F0E43-88FD-45C9-B696-D82BB8E54197}" type="presOf" srcId="{1E174FEF-A0C7-4A20-A8CD-59DB47BA43DD}" destId="{F588D6C7-17D3-4FC9-B61B-82D45E696079}" srcOrd="0" destOrd="0" presId="urn:microsoft.com/office/officeart/2005/8/layout/orgChart1"/>
    <dgm:cxn modelId="{1F9AF519-7CC9-4BC8-9198-95940E2A120B}" srcId="{6B4DC403-25FF-4280-B572-3E9DC62AF953}" destId="{5F28492A-6036-441E-B525-A1E13CD48EA9}" srcOrd="1" destOrd="0" parTransId="{A5D78A16-46F3-4F94-82F2-620FF546B755}" sibTransId="{8D500788-CD54-46FB-A44F-A762C0AF4D95}"/>
    <dgm:cxn modelId="{63D5AC5B-1226-46DC-8C6F-BF061A1261ED}" srcId="{23B92C5A-DDA6-43ED-8AEF-212984F57B93}" destId="{FD55658B-07B6-45D7-8D8E-462639E2FC98}" srcOrd="1" destOrd="0" parTransId="{C41BCC57-CDE8-4BB0-9C63-815F565F51BA}" sibTransId="{1522E7A0-52AC-4427-A7EB-D5291721D1AD}"/>
    <dgm:cxn modelId="{0B045948-0212-4118-AA5C-1A988E8A9890}" type="presOf" srcId="{A5D78A16-46F3-4F94-82F2-620FF546B755}" destId="{F870E125-8401-40D6-8A43-26593691BDED}" srcOrd="0" destOrd="0" presId="urn:microsoft.com/office/officeart/2005/8/layout/orgChart1"/>
    <dgm:cxn modelId="{BC8AA4D2-EE25-46A8-83F1-848FFC2A07E9}" type="presOf" srcId="{C5DDF108-BF27-4DE9-AF29-309D3DDD568B}" destId="{78178F1A-4594-4424-9B88-AC270EF0A7B1}" srcOrd="0" destOrd="0" presId="urn:microsoft.com/office/officeart/2005/8/layout/orgChart1"/>
    <dgm:cxn modelId="{8D20F322-D81E-445C-A76D-7E814E0088E5}" type="presOf" srcId="{FD55658B-07B6-45D7-8D8E-462639E2FC98}" destId="{9182CF51-32E6-4B38-ABD7-DC98EB65CC5B}" srcOrd="1" destOrd="0" presId="urn:microsoft.com/office/officeart/2005/8/layout/orgChart1"/>
    <dgm:cxn modelId="{E8F95C7B-447E-4FB5-A569-48106D18ABCC}" type="presOf" srcId="{23B92C5A-DDA6-43ED-8AEF-212984F57B93}" destId="{6A7FA6BF-CF98-473B-BB34-018525DA96B4}" srcOrd="1" destOrd="0" presId="urn:microsoft.com/office/officeart/2005/8/layout/orgChart1"/>
    <dgm:cxn modelId="{02FFA4E9-5C73-437E-9925-BFFC15929F75}" type="presOf" srcId="{B788776B-869A-4CE9-A109-64E886C6F1A9}" destId="{1172567B-7CCA-431B-95B4-0CBC92D4E027}" srcOrd="0" destOrd="0" presId="urn:microsoft.com/office/officeart/2005/8/layout/orgChart1"/>
    <dgm:cxn modelId="{243488DD-7DEC-41D1-AF41-7ECE8E8EB8C0}" type="presOf" srcId="{C46D0881-3B7C-4A14-BD0A-7DDB41A12FAF}" destId="{AF272B48-7E15-4C3D-9422-47287AF75BA1}" srcOrd="0" destOrd="0" presId="urn:microsoft.com/office/officeart/2005/8/layout/orgChart1"/>
    <dgm:cxn modelId="{93B56B54-6B5F-46C7-9FE9-607FD6D1FBAF}" type="presOf" srcId="{96DCF8E7-3D4B-4FFC-B0FE-10CB8699D042}" destId="{BF30CC0D-C92C-4E40-890E-E410F15BCFBB}" srcOrd="0" destOrd="0" presId="urn:microsoft.com/office/officeart/2005/8/layout/orgChart1"/>
    <dgm:cxn modelId="{FC49832E-8013-426E-BA33-D04E60D74F17}" type="presOf" srcId="{1E174FEF-A0C7-4A20-A8CD-59DB47BA43DD}" destId="{B7479192-70B9-4909-8819-3E0022BB50AC}" srcOrd="1" destOrd="0" presId="urn:microsoft.com/office/officeart/2005/8/layout/orgChart1"/>
    <dgm:cxn modelId="{4F9C9075-36C5-4503-9ECD-718B46513719}" type="presOf" srcId="{D4044643-2EE6-4082-8287-10FE002A5B29}" destId="{21A48946-A54B-4632-9A39-5F01E7F83D64}" srcOrd="1" destOrd="0" presId="urn:microsoft.com/office/officeart/2005/8/layout/orgChart1"/>
    <dgm:cxn modelId="{AF12DC28-01AF-4011-8668-BADE1479A8F7}" srcId="{4071E9E3-6585-44B2-85C8-49FD10C5FEBB}" destId="{12D4D239-18A8-4E5D-8F78-9C53704799F3}" srcOrd="3" destOrd="0" parTransId="{69410874-3848-4D8D-9BD9-E16C724A495F}" sibTransId="{D41BB487-8D6D-42A3-B92A-58FB41ADD897}"/>
    <dgm:cxn modelId="{0EA266C7-D1AF-43CC-98CF-C5F9712A5614}" type="presOf" srcId="{12D4D239-18A8-4E5D-8F78-9C53704799F3}" destId="{4572E212-D1E9-4F28-9752-9F3EA05E06E4}" srcOrd="1" destOrd="0" presId="urn:microsoft.com/office/officeart/2005/8/layout/orgChart1"/>
    <dgm:cxn modelId="{EE00123A-38DE-45D0-917F-CD3E38B1A22E}" type="presOf" srcId="{BCE8DBBA-CB14-4C32-8E1F-0F6B4D747D05}" destId="{5B706302-3A86-4710-A41E-90B769B76651}" srcOrd="1" destOrd="0" presId="urn:microsoft.com/office/officeart/2005/8/layout/orgChart1"/>
    <dgm:cxn modelId="{419D2698-440B-4542-8020-70B0A8AED947}" type="presOf" srcId="{BCE8DBBA-CB14-4C32-8E1F-0F6B4D747D05}" destId="{7636F419-0E85-4D4F-9554-54127AB937CE}" srcOrd="0" destOrd="0" presId="urn:microsoft.com/office/officeart/2005/8/layout/orgChart1"/>
    <dgm:cxn modelId="{449A449A-C486-4892-9B15-EA9647F7B52B}" type="presOf" srcId="{5FDD5C80-9D4B-4D76-80E0-0823341E410A}" destId="{3AADB579-6081-4039-8405-13422598BA55}" srcOrd="0" destOrd="0" presId="urn:microsoft.com/office/officeart/2005/8/layout/orgChart1"/>
    <dgm:cxn modelId="{CD8884BF-3E1F-4064-9AFC-240FBBB4124A}" type="presOf" srcId="{5F28492A-6036-441E-B525-A1E13CD48EA9}" destId="{5C39E8E0-E5D6-4C7A-B294-5F209A1B466F}" srcOrd="0" destOrd="0" presId="urn:microsoft.com/office/officeart/2005/8/layout/orgChart1"/>
    <dgm:cxn modelId="{4B1ABCF2-FE3E-4528-B030-F48E791CC351}" srcId="{4071E9E3-6585-44B2-85C8-49FD10C5FEBB}" destId="{6B4DC403-25FF-4280-B572-3E9DC62AF953}" srcOrd="2" destOrd="0" parTransId="{5FDD5C80-9D4B-4D76-80E0-0823341E410A}" sibTransId="{138E4E41-264D-40A2-A005-BDB6DB40923C}"/>
    <dgm:cxn modelId="{A7818CAE-B709-4720-AD76-70C36D5972E7}" type="presParOf" srcId="{AF272B48-7E15-4C3D-9422-47287AF75BA1}" destId="{E7BC17CD-B851-44F3-A0E1-A4089BFDBD3D}" srcOrd="0" destOrd="0" presId="urn:microsoft.com/office/officeart/2005/8/layout/orgChart1"/>
    <dgm:cxn modelId="{87F198E4-80AD-4F8B-9DB7-D63CC08A00B4}" type="presParOf" srcId="{E7BC17CD-B851-44F3-A0E1-A4089BFDBD3D}" destId="{C010ECF1-D667-4F15-B8DB-18A49155CAAB}" srcOrd="0" destOrd="0" presId="urn:microsoft.com/office/officeart/2005/8/layout/orgChart1"/>
    <dgm:cxn modelId="{4ED226FD-4CEF-4CE9-8D7D-1C2026354317}" type="presParOf" srcId="{C010ECF1-D667-4F15-B8DB-18A49155CAAB}" destId="{C85CF609-1ED7-4604-AC0F-3B7C560BD5A5}" srcOrd="0" destOrd="0" presId="urn:microsoft.com/office/officeart/2005/8/layout/orgChart1"/>
    <dgm:cxn modelId="{196E904C-7ADE-4CAC-9D53-E245C0D0FC2F}" type="presParOf" srcId="{C010ECF1-D667-4F15-B8DB-18A49155CAAB}" destId="{93B258D8-C6FD-46F3-9DB9-A4219FD01B67}" srcOrd="1" destOrd="0" presId="urn:microsoft.com/office/officeart/2005/8/layout/orgChart1"/>
    <dgm:cxn modelId="{AAFAA1E3-347E-47E2-833C-D077E14A2E24}" type="presParOf" srcId="{E7BC17CD-B851-44F3-A0E1-A4089BFDBD3D}" destId="{CCA66074-1FD4-4BEB-89D8-FE2689E7309C}" srcOrd="1" destOrd="0" presId="urn:microsoft.com/office/officeart/2005/8/layout/orgChart1"/>
    <dgm:cxn modelId="{D6F81BDD-4417-485C-9393-665F746862D2}" type="presParOf" srcId="{CCA66074-1FD4-4BEB-89D8-FE2689E7309C}" destId="{780C1FAE-AD70-40B8-B3E7-1F3D6B0D2E0C}" srcOrd="0" destOrd="0" presId="urn:microsoft.com/office/officeart/2005/8/layout/orgChart1"/>
    <dgm:cxn modelId="{3E499903-0528-46A2-8A56-B7FA8A725C88}" type="presParOf" srcId="{CCA66074-1FD4-4BEB-89D8-FE2689E7309C}" destId="{B2A60E84-5AB2-4DAF-A7E8-AA547E8976DB}" srcOrd="1" destOrd="0" presId="urn:microsoft.com/office/officeart/2005/8/layout/orgChart1"/>
    <dgm:cxn modelId="{A30BC62A-81AE-4A76-9E15-C338B45A12B4}" type="presParOf" srcId="{B2A60E84-5AB2-4DAF-A7E8-AA547E8976DB}" destId="{660DC916-0C30-4777-A879-E65384578BD5}" srcOrd="0" destOrd="0" presId="urn:microsoft.com/office/officeart/2005/8/layout/orgChart1"/>
    <dgm:cxn modelId="{48CDF449-569F-4F62-A2ED-0A23CF3F4E7F}" type="presParOf" srcId="{660DC916-0C30-4777-A879-E65384578BD5}" destId="{7636F419-0E85-4D4F-9554-54127AB937CE}" srcOrd="0" destOrd="0" presId="urn:microsoft.com/office/officeart/2005/8/layout/orgChart1"/>
    <dgm:cxn modelId="{5E872923-9E67-48C6-9172-A6D082D15687}" type="presParOf" srcId="{660DC916-0C30-4777-A879-E65384578BD5}" destId="{5B706302-3A86-4710-A41E-90B769B76651}" srcOrd="1" destOrd="0" presId="urn:microsoft.com/office/officeart/2005/8/layout/orgChart1"/>
    <dgm:cxn modelId="{D1C0E179-718A-467B-85DB-1189A47D500D}" type="presParOf" srcId="{B2A60E84-5AB2-4DAF-A7E8-AA547E8976DB}" destId="{4974CC6E-95AA-4589-B1AA-42ADB8A67FA9}" srcOrd="1" destOrd="0" presId="urn:microsoft.com/office/officeart/2005/8/layout/orgChart1"/>
    <dgm:cxn modelId="{267E9930-DA49-412C-B9D2-0348C0554C57}" type="presParOf" srcId="{B2A60E84-5AB2-4DAF-A7E8-AA547E8976DB}" destId="{98769D68-CE42-4D1F-8471-3FDE4CFD16C0}" srcOrd="2" destOrd="0" presId="urn:microsoft.com/office/officeart/2005/8/layout/orgChart1"/>
    <dgm:cxn modelId="{12C121D0-ED46-446D-B0F5-9DD0414C861B}" type="presParOf" srcId="{CCA66074-1FD4-4BEB-89D8-FE2689E7309C}" destId="{1BF042E6-C513-49A2-8519-66721007D06F}" srcOrd="2" destOrd="0" presId="urn:microsoft.com/office/officeart/2005/8/layout/orgChart1"/>
    <dgm:cxn modelId="{597155BA-670B-413E-89E0-0EB80948F041}" type="presParOf" srcId="{CCA66074-1FD4-4BEB-89D8-FE2689E7309C}" destId="{53DE71E6-D6D1-436D-900B-10561AE314CE}" srcOrd="3" destOrd="0" presId="urn:microsoft.com/office/officeart/2005/8/layout/orgChart1"/>
    <dgm:cxn modelId="{AC61969D-4354-4CAE-A63B-6082816AA5A2}" type="presParOf" srcId="{53DE71E6-D6D1-436D-900B-10561AE314CE}" destId="{91597676-055D-49A5-9B6C-73872D10885B}" srcOrd="0" destOrd="0" presId="urn:microsoft.com/office/officeart/2005/8/layout/orgChart1"/>
    <dgm:cxn modelId="{432EAE15-A9BF-444F-B6D3-AC03A0E2A055}" type="presParOf" srcId="{91597676-055D-49A5-9B6C-73872D10885B}" destId="{52B83EF7-A668-4153-8BD3-3A9F1ADFA7DC}" srcOrd="0" destOrd="0" presId="urn:microsoft.com/office/officeart/2005/8/layout/orgChart1"/>
    <dgm:cxn modelId="{5F3676DB-F5B8-43B7-8062-CA00068656E8}" type="presParOf" srcId="{91597676-055D-49A5-9B6C-73872D10885B}" destId="{21A48946-A54B-4632-9A39-5F01E7F83D64}" srcOrd="1" destOrd="0" presId="urn:microsoft.com/office/officeart/2005/8/layout/orgChart1"/>
    <dgm:cxn modelId="{1B98731C-F8A8-46A5-97BE-57477A4E2C73}" type="presParOf" srcId="{53DE71E6-D6D1-436D-900B-10561AE314CE}" destId="{AAA992B1-4370-4632-B64D-F8CE2F47EBBF}" srcOrd="1" destOrd="0" presId="urn:microsoft.com/office/officeart/2005/8/layout/orgChart1"/>
    <dgm:cxn modelId="{A0AFF4CD-F0B6-4662-8B48-E2AFB1B691E2}" type="presParOf" srcId="{53DE71E6-D6D1-436D-900B-10561AE314CE}" destId="{5AFD4251-9074-4F51-865A-71409593D797}" srcOrd="2" destOrd="0" presId="urn:microsoft.com/office/officeart/2005/8/layout/orgChart1"/>
    <dgm:cxn modelId="{EA4E048E-D9B4-4573-9141-13F70E82ABBD}" type="presParOf" srcId="{CCA66074-1FD4-4BEB-89D8-FE2689E7309C}" destId="{3AADB579-6081-4039-8405-13422598BA55}" srcOrd="4" destOrd="0" presId="urn:microsoft.com/office/officeart/2005/8/layout/orgChart1"/>
    <dgm:cxn modelId="{3846FA6E-692A-47E4-BE4D-D62D9279273C}" type="presParOf" srcId="{CCA66074-1FD4-4BEB-89D8-FE2689E7309C}" destId="{45FB522D-8730-4D55-99C6-DC5E6916C49D}" srcOrd="5" destOrd="0" presId="urn:microsoft.com/office/officeart/2005/8/layout/orgChart1"/>
    <dgm:cxn modelId="{E73AD54B-CBE9-4322-89A8-DC65AF135636}" type="presParOf" srcId="{45FB522D-8730-4D55-99C6-DC5E6916C49D}" destId="{25746354-60EF-4778-BF68-8E5F687BA601}" srcOrd="0" destOrd="0" presId="urn:microsoft.com/office/officeart/2005/8/layout/orgChart1"/>
    <dgm:cxn modelId="{F6C58920-695C-4FAB-BFC1-7989E5341011}" type="presParOf" srcId="{25746354-60EF-4778-BF68-8E5F687BA601}" destId="{B609B13A-12A4-464A-A653-2E4177B411EA}" srcOrd="0" destOrd="0" presId="urn:microsoft.com/office/officeart/2005/8/layout/orgChart1"/>
    <dgm:cxn modelId="{33A921A4-A590-4D9A-8ECD-CD5DD1A655D1}" type="presParOf" srcId="{25746354-60EF-4778-BF68-8E5F687BA601}" destId="{44755E85-5446-4879-B415-E929062664F5}" srcOrd="1" destOrd="0" presId="urn:microsoft.com/office/officeart/2005/8/layout/orgChart1"/>
    <dgm:cxn modelId="{06D6F8C9-06D5-43E5-8BE3-6CFE6E83128C}" type="presParOf" srcId="{45FB522D-8730-4D55-99C6-DC5E6916C49D}" destId="{A0235244-D6FE-45B3-A4A3-41A0C629F788}" srcOrd="1" destOrd="0" presId="urn:microsoft.com/office/officeart/2005/8/layout/orgChart1"/>
    <dgm:cxn modelId="{D99A411C-B575-441C-87F8-CD2F3A1BD20F}" type="presParOf" srcId="{A0235244-D6FE-45B3-A4A3-41A0C629F788}" destId="{1172567B-7CCA-431B-95B4-0CBC92D4E027}" srcOrd="0" destOrd="0" presId="urn:microsoft.com/office/officeart/2005/8/layout/orgChart1"/>
    <dgm:cxn modelId="{0D2CE24B-AF89-4B4A-A61A-C819B3CC06B5}" type="presParOf" srcId="{A0235244-D6FE-45B3-A4A3-41A0C629F788}" destId="{5AAE2DA3-675A-4016-A2A6-6E6811E1F3BE}" srcOrd="1" destOrd="0" presId="urn:microsoft.com/office/officeart/2005/8/layout/orgChart1"/>
    <dgm:cxn modelId="{FA260117-3CF1-421D-8354-CF134EA2445B}" type="presParOf" srcId="{5AAE2DA3-675A-4016-A2A6-6E6811E1F3BE}" destId="{5FFCED1F-AC5F-478D-87A5-42FD38453521}" srcOrd="0" destOrd="0" presId="urn:microsoft.com/office/officeart/2005/8/layout/orgChart1"/>
    <dgm:cxn modelId="{698212DE-D5C9-48C5-8481-D205A11F1F7B}" type="presParOf" srcId="{5FFCED1F-AC5F-478D-87A5-42FD38453521}" destId="{F588D6C7-17D3-4FC9-B61B-82D45E696079}" srcOrd="0" destOrd="0" presId="urn:microsoft.com/office/officeart/2005/8/layout/orgChart1"/>
    <dgm:cxn modelId="{44B053D9-F4EE-4459-A51E-3A85E0D9971A}" type="presParOf" srcId="{5FFCED1F-AC5F-478D-87A5-42FD38453521}" destId="{B7479192-70B9-4909-8819-3E0022BB50AC}" srcOrd="1" destOrd="0" presId="urn:microsoft.com/office/officeart/2005/8/layout/orgChart1"/>
    <dgm:cxn modelId="{6A569868-2D3E-4C66-B197-1C2C15493C8D}" type="presParOf" srcId="{5AAE2DA3-675A-4016-A2A6-6E6811E1F3BE}" destId="{C51D7F1B-E33F-4247-862D-08D176100104}" srcOrd="1" destOrd="0" presId="urn:microsoft.com/office/officeart/2005/8/layout/orgChart1"/>
    <dgm:cxn modelId="{31E56F7B-387F-4D06-8CAB-FF7B8D01F7A8}" type="presParOf" srcId="{5AAE2DA3-675A-4016-A2A6-6E6811E1F3BE}" destId="{123ADF7F-1CB9-48E8-8C30-C201A5946852}" srcOrd="2" destOrd="0" presId="urn:microsoft.com/office/officeart/2005/8/layout/orgChart1"/>
    <dgm:cxn modelId="{4333C4CD-AE72-46DF-9425-B3FEE62BE054}" type="presParOf" srcId="{A0235244-D6FE-45B3-A4A3-41A0C629F788}" destId="{F870E125-8401-40D6-8A43-26593691BDED}" srcOrd="2" destOrd="0" presId="urn:microsoft.com/office/officeart/2005/8/layout/orgChart1"/>
    <dgm:cxn modelId="{1F987174-CEB4-43F1-A644-0576A1FF6928}" type="presParOf" srcId="{A0235244-D6FE-45B3-A4A3-41A0C629F788}" destId="{4C93C096-B781-4897-B905-89F7DB3DA817}" srcOrd="3" destOrd="0" presId="urn:microsoft.com/office/officeart/2005/8/layout/orgChart1"/>
    <dgm:cxn modelId="{C3ABA7FA-1E03-4FE7-9DD2-50289073AB04}" type="presParOf" srcId="{4C93C096-B781-4897-B905-89F7DB3DA817}" destId="{257FC121-A2DD-4144-9271-169A8A0AAD3C}" srcOrd="0" destOrd="0" presId="urn:microsoft.com/office/officeart/2005/8/layout/orgChart1"/>
    <dgm:cxn modelId="{CF3CC5CC-F5DD-4FA3-8939-69F0476F827C}" type="presParOf" srcId="{257FC121-A2DD-4144-9271-169A8A0AAD3C}" destId="{5C39E8E0-E5D6-4C7A-B294-5F209A1B466F}" srcOrd="0" destOrd="0" presId="urn:microsoft.com/office/officeart/2005/8/layout/orgChart1"/>
    <dgm:cxn modelId="{D2D886EE-4EE8-41AF-BEF2-4BBAAC8B58D1}" type="presParOf" srcId="{257FC121-A2DD-4144-9271-169A8A0AAD3C}" destId="{057C8582-5D64-471A-AF1C-4DDB102693F3}" srcOrd="1" destOrd="0" presId="urn:microsoft.com/office/officeart/2005/8/layout/orgChart1"/>
    <dgm:cxn modelId="{E901AC7E-88FB-47A8-ABF6-CD14C7AC4B76}" type="presParOf" srcId="{4C93C096-B781-4897-B905-89F7DB3DA817}" destId="{104ED3A4-0E39-4479-8D34-EBA50D0E5E3F}" srcOrd="1" destOrd="0" presId="urn:microsoft.com/office/officeart/2005/8/layout/orgChart1"/>
    <dgm:cxn modelId="{E5AF5468-FD10-4F2C-9CC4-48627220B1EF}" type="presParOf" srcId="{4C93C096-B781-4897-B905-89F7DB3DA817}" destId="{BAD25FA9-0E1E-4E88-9FB0-710976C873B0}" srcOrd="2" destOrd="0" presId="urn:microsoft.com/office/officeart/2005/8/layout/orgChart1"/>
    <dgm:cxn modelId="{11BEA670-F452-4DDB-B00F-4C84A7DFF5D6}" type="presParOf" srcId="{A0235244-D6FE-45B3-A4A3-41A0C629F788}" destId="{BF30CC0D-C92C-4E40-890E-E410F15BCFBB}" srcOrd="4" destOrd="0" presId="urn:microsoft.com/office/officeart/2005/8/layout/orgChart1"/>
    <dgm:cxn modelId="{958B6F60-0D55-4316-99D6-6A03B2F302B1}" type="presParOf" srcId="{A0235244-D6FE-45B3-A4A3-41A0C629F788}" destId="{6267B725-6EE2-438B-BE5F-29E2E034FA37}" srcOrd="5" destOrd="0" presId="urn:microsoft.com/office/officeart/2005/8/layout/orgChart1"/>
    <dgm:cxn modelId="{5CD4BAD4-D6F5-4666-9C74-2690FE391D36}" type="presParOf" srcId="{6267B725-6EE2-438B-BE5F-29E2E034FA37}" destId="{B5601232-7D1E-4C0B-A6FB-5F430A365C8C}" srcOrd="0" destOrd="0" presId="urn:microsoft.com/office/officeart/2005/8/layout/orgChart1"/>
    <dgm:cxn modelId="{34F45131-C8B5-49D0-A1D8-B1C23138EA5B}" type="presParOf" srcId="{B5601232-7D1E-4C0B-A6FB-5F430A365C8C}" destId="{4C3C0ED2-9EAE-41F9-B2CE-4B19144641C7}" srcOrd="0" destOrd="0" presId="urn:microsoft.com/office/officeart/2005/8/layout/orgChart1"/>
    <dgm:cxn modelId="{10C16F4A-E407-45FC-8DAA-F26466F0BAEB}" type="presParOf" srcId="{B5601232-7D1E-4C0B-A6FB-5F430A365C8C}" destId="{6A7FA6BF-CF98-473B-BB34-018525DA96B4}" srcOrd="1" destOrd="0" presId="urn:microsoft.com/office/officeart/2005/8/layout/orgChart1"/>
    <dgm:cxn modelId="{0DED6C1B-04B3-4F66-BAAC-55DE53DA8889}" type="presParOf" srcId="{6267B725-6EE2-438B-BE5F-29E2E034FA37}" destId="{11F23F99-5631-4ED4-A7F1-7F1AC5863B49}" srcOrd="1" destOrd="0" presId="urn:microsoft.com/office/officeart/2005/8/layout/orgChart1"/>
    <dgm:cxn modelId="{CA15E385-4687-40D3-B248-6FF85CDCAB28}" type="presParOf" srcId="{11F23F99-5631-4ED4-A7F1-7F1AC5863B49}" destId="{78178F1A-4594-4424-9B88-AC270EF0A7B1}" srcOrd="0" destOrd="0" presId="urn:microsoft.com/office/officeart/2005/8/layout/orgChart1"/>
    <dgm:cxn modelId="{E8068678-FA9A-4151-8C2D-035BF64A4DF3}" type="presParOf" srcId="{11F23F99-5631-4ED4-A7F1-7F1AC5863B49}" destId="{160D9550-C0C1-4822-9DAE-0AE154794273}" srcOrd="1" destOrd="0" presId="urn:microsoft.com/office/officeart/2005/8/layout/orgChart1"/>
    <dgm:cxn modelId="{CAC9234C-9A68-45C3-8194-1E4E25760365}" type="presParOf" srcId="{160D9550-C0C1-4822-9DAE-0AE154794273}" destId="{77F085A3-18AF-4FAD-9A09-93DB17832A81}" srcOrd="0" destOrd="0" presId="urn:microsoft.com/office/officeart/2005/8/layout/orgChart1"/>
    <dgm:cxn modelId="{A0C225E6-23F7-409C-A9DC-0B45661264D3}" type="presParOf" srcId="{77F085A3-18AF-4FAD-9A09-93DB17832A81}" destId="{FC6ECC0E-468D-44B8-9B99-FB859F7DD2FE}" srcOrd="0" destOrd="0" presId="urn:microsoft.com/office/officeart/2005/8/layout/orgChart1"/>
    <dgm:cxn modelId="{E242C7CC-97CD-4295-BECD-10E29C37A445}" type="presParOf" srcId="{77F085A3-18AF-4FAD-9A09-93DB17832A81}" destId="{F7B28963-CBAD-4124-BDC7-61009F81CCAD}" srcOrd="1" destOrd="0" presId="urn:microsoft.com/office/officeart/2005/8/layout/orgChart1"/>
    <dgm:cxn modelId="{B68C2C0A-6C72-4828-BB42-5A8E65268B9A}" type="presParOf" srcId="{160D9550-C0C1-4822-9DAE-0AE154794273}" destId="{3C1E578A-3A02-459B-8653-835490A2A777}" srcOrd="1" destOrd="0" presId="urn:microsoft.com/office/officeart/2005/8/layout/orgChart1"/>
    <dgm:cxn modelId="{C0B6D08B-A0A6-41F4-B560-4A58B30AEAF6}" type="presParOf" srcId="{160D9550-C0C1-4822-9DAE-0AE154794273}" destId="{BD070FB9-B5F8-4786-8968-32F6759E1CD5}" srcOrd="2" destOrd="0" presId="urn:microsoft.com/office/officeart/2005/8/layout/orgChart1"/>
    <dgm:cxn modelId="{15045006-DCF8-4F02-9343-5AB1599B38C0}" type="presParOf" srcId="{11F23F99-5631-4ED4-A7F1-7F1AC5863B49}" destId="{5ED08738-4750-4F65-B184-D6243781657D}" srcOrd="2" destOrd="0" presId="urn:microsoft.com/office/officeart/2005/8/layout/orgChart1"/>
    <dgm:cxn modelId="{AB22B262-EBBC-433B-A56C-9828C1E6679D}" type="presParOf" srcId="{11F23F99-5631-4ED4-A7F1-7F1AC5863B49}" destId="{278751A5-6E15-447A-9070-C0A9625FD2CE}" srcOrd="3" destOrd="0" presId="urn:microsoft.com/office/officeart/2005/8/layout/orgChart1"/>
    <dgm:cxn modelId="{60E755AA-FF99-4609-A617-379074BC9BBF}" type="presParOf" srcId="{278751A5-6E15-447A-9070-C0A9625FD2CE}" destId="{F61D7C40-C0FD-4B7F-B88C-5E05C3E4230D}" srcOrd="0" destOrd="0" presId="urn:microsoft.com/office/officeart/2005/8/layout/orgChart1"/>
    <dgm:cxn modelId="{2E27CCCE-F00C-4EEE-8A70-67510D23A9FB}" type="presParOf" srcId="{F61D7C40-C0FD-4B7F-B88C-5E05C3E4230D}" destId="{EC7BAB2C-8A50-48E9-A900-377E7F212735}" srcOrd="0" destOrd="0" presId="urn:microsoft.com/office/officeart/2005/8/layout/orgChart1"/>
    <dgm:cxn modelId="{484A58B5-F114-4CEC-818F-6E402F32EB7E}" type="presParOf" srcId="{F61D7C40-C0FD-4B7F-B88C-5E05C3E4230D}" destId="{9182CF51-32E6-4B38-ABD7-DC98EB65CC5B}" srcOrd="1" destOrd="0" presId="urn:microsoft.com/office/officeart/2005/8/layout/orgChart1"/>
    <dgm:cxn modelId="{E3822EF2-48A9-4C04-8570-98468150C301}" type="presParOf" srcId="{278751A5-6E15-447A-9070-C0A9625FD2CE}" destId="{13330E93-D569-4CBD-B214-A85B95C88DD2}" srcOrd="1" destOrd="0" presId="urn:microsoft.com/office/officeart/2005/8/layout/orgChart1"/>
    <dgm:cxn modelId="{8AB7F1EC-DF99-4D5A-8300-69F286A8FE22}" type="presParOf" srcId="{278751A5-6E15-447A-9070-C0A9625FD2CE}" destId="{54572FBD-FE80-422D-86A3-6F2E9D7CD2FB}" srcOrd="2" destOrd="0" presId="urn:microsoft.com/office/officeart/2005/8/layout/orgChart1"/>
    <dgm:cxn modelId="{6EC90031-25CD-4AF7-9BB9-4954F5D57248}" type="presParOf" srcId="{6267B725-6EE2-438B-BE5F-29E2E034FA37}" destId="{F490DDC8-C50B-4B95-91ED-30EB6B6939E2}" srcOrd="2" destOrd="0" presId="urn:microsoft.com/office/officeart/2005/8/layout/orgChart1"/>
    <dgm:cxn modelId="{9749053F-058B-4B48-8E00-A315C7C0C25F}" type="presParOf" srcId="{45FB522D-8730-4D55-99C6-DC5E6916C49D}" destId="{342F0270-39E0-4CEF-90A2-E6A54513109B}" srcOrd="2" destOrd="0" presId="urn:microsoft.com/office/officeart/2005/8/layout/orgChart1"/>
    <dgm:cxn modelId="{649E21A8-A89E-46FA-B762-322D11533359}" type="presParOf" srcId="{CCA66074-1FD4-4BEB-89D8-FE2689E7309C}" destId="{CE66919E-ABEC-4660-838B-FD63E3D78F40}" srcOrd="6" destOrd="0" presId="urn:microsoft.com/office/officeart/2005/8/layout/orgChart1"/>
    <dgm:cxn modelId="{04083FCE-CDD7-4768-96FA-4AA0B3E7D95A}" type="presParOf" srcId="{CCA66074-1FD4-4BEB-89D8-FE2689E7309C}" destId="{1D3A3D3A-7192-49B0-9D13-5886DBBF98E4}" srcOrd="7" destOrd="0" presId="urn:microsoft.com/office/officeart/2005/8/layout/orgChart1"/>
    <dgm:cxn modelId="{EBF45D3D-D80C-480F-A951-9B5634B55653}" type="presParOf" srcId="{1D3A3D3A-7192-49B0-9D13-5886DBBF98E4}" destId="{49464EFA-108B-4626-AEB9-B1F50B61DE09}" srcOrd="0" destOrd="0" presId="urn:microsoft.com/office/officeart/2005/8/layout/orgChart1"/>
    <dgm:cxn modelId="{94AC4869-0385-40DE-BF87-082D89323464}" type="presParOf" srcId="{49464EFA-108B-4626-AEB9-B1F50B61DE09}" destId="{25C0772F-F066-4D08-B24E-F32BDDA68566}" srcOrd="0" destOrd="0" presId="urn:microsoft.com/office/officeart/2005/8/layout/orgChart1"/>
    <dgm:cxn modelId="{8BD7D834-B734-42BE-9A67-73D5079D431D}" type="presParOf" srcId="{49464EFA-108B-4626-AEB9-B1F50B61DE09}" destId="{4572E212-D1E9-4F28-9752-9F3EA05E06E4}" srcOrd="1" destOrd="0" presId="urn:microsoft.com/office/officeart/2005/8/layout/orgChart1"/>
    <dgm:cxn modelId="{2A3C3543-525D-4A41-9432-A8F010028F75}" type="presParOf" srcId="{1D3A3D3A-7192-49B0-9D13-5886DBBF98E4}" destId="{BBA1C402-4F60-4719-9BED-C1109350BC16}" srcOrd="1" destOrd="0" presId="urn:microsoft.com/office/officeart/2005/8/layout/orgChart1"/>
    <dgm:cxn modelId="{D560FD52-B022-486E-B33A-269BEAFC6777}" type="presParOf" srcId="{1D3A3D3A-7192-49B0-9D13-5886DBBF98E4}" destId="{A7D9A9D7-9E16-4A0B-9EF0-6D18DABAE16F}" srcOrd="2" destOrd="0" presId="urn:microsoft.com/office/officeart/2005/8/layout/orgChart1"/>
    <dgm:cxn modelId="{2151047C-844E-4F8D-9C05-9597A166210E}" type="presParOf" srcId="{E7BC17CD-B851-44F3-A0E1-A4089BFDBD3D}" destId="{66A3ADF0-F835-4B47-9A48-96968586E58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C12A4B-9CE6-4B36-9D51-AF80F90C33C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00A65446-2172-4F49-8460-64869665A179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Začetek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m1 / 68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FB9F9B9C-E958-4CA6-AF72-B0E8175B8929}" type="parTrans" cxnId="{32A359EC-085D-4710-BEB8-5B483B04B91E}">
      <dgm:prSet/>
      <dgm:spPr/>
    </dgm:pt>
    <dgm:pt modelId="{480D3943-9D9F-45C3-85C7-3046E243040C}" type="sibTrans" cxnId="{32A359EC-085D-4710-BEB8-5B483B04B91E}">
      <dgm:prSet/>
      <dgm:spPr/>
    </dgm:pt>
    <dgm:pt modelId="{E1007B52-DE08-45ED-9350-4577FB76AFE0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 – 2 / m12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89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F5364FFD-2EC8-42C1-9F92-C9A7BA20B9F2}" type="parTrans" cxnId="{EFA8900B-A7F7-4078-9FC2-30720767E71E}">
      <dgm:prSet/>
      <dgm:spPr/>
    </dgm:pt>
    <dgm:pt modelId="{4EDA466E-A721-4451-92F2-DB8D49C9AB83}" type="sibTrans" cxnId="{EFA8900B-A7F7-4078-9FC2-30720767E71E}">
      <dgm:prSet/>
      <dgm:spPr/>
    </dgm:pt>
    <dgm:pt modelId="{C9A3052A-C79D-467F-B0FA-DA8D944F9421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 – 3 / m13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90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EFAF5DCD-9C57-466C-8641-B43A5079D7A3}" type="parTrans" cxnId="{521D5323-B5F7-470C-89BE-4C2A0A92E0CC}">
      <dgm:prSet/>
      <dgm:spPr/>
    </dgm:pt>
    <dgm:pt modelId="{943DB566-4710-4F42-A699-3CAA8680F804}" type="sibTrans" cxnId="{521D5323-B5F7-470C-89BE-4C2A0A92E0CC}">
      <dgm:prSet/>
      <dgm:spPr/>
    </dgm:pt>
    <dgm:pt modelId="{A740CC3E-ABC0-4ED7-9B33-609D5FF1B6F3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 – 4 / m14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68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B74AA7D5-E016-4EB4-AA17-01CC79AA53DE}" type="parTrans" cxnId="{8E0455D1-AD6E-4266-A7E1-9EB455A0494D}">
      <dgm:prSet/>
      <dgm:spPr/>
    </dgm:pt>
    <dgm:pt modelId="{9354208E-DA38-4217-BACC-BA99B81A0EF6}" type="sibTrans" cxnId="{8E0455D1-AD6E-4266-A7E1-9EB455A0494D}">
      <dgm:prSet/>
      <dgm:spPr/>
    </dgm:pt>
    <dgm:pt modelId="{9C1479D4-014B-477D-A56B-A8FFEA8B2960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4 – 2 / m142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102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9D84FEB1-29F0-4B1B-84B8-66FD37F82E1A}" type="parTrans" cxnId="{331B17D7-0A85-4625-BFAA-4C3413D0EEA7}">
      <dgm:prSet/>
      <dgm:spPr/>
    </dgm:pt>
    <dgm:pt modelId="{70ADD9E3-29BA-428A-A037-B19DA0436756}" type="sibTrans" cxnId="{331B17D7-0A85-4625-BFAA-4C3413D0EEA7}">
      <dgm:prSet/>
      <dgm:spPr/>
    </dgm:pt>
    <dgm:pt modelId="{722C9113-7A3D-4C93-A37B-23A3952D11D0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4 – 3 / m143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77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EE780E6E-6317-407A-BD4F-65E78F993858}" type="parTrans" cxnId="{3C260730-3C6A-49D5-A9F4-5419E5CFBE64}">
      <dgm:prSet/>
      <dgm:spPr/>
    </dgm:pt>
    <dgm:pt modelId="{AFAD4044-EC06-4DB0-A8C9-97AD06ADDFE3}" type="sibTrans" cxnId="{3C260730-3C6A-49D5-A9F4-5419E5CFBE64}">
      <dgm:prSet/>
      <dgm:spPr/>
    </dgm:pt>
    <dgm:pt modelId="{A0CA84F9-61A6-4F3B-8D7E-8608B0DF48DD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4 – 5 / m145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68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8E4DCF01-5BC5-413B-9F3D-0DEBA5465A4B}" type="parTrans" cxnId="{ECF6B05A-A902-4D57-B394-90286C374AA4}">
      <dgm:prSet/>
      <dgm:spPr/>
    </dgm:pt>
    <dgm:pt modelId="{2CDF963F-0EED-424C-B8FE-0F83103B970B}" type="sibTrans" cxnId="{ECF6B05A-A902-4D57-B394-90286C374AA4}">
      <dgm:prSet/>
      <dgm:spPr/>
    </dgm:pt>
    <dgm:pt modelId="{14E34F56-FF30-4CAD-8DC2-E3DBD165406A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5 – 2 / m1452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83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6AC8DF9E-E62D-4C1D-BF8C-DFF8A30330C4}" type="parTrans" cxnId="{C3198BF4-4C6D-4281-9086-85CF954A191C}">
      <dgm:prSet/>
      <dgm:spPr/>
    </dgm:pt>
    <dgm:pt modelId="{964936D8-E61D-490E-8EB8-8ED01A185E8B}" type="sibTrans" cxnId="{C3198BF4-4C6D-4281-9086-85CF954A191C}">
      <dgm:prSet/>
      <dgm:spPr/>
    </dgm:pt>
    <dgm:pt modelId="{3A56DC27-C496-4A35-95A8-BFC67FF7317B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5 – 3 / m1453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80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5D920CD2-CE49-4054-BB69-02DD54D39908}" type="parTrans" cxnId="{E8E77A98-BE63-444A-8FDF-1ECFF27786BD}">
      <dgm:prSet/>
      <dgm:spPr/>
    </dgm:pt>
    <dgm:pt modelId="{627D8BAC-CDFF-4F01-85EB-32D262A5F3DA}" type="sibTrans" cxnId="{E8E77A98-BE63-444A-8FDF-1ECFF27786BD}">
      <dgm:prSet/>
      <dgm:spPr/>
    </dgm:pt>
    <dgm:pt modelId="{4A2F43BD-1EE2-4D60-955C-A40810E9FC67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 – 5 / m15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76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4123B0FA-16F0-4C57-90FA-240E627B0F05}" type="parTrans" cxnId="{CDC3BD43-0F4B-4C60-8245-E290B0A0A6B4}">
      <dgm:prSet/>
      <dgm:spPr/>
    </dgm:pt>
    <dgm:pt modelId="{C0AECCEC-F415-4C7B-A1A0-232530B41F7C}" type="sibTrans" cxnId="{CDC3BD43-0F4B-4C60-8245-E290B0A0A6B4}">
      <dgm:prSet/>
      <dgm:spPr/>
    </dgm:pt>
    <dgm:pt modelId="{DE8F407D-5A56-4624-B08C-952957063C8B}" type="pres">
      <dgm:prSet presAssocID="{64C12A4B-9CE6-4B36-9D51-AF80F90C33C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A78EBD4-891A-4A55-8CB2-170C87BC6332}" type="pres">
      <dgm:prSet presAssocID="{00A65446-2172-4F49-8460-64869665A179}" presName="hierRoot1" presStyleCnt="0">
        <dgm:presLayoutVars>
          <dgm:hierBranch/>
        </dgm:presLayoutVars>
      </dgm:prSet>
      <dgm:spPr/>
    </dgm:pt>
    <dgm:pt modelId="{79856FA4-F7AA-4B91-81F0-A8CDF7D3EF16}" type="pres">
      <dgm:prSet presAssocID="{00A65446-2172-4F49-8460-64869665A179}" presName="rootComposite1" presStyleCnt="0"/>
      <dgm:spPr/>
    </dgm:pt>
    <dgm:pt modelId="{5773BBA8-74B2-444C-9126-C512BE636330}" type="pres">
      <dgm:prSet presAssocID="{00A65446-2172-4F49-8460-64869665A17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D3BC9ED9-D1B9-4BFC-B051-77BFF4FB8B52}" type="pres">
      <dgm:prSet presAssocID="{00A65446-2172-4F49-8460-64869665A179}" presName="rootConnector1" presStyleLbl="node1" presStyleIdx="0" presStyleCnt="0"/>
      <dgm:spPr/>
      <dgm:t>
        <a:bodyPr/>
        <a:lstStyle/>
        <a:p>
          <a:endParaRPr lang="sl-SI"/>
        </a:p>
      </dgm:t>
    </dgm:pt>
    <dgm:pt modelId="{DF9776CB-D8A0-43A6-AA49-1AD5B9D3264F}" type="pres">
      <dgm:prSet presAssocID="{00A65446-2172-4F49-8460-64869665A179}" presName="hierChild2" presStyleCnt="0"/>
      <dgm:spPr/>
    </dgm:pt>
    <dgm:pt modelId="{E88DA3CC-FB16-466C-9359-B67D6E98FCFC}" type="pres">
      <dgm:prSet presAssocID="{F5364FFD-2EC8-42C1-9F92-C9A7BA20B9F2}" presName="Name35" presStyleLbl="parChTrans1D2" presStyleIdx="0" presStyleCnt="4"/>
      <dgm:spPr/>
    </dgm:pt>
    <dgm:pt modelId="{DE9B8B40-6A47-456F-942C-AAD6637E731B}" type="pres">
      <dgm:prSet presAssocID="{E1007B52-DE08-45ED-9350-4577FB76AFE0}" presName="hierRoot2" presStyleCnt="0">
        <dgm:presLayoutVars>
          <dgm:hierBranch/>
        </dgm:presLayoutVars>
      </dgm:prSet>
      <dgm:spPr/>
    </dgm:pt>
    <dgm:pt modelId="{C02FB9EB-E891-4D5B-876A-0C54A4E812AE}" type="pres">
      <dgm:prSet presAssocID="{E1007B52-DE08-45ED-9350-4577FB76AFE0}" presName="rootComposite" presStyleCnt="0"/>
      <dgm:spPr/>
    </dgm:pt>
    <dgm:pt modelId="{1418ADB1-01D5-4B7C-9AFB-67C8AF9EB353}" type="pres">
      <dgm:prSet presAssocID="{E1007B52-DE08-45ED-9350-4577FB76AFE0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811E1BF4-F71F-4F0C-8C4B-8B24CA81724C}" type="pres">
      <dgm:prSet presAssocID="{E1007B52-DE08-45ED-9350-4577FB76AFE0}" presName="rootConnector" presStyleLbl="node2" presStyleIdx="0" presStyleCnt="4"/>
      <dgm:spPr/>
      <dgm:t>
        <a:bodyPr/>
        <a:lstStyle/>
        <a:p>
          <a:endParaRPr lang="sl-SI"/>
        </a:p>
      </dgm:t>
    </dgm:pt>
    <dgm:pt modelId="{E815E479-AB88-4030-9655-E84523208126}" type="pres">
      <dgm:prSet presAssocID="{E1007B52-DE08-45ED-9350-4577FB76AFE0}" presName="hierChild4" presStyleCnt="0"/>
      <dgm:spPr/>
    </dgm:pt>
    <dgm:pt modelId="{44C1D1AC-70CC-4A48-A356-3561862710AA}" type="pres">
      <dgm:prSet presAssocID="{E1007B52-DE08-45ED-9350-4577FB76AFE0}" presName="hierChild5" presStyleCnt="0"/>
      <dgm:spPr/>
    </dgm:pt>
    <dgm:pt modelId="{92713CB2-5710-4E27-8F36-AB2BF69C24A3}" type="pres">
      <dgm:prSet presAssocID="{EFAF5DCD-9C57-466C-8641-B43A5079D7A3}" presName="Name35" presStyleLbl="parChTrans1D2" presStyleIdx="1" presStyleCnt="4"/>
      <dgm:spPr/>
    </dgm:pt>
    <dgm:pt modelId="{9B83E29A-888E-4A61-B662-4F68395C0C9B}" type="pres">
      <dgm:prSet presAssocID="{C9A3052A-C79D-467F-B0FA-DA8D944F9421}" presName="hierRoot2" presStyleCnt="0">
        <dgm:presLayoutVars>
          <dgm:hierBranch/>
        </dgm:presLayoutVars>
      </dgm:prSet>
      <dgm:spPr/>
    </dgm:pt>
    <dgm:pt modelId="{AE3E5C25-F3AD-4F07-9AA5-AEA843B26325}" type="pres">
      <dgm:prSet presAssocID="{C9A3052A-C79D-467F-B0FA-DA8D944F9421}" presName="rootComposite" presStyleCnt="0"/>
      <dgm:spPr/>
    </dgm:pt>
    <dgm:pt modelId="{588EE50B-EF3F-40BD-9E68-C965F4534F34}" type="pres">
      <dgm:prSet presAssocID="{C9A3052A-C79D-467F-B0FA-DA8D944F9421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BCA682B3-B900-41D1-B5FA-F5A1038C9837}" type="pres">
      <dgm:prSet presAssocID="{C9A3052A-C79D-467F-B0FA-DA8D944F9421}" presName="rootConnector" presStyleLbl="node2" presStyleIdx="1" presStyleCnt="4"/>
      <dgm:spPr/>
      <dgm:t>
        <a:bodyPr/>
        <a:lstStyle/>
        <a:p>
          <a:endParaRPr lang="sl-SI"/>
        </a:p>
      </dgm:t>
    </dgm:pt>
    <dgm:pt modelId="{7D2F7731-5779-4931-B21F-79F96E06F861}" type="pres">
      <dgm:prSet presAssocID="{C9A3052A-C79D-467F-B0FA-DA8D944F9421}" presName="hierChild4" presStyleCnt="0"/>
      <dgm:spPr/>
    </dgm:pt>
    <dgm:pt modelId="{FD701943-16BE-4DFA-8D89-F908A7477DD7}" type="pres">
      <dgm:prSet presAssocID="{C9A3052A-C79D-467F-B0FA-DA8D944F9421}" presName="hierChild5" presStyleCnt="0"/>
      <dgm:spPr/>
    </dgm:pt>
    <dgm:pt modelId="{B6B19893-F02E-4570-B871-782FDF989992}" type="pres">
      <dgm:prSet presAssocID="{B74AA7D5-E016-4EB4-AA17-01CC79AA53DE}" presName="Name35" presStyleLbl="parChTrans1D2" presStyleIdx="2" presStyleCnt="4"/>
      <dgm:spPr/>
    </dgm:pt>
    <dgm:pt modelId="{AE712E51-106D-4E00-B7A5-45F90A8DBC20}" type="pres">
      <dgm:prSet presAssocID="{A740CC3E-ABC0-4ED7-9B33-609D5FF1B6F3}" presName="hierRoot2" presStyleCnt="0">
        <dgm:presLayoutVars>
          <dgm:hierBranch/>
        </dgm:presLayoutVars>
      </dgm:prSet>
      <dgm:spPr/>
    </dgm:pt>
    <dgm:pt modelId="{7B9FC74F-16D7-43F0-AD16-ECB44D118477}" type="pres">
      <dgm:prSet presAssocID="{A740CC3E-ABC0-4ED7-9B33-609D5FF1B6F3}" presName="rootComposite" presStyleCnt="0"/>
      <dgm:spPr/>
    </dgm:pt>
    <dgm:pt modelId="{32F2EF42-BBCC-41B7-81FA-BA8FF9EBDED7}" type="pres">
      <dgm:prSet presAssocID="{A740CC3E-ABC0-4ED7-9B33-609D5FF1B6F3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9237EAB9-BDFF-4FDF-8475-D84BF67691C4}" type="pres">
      <dgm:prSet presAssocID="{A740CC3E-ABC0-4ED7-9B33-609D5FF1B6F3}" presName="rootConnector" presStyleLbl="node2" presStyleIdx="2" presStyleCnt="4"/>
      <dgm:spPr/>
      <dgm:t>
        <a:bodyPr/>
        <a:lstStyle/>
        <a:p>
          <a:endParaRPr lang="sl-SI"/>
        </a:p>
      </dgm:t>
    </dgm:pt>
    <dgm:pt modelId="{967DF2FA-5B7A-48FB-876F-DB880E2EAAAC}" type="pres">
      <dgm:prSet presAssocID="{A740CC3E-ABC0-4ED7-9B33-609D5FF1B6F3}" presName="hierChild4" presStyleCnt="0"/>
      <dgm:spPr/>
    </dgm:pt>
    <dgm:pt modelId="{99633B7B-F173-472C-A9D8-16AB7DA44ABB}" type="pres">
      <dgm:prSet presAssocID="{9D84FEB1-29F0-4B1B-84B8-66FD37F82E1A}" presName="Name35" presStyleLbl="parChTrans1D3" presStyleIdx="0" presStyleCnt="3"/>
      <dgm:spPr/>
    </dgm:pt>
    <dgm:pt modelId="{4F3B218A-543F-4185-91E9-7D9AFD805E8C}" type="pres">
      <dgm:prSet presAssocID="{9C1479D4-014B-477D-A56B-A8FFEA8B2960}" presName="hierRoot2" presStyleCnt="0">
        <dgm:presLayoutVars>
          <dgm:hierBranch val="r"/>
        </dgm:presLayoutVars>
      </dgm:prSet>
      <dgm:spPr/>
    </dgm:pt>
    <dgm:pt modelId="{CB4D8825-A031-41AE-BCF3-E8964D547DC6}" type="pres">
      <dgm:prSet presAssocID="{9C1479D4-014B-477D-A56B-A8FFEA8B2960}" presName="rootComposite" presStyleCnt="0"/>
      <dgm:spPr/>
    </dgm:pt>
    <dgm:pt modelId="{30C7BD7A-8A05-4DDE-973F-3405F8E65F1C}" type="pres">
      <dgm:prSet presAssocID="{9C1479D4-014B-477D-A56B-A8FFEA8B2960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8E025707-9A4E-4CB4-BB5C-CD3290374EBC}" type="pres">
      <dgm:prSet presAssocID="{9C1479D4-014B-477D-A56B-A8FFEA8B2960}" presName="rootConnector" presStyleLbl="node3" presStyleIdx="0" presStyleCnt="3"/>
      <dgm:spPr/>
      <dgm:t>
        <a:bodyPr/>
        <a:lstStyle/>
        <a:p>
          <a:endParaRPr lang="sl-SI"/>
        </a:p>
      </dgm:t>
    </dgm:pt>
    <dgm:pt modelId="{A19828D7-B437-4C7B-8A7F-240305884AF8}" type="pres">
      <dgm:prSet presAssocID="{9C1479D4-014B-477D-A56B-A8FFEA8B2960}" presName="hierChild4" presStyleCnt="0"/>
      <dgm:spPr/>
    </dgm:pt>
    <dgm:pt modelId="{7210D0A5-CCA5-441B-9240-B39CD12A7E68}" type="pres">
      <dgm:prSet presAssocID="{9C1479D4-014B-477D-A56B-A8FFEA8B2960}" presName="hierChild5" presStyleCnt="0"/>
      <dgm:spPr/>
    </dgm:pt>
    <dgm:pt modelId="{32029DCE-D50F-4318-90B6-8817A38117AC}" type="pres">
      <dgm:prSet presAssocID="{EE780E6E-6317-407A-BD4F-65E78F993858}" presName="Name35" presStyleLbl="parChTrans1D3" presStyleIdx="1" presStyleCnt="3"/>
      <dgm:spPr/>
    </dgm:pt>
    <dgm:pt modelId="{3776069E-72D4-4BF0-81C1-31419DBD0408}" type="pres">
      <dgm:prSet presAssocID="{722C9113-7A3D-4C93-A37B-23A3952D11D0}" presName="hierRoot2" presStyleCnt="0">
        <dgm:presLayoutVars>
          <dgm:hierBranch val="r"/>
        </dgm:presLayoutVars>
      </dgm:prSet>
      <dgm:spPr/>
    </dgm:pt>
    <dgm:pt modelId="{27D16CF1-A15B-432A-B2B5-C4390CA74D00}" type="pres">
      <dgm:prSet presAssocID="{722C9113-7A3D-4C93-A37B-23A3952D11D0}" presName="rootComposite" presStyleCnt="0"/>
      <dgm:spPr/>
    </dgm:pt>
    <dgm:pt modelId="{BAA56039-4228-447E-AC80-9E1AFB0C44D7}" type="pres">
      <dgm:prSet presAssocID="{722C9113-7A3D-4C93-A37B-23A3952D11D0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FFD5C088-D78E-4492-A732-84A0A44C2C4E}" type="pres">
      <dgm:prSet presAssocID="{722C9113-7A3D-4C93-A37B-23A3952D11D0}" presName="rootConnector" presStyleLbl="node3" presStyleIdx="1" presStyleCnt="3"/>
      <dgm:spPr/>
      <dgm:t>
        <a:bodyPr/>
        <a:lstStyle/>
        <a:p>
          <a:endParaRPr lang="sl-SI"/>
        </a:p>
      </dgm:t>
    </dgm:pt>
    <dgm:pt modelId="{5CCC0D8C-231F-404B-A33D-8FBDE7C74CAD}" type="pres">
      <dgm:prSet presAssocID="{722C9113-7A3D-4C93-A37B-23A3952D11D0}" presName="hierChild4" presStyleCnt="0"/>
      <dgm:spPr/>
    </dgm:pt>
    <dgm:pt modelId="{9736C575-9FE6-44CF-B577-7E3E7220EF08}" type="pres">
      <dgm:prSet presAssocID="{722C9113-7A3D-4C93-A37B-23A3952D11D0}" presName="hierChild5" presStyleCnt="0"/>
      <dgm:spPr/>
    </dgm:pt>
    <dgm:pt modelId="{6198B586-4808-4112-A931-8A80D7E2C980}" type="pres">
      <dgm:prSet presAssocID="{8E4DCF01-5BC5-413B-9F3D-0DEBA5465A4B}" presName="Name35" presStyleLbl="parChTrans1D3" presStyleIdx="2" presStyleCnt="3"/>
      <dgm:spPr/>
    </dgm:pt>
    <dgm:pt modelId="{0F09F8C4-ABD2-4B48-BE9C-AF55970C9A17}" type="pres">
      <dgm:prSet presAssocID="{A0CA84F9-61A6-4F3B-8D7E-8608B0DF48DD}" presName="hierRoot2" presStyleCnt="0">
        <dgm:presLayoutVars>
          <dgm:hierBranch/>
        </dgm:presLayoutVars>
      </dgm:prSet>
      <dgm:spPr/>
    </dgm:pt>
    <dgm:pt modelId="{10B0444B-ADAF-461B-81D7-EA006B111CA1}" type="pres">
      <dgm:prSet presAssocID="{A0CA84F9-61A6-4F3B-8D7E-8608B0DF48DD}" presName="rootComposite" presStyleCnt="0"/>
      <dgm:spPr/>
    </dgm:pt>
    <dgm:pt modelId="{D2178251-47E6-415B-966A-F85C21793B01}" type="pres">
      <dgm:prSet presAssocID="{A0CA84F9-61A6-4F3B-8D7E-8608B0DF48DD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CC2870ED-D54F-45F1-AEBE-7A6290AE0F70}" type="pres">
      <dgm:prSet presAssocID="{A0CA84F9-61A6-4F3B-8D7E-8608B0DF48DD}" presName="rootConnector" presStyleLbl="node3" presStyleIdx="2" presStyleCnt="3"/>
      <dgm:spPr/>
      <dgm:t>
        <a:bodyPr/>
        <a:lstStyle/>
        <a:p>
          <a:endParaRPr lang="sl-SI"/>
        </a:p>
      </dgm:t>
    </dgm:pt>
    <dgm:pt modelId="{04EC1937-4751-458D-BDBA-311197E80443}" type="pres">
      <dgm:prSet presAssocID="{A0CA84F9-61A6-4F3B-8D7E-8608B0DF48DD}" presName="hierChild4" presStyleCnt="0"/>
      <dgm:spPr/>
    </dgm:pt>
    <dgm:pt modelId="{4C4B5498-B318-4366-9CD0-6352B36DCCE4}" type="pres">
      <dgm:prSet presAssocID="{6AC8DF9E-E62D-4C1D-BF8C-DFF8A30330C4}" presName="Name35" presStyleLbl="parChTrans1D4" presStyleIdx="0" presStyleCnt="2"/>
      <dgm:spPr/>
    </dgm:pt>
    <dgm:pt modelId="{7BCA9234-47F2-4AB8-BA96-5FAF16EFEDF1}" type="pres">
      <dgm:prSet presAssocID="{14E34F56-FF30-4CAD-8DC2-E3DBD165406A}" presName="hierRoot2" presStyleCnt="0">
        <dgm:presLayoutVars>
          <dgm:hierBranch val="r"/>
        </dgm:presLayoutVars>
      </dgm:prSet>
      <dgm:spPr/>
    </dgm:pt>
    <dgm:pt modelId="{34EFD6AD-D96B-4268-8C51-F81F596D0555}" type="pres">
      <dgm:prSet presAssocID="{14E34F56-FF30-4CAD-8DC2-E3DBD165406A}" presName="rootComposite" presStyleCnt="0"/>
      <dgm:spPr/>
    </dgm:pt>
    <dgm:pt modelId="{D09213FF-272B-403F-BC82-401113924E76}" type="pres">
      <dgm:prSet presAssocID="{14E34F56-FF30-4CAD-8DC2-E3DBD165406A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259B52A0-0A7E-465E-8566-FC5C6137B098}" type="pres">
      <dgm:prSet presAssocID="{14E34F56-FF30-4CAD-8DC2-E3DBD165406A}" presName="rootConnector" presStyleLbl="node4" presStyleIdx="0" presStyleCnt="2"/>
      <dgm:spPr/>
      <dgm:t>
        <a:bodyPr/>
        <a:lstStyle/>
        <a:p>
          <a:endParaRPr lang="sl-SI"/>
        </a:p>
      </dgm:t>
    </dgm:pt>
    <dgm:pt modelId="{9CDECDED-45DD-461D-B9D6-E4A7A11C7BCB}" type="pres">
      <dgm:prSet presAssocID="{14E34F56-FF30-4CAD-8DC2-E3DBD165406A}" presName="hierChild4" presStyleCnt="0"/>
      <dgm:spPr/>
    </dgm:pt>
    <dgm:pt modelId="{87BB3BAA-9259-41ED-B7A4-D8A8F4192D58}" type="pres">
      <dgm:prSet presAssocID="{14E34F56-FF30-4CAD-8DC2-E3DBD165406A}" presName="hierChild5" presStyleCnt="0"/>
      <dgm:spPr/>
    </dgm:pt>
    <dgm:pt modelId="{40006519-DE84-43E4-A93A-F3F9B1FFE8AD}" type="pres">
      <dgm:prSet presAssocID="{5D920CD2-CE49-4054-BB69-02DD54D39908}" presName="Name35" presStyleLbl="parChTrans1D4" presStyleIdx="1" presStyleCnt="2"/>
      <dgm:spPr/>
    </dgm:pt>
    <dgm:pt modelId="{3ED9210A-E727-4D63-83C6-F305A1AF5882}" type="pres">
      <dgm:prSet presAssocID="{3A56DC27-C496-4A35-95A8-BFC67FF7317B}" presName="hierRoot2" presStyleCnt="0">
        <dgm:presLayoutVars>
          <dgm:hierBranch val="r"/>
        </dgm:presLayoutVars>
      </dgm:prSet>
      <dgm:spPr/>
    </dgm:pt>
    <dgm:pt modelId="{D9372762-193E-4BF9-939C-96712A4B64FF}" type="pres">
      <dgm:prSet presAssocID="{3A56DC27-C496-4A35-95A8-BFC67FF7317B}" presName="rootComposite" presStyleCnt="0"/>
      <dgm:spPr/>
    </dgm:pt>
    <dgm:pt modelId="{D026A0A6-CA9C-4AAC-AEA1-53690CDF9AB4}" type="pres">
      <dgm:prSet presAssocID="{3A56DC27-C496-4A35-95A8-BFC67FF7317B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71893E91-0486-41AF-8085-79AF054B6D7A}" type="pres">
      <dgm:prSet presAssocID="{3A56DC27-C496-4A35-95A8-BFC67FF7317B}" presName="rootConnector" presStyleLbl="node4" presStyleIdx="1" presStyleCnt="2"/>
      <dgm:spPr/>
      <dgm:t>
        <a:bodyPr/>
        <a:lstStyle/>
        <a:p>
          <a:endParaRPr lang="sl-SI"/>
        </a:p>
      </dgm:t>
    </dgm:pt>
    <dgm:pt modelId="{A5DF9A7B-EAF3-49DD-815F-F8ACD8DD2456}" type="pres">
      <dgm:prSet presAssocID="{3A56DC27-C496-4A35-95A8-BFC67FF7317B}" presName="hierChild4" presStyleCnt="0"/>
      <dgm:spPr/>
    </dgm:pt>
    <dgm:pt modelId="{6CE9C0C2-7C35-4E5D-A190-C2CE0F663159}" type="pres">
      <dgm:prSet presAssocID="{3A56DC27-C496-4A35-95A8-BFC67FF7317B}" presName="hierChild5" presStyleCnt="0"/>
      <dgm:spPr/>
    </dgm:pt>
    <dgm:pt modelId="{94CF32CB-AEB0-48C5-B2B6-9D3585CE3FD5}" type="pres">
      <dgm:prSet presAssocID="{A0CA84F9-61A6-4F3B-8D7E-8608B0DF48DD}" presName="hierChild5" presStyleCnt="0"/>
      <dgm:spPr/>
    </dgm:pt>
    <dgm:pt modelId="{29852C67-F809-496F-BEDB-B2BBE05FBB46}" type="pres">
      <dgm:prSet presAssocID="{A740CC3E-ABC0-4ED7-9B33-609D5FF1B6F3}" presName="hierChild5" presStyleCnt="0"/>
      <dgm:spPr/>
    </dgm:pt>
    <dgm:pt modelId="{44EF6095-6953-42E4-92CA-859F52C06717}" type="pres">
      <dgm:prSet presAssocID="{4123B0FA-16F0-4C57-90FA-240E627B0F05}" presName="Name35" presStyleLbl="parChTrans1D2" presStyleIdx="3" presStyleCnt="4"/>
      <dgm:spPr/>
    </dgm:pt>
    <dgm:pt modelId="{E55A20C8-FC05-41A4-9AE9-B3312329BE2F}" type="pres">
      <dgm:prSet presAssocID="{4A2F43BD-1EE2-4D60-955C-A40810E9FC67}" presName="hierRoot2" presStyleCnt="0">
        <dgm:presLayoutVars>
          <dgm:hierBranch/>
        </dgm:presLayoutVars>
      </dgm:prSet>
      <dgm:spPr/>
    </dgm:pt>
    <dgm:pt modelId="{420CB08F-6FF3-4BA3-85E8-95DC570A3462}" type="pres">
      <dgm:prSet presAssocID="{4A2F43BD-1EE2-4D60-955C-A40810E9FC67}" presName="rootComposite" presStyleCnt="0"/>
      <dgm:spPr/>
    </dgm:pt>
    <dgm:pt modelId="{264C4E6D-7BB1-4A64-A68E-90CC6DC96B73}" type="pres">
      <dgm:prSet presAssocID="{4A2F43BD-1EE2-4D60-955C-A40810E9FC67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20C30ACD-E64B-4676-8B09-3F203FB6D62C}" type="pres">
      <dgm:prSet presAssocID="{4A2F43BD-1EE2-4D60-955C-A40810E9FC67}" presName="rootConnector" presStyleLbl="node2" presStyleIdx="3" presStyleCnt="4"/>
      <dgm:spPr/>
      <dgm:t>
        <a:bodyPr/>
        <a:lstStyle/>
        <a:p>
          <a:endParaRPr lang="sl-SI"/>
        </a:p>
      </dgm:t>
    </dgm:pt>
    <dgm:pt modelId="{CCA551E6-F552-4D2D-AF16-A03EF4575FB8}" type="pres">
      <dgm:prSet presAssocID="{4A2F43BD-1EE2-4D60-955C-A40810E9FC67}" presName="hierChild4" presStyleCnt="0"/>
      <dgm:spPr/>
    </dgm:pt>
    <dgm:pt modelId="{F55E36C6-609E-48F3-B23F-31A5E83B999D}" type="pres">
      <dgm:prSet presAssocID="{4A2F43BD-1EE2-4D60-955C-A40810E9FC67}" presName="hierChild5" presStyleCnt="0"/>
      <dgm:spPr/>
    </dgm:pt>
    <dgm:pt modelId="{D0A91D0A-3450-484B-8119-1A39B4A4DC97}" type="pres">
      <dgm:prSet presAssocID="{00A65446-2172-4F49-8460-64869665A179}" presName="hierChild3" presStyleCnt="0"/>
      <dgm:spPr/>
    </dgm:pt>
  </dgm:ptLst>
  <dgm:cxnLst>
    <dgm:cxn modelId="{96AC167D-E713-417C-B7D8-8AA081F87140}" type="presOf" srcId="{E1007B52-DE08-45ED-9350-4577FB76AFE0}" destId="{811E1BF4-F71F-4F0C-8C4B-8B24CA81724C}" srcOrd="1" destOrd="0" presId="urn:microsoft.com/office/officeart/2005/8/layout/orgChart1"/>
    <dgm:cxn modelId="{8E0455D1-AD6E-4266-A7E1-9EB455A0494D}" srcId="{00A65446-2172-4F49-8460-64869665A179}" destId="{A740CC3E-ABC0-4ED7-9B33-609D5FF1B6F3}" srcOrd="2" destOrd="0" parTransId="{B74AA7D5-E016-4EB4-AA17-01CC79AA53DE}" sibTransId="{9354208E-DA38-4217-BACC-BA99B81A0EF6}"/>
    <dgm:cxn modelId="{4E805AC2-8BB3-414E-88A9-301B43DBDDD5}" type="presOf" srcId="{A0CA84F9-61A6-4F3B-8D7E-8608B0DF48DD}" destId="{CC2870ED-D54F-45F1-AEBE-7A6290AE0F70}" srcOrd="1" destOrd="0" presId="urn:microsoft.com/office/officeart/2005/8/layout/orgChart1"/>
    <dgm:cxn modelId="{3E77D8A8-AEF1-4FF8-915C-D0813F0036AA}" type="presOf" srcId="{A0CA84F9-61A6-4F3B-8D7E-8608B0DF48DD}" destId="{D2178251-47E6-415B-966A-F85C21793B01}" srcOrd="0" destOrd="0" presId="urn:microsoft.com/office/officeart/2005/8/layout/orgChart1"/>
    <dgm:cxn modelId="{5049165A-61C6-41AD-809C-85BCAA8F6D12}" type="presOf" srcId="{EFAF5DCD-9C57-466C-8641-B43A5079D7A3}" destId="{92713CB2-5710-4E27-8F36-AB2BF69C24A3}" srcOrd="0" destOrd="0" presId="urn:microsoft.com/office/officeart/2005/8/layout/orgChart1"/>
    <dgm:cxn modelId="{3C260730-3C6A-49D5-A9F4-5419E5CFBE64}" srcId="{A740CC3E-ABC0-4ED7-9B33-609D5FF1B6F3}" destId="{722C9113-7A3D-4C93-A37B-23A3952D11D0}" srcOrd="1" destOrd="0" parTransId="{EE780E6E-6317-407A-BD4F-65E78F993858}" sibTransId="{AFAD4044-EC06-4DB0-A8C9-97AD06ADDFE3}"/>
    <dgm:cxn modelId="{32A359EC-085D-4710-BEB8-5B483B04B91E}" srcId="{64C12A4B-9CE6-4B36-9D51-AF80F90C33CD}" destId="{00A65446-2172-4F49-8460-64869665A179}" srcOrd="0" destOrd="0" parTransId="{FB9F9B9C-E958-4CA6-AF72-B0E8175B8929}" sibTransId="{480D3943-9D9F-45C3-85C7-3046E243040C}"/>
    <dgm:cxn modelId="{7588B99A-5399-4A4A-B7BA-559C5C1207E9}" type="presOf" srcId="{E1007B52-DE08-45ED-9350-4577FB76AFE0}" destId="{1418ADB1-01D5-4B7C-9AFB-67C8AF9EB353}" srcOrd="0" destOrd="0" presId="urn:microsoft.com/office/officeart/2005/8/layout/orgChart1"/>
    <dgm:cxn modelId="{576DEE27-A03F-4E6D-B19C-F5F7B6ECD60C}" type="presOf" srcId="{A740CC3E-ABC0-4ED7-9B33-609D5FF1B6F3}" destId="{32F2EF42-BBCC-41B7-81FA-BA8FF9EBDED7}" srcOrd="0" destOrd="0" presId="urn:microsoft.com/office/officeart/2005/8/layout/orgChart1"/>
    <dgm:cxn modelId="{A12BD8E9-2BBE-44B7-BB29-D7B4BA4680E9}" type="presOf" srcId="{9C1479D4-014B-477D-A56B-A8FFEA8B2960}" destId="{30C7BD7A-8A05-4DDE-973F-3405F8E65F1C}" srcOrd="0" destOrd="0" presId="urn:microsoft.com/office/officeart/2005/8/layout/orgChart1"/>
    <dgm:cxn modelId="{16FB9B50-9276-455B-BC81-AEB227DC4BD4}" type="presOf" srcId="{722C9113-7A3D-4C93-A37B-23A3952D11D0}" destId="{BAA56039-4228-447E-AC80-9E1AFB0C44D7}" srcOrd="0" destOrd="0" presId="urn:microsoft.com/office/officeart/2005/8/layout/orgChart1"/>
    <dgm:cxn modelId="{E3252D73-1A85-452A-9C8E-417A834FC9C1}" type="presOf" srcId="{3A56DC27-C496-4A35-95A8-BFC67FF7317B}" destId="{71893E91-0486-41AF-8085-79AF054B6D7A}" srcOrd="1" destOrd="0" presId="urn:microsoft.com/office/officeart/2005/8/layout/orgChart1"/>
    <dgm:cxn modelId="{2D2D2B1E-CC27-4565-8B60-A619E3A57E08}" type="presOf" srcId="{722C9113-7A3D-4C93-A37B-23A3952D11D0}" destId="{FFD5C088-D78E-4492-A732-84A0A44C2C4E}" srcOrd="1" destOrd="0" presId="urn:microsoft.com/office/officeart/2005/8/layout/orgChart1"/>
    <dgm:cxn modelId="{A3FECDFF-0408-4EFE-906D-01D1304DD8CA}" type="presOf" srcId="{8E4DCF01-5BC5-413B-9F3D-0DEBA5465A4B}" destId="{6198B586-4808-4112-A931-8A80D7E2C980}" srcOrd="0" destOrd="0" presId="urn:microsoft.com/office/officeart/2005/8/layout/orgChart1"/>
    <dgm:cxn modelId="{DC002689-5D9F-4B50-86C8-00C8C2268027}" type="presOf" srcId="{C9A3052A-C79D-467F-B0FA-DA8D944F9421}" destId="{588EE50B-EF3F-40BD-9E68-C965F4534F34}" srcOrd="0" destOrd="0" presId="urn:microsoft.com/office/officeart/2005/8/layout/orgChart1"/>
    <dgm:cxn modelId="{4C00EEAA-4062-464B-ACFB-80D183DEBCFE}" type="presOf" srcId="{B74AA7D5-E016-4EB4-AA17-01CC79AA53DE}" destId="{B6B19893-F02E-4570-B871-782FDF989992}" srcOrd="0" destOrd="0" presId="urn:microsoft.com/office/officeart/2005/8/layout/orgChart1"/>
    <dgm:cxn modelId="{CBDC701F-ACA9-4FFF-A988-41A7BE0151B6}" type="presOf" srcId="{00A65446-2172-4F49-8460-64869665A179}" destId="{D3BC9ED9-D1B9-4BFC-B051-77BFF4FB8B52}" srcOrd="1" destOrd="0" presId="urn:microsoft.com/office/officeart/2005/8/layout/orgChart1"/>
    <dgm:cxn modelId="{521D5323-B5F7-470C-89BE-4C2A0A92E0CC}" srcId="{00A65446-2172-4F49-8460-64869665A179}" destId="{C9A3052A-C79D-467F-B0FA-DA8D944F9421}" srcOrd="1" destOrd="0" parTransId="{EFAF5DCD-9C57-466C-8641-B43A5079D7A3}" sibTransId="{943DB566-4710-4F42-A699-3CAA8680F804}"/>
    <dgm:cxn modelId="{93C04087-B882-4D54-9700-D826313B15B7}" type="presOf" srcId="{14E34F56-FF30-4CAD-8DC2-E3DBD165406A}" destId="{D09213FF-272B-403F-BC82-401113924E76}" srcOrd="0" destOrd="0" presId="urn:microsoft.com/office/officeart/2005/8/layout/orgChart1"/>
    <dgm:cxn modelId="{A58B69A1-2368-4EEF-9078-8AF6C4905C88}" type="presOf" srcId="{3A56DC27-C496-4A35-95A8-BFC67FF7317B}" destId="{D026A0A6-CA9C-4AAC-AEA1-53690CDF9AB4}" srcOrd="0" destOrd="0" presId="urn:microsoft.com/office/officeart/2005/8/layout/orgChart1"/>
    <dgm:cxn modelId="{ECF6B05A-A902-4D57-B394-90286C374AA4}" srcId="{A740CC3E-ABC0-4ED7-9B33-609D5FF1B6F3}" destId="{A0CA84F9-61A6-4F3B-8D7E-8608B0DF48DD}" srcOrd="2" destOrd="0" parTransId="{8E4DCF01-5BC5-413B-9F3D-0DEBA5465A4B}" sibTransId="{2CDF963F-0EED-424C-B8FE-0F83103B970B}"/>
    <dgm:cxn modelId="{C439C3EE-52CE-482C-BA22-6AA798C280D4}" type="presOf" srcId="{9C1479D4-014B-477D-A56B-A8FFEA8B2960}" destId="{8E025707-9A4E-4CB4-BB5C-CD3290374EBC}" srcOrd="1" destOrd="0" presId="urn:microsoft.com/office/officeart/2005/8/layout/orgChart1"/>
    <dgm:cxn modelId="{E638B6CF-474A-4ACA-AEE5-47ED42251830}" type="presOf" srcId="{F5364FFD-2EC8-42C1-9F92-C9A7BA20B9F2}" destId="{E88DA3CC-FB16-466C-9359-B67D6E98FCFC}" srcOrd="0" destOrd="0" presId="urn:microsoft.com/office/officeart/2005/8/layout/orgChart1"/>
    <dgm:cxn modelId="{CDC3BD43-0F4B-4C60-8245-E290B0A0A6B4}" srcId="{00A65446-2172-4F49-8460-64869665A179}" destId="{4A2F43BD-1EE2-4D60-955C-A40810E9FC67}" srcOrd="3" destOrd="0" parTransId="{4123B0FA-16F0-4C57-90FA-240E627B0F05}" sibTransId="{C0AECCEC-F415-4C7B-A1A0-232530B41F7C}"/>
    <dgm:cxn modelId="{E8E77A98-BE63-444A-8FDF-1ECFF27786BD}" srcId="{A0CA84F9-61A6-4F3B-8D7E-8608B0DF48DD}" destId="{3A56DC27-C496-4A35-95A8-BFC67FF7317B}" srcOrd="1" destOrd="0" parTransId="{5D920CD2-CE49-4054-BB69-02DD54D39908}" sibTransId="{627D8BAC-CDFF-4F01-85EB-32D262A5F3DA}"/>
    <dgm:cxn modelId="{99D84337-6C25-40B3-9756-B63ECDCB1FBD}" type="presOf" srcId="{C9A3052A-C79D-467F-B0FA-DA8D944F9421}" destId="{BCA682B3-B900-41D1-B5FA-F5A1038C9837}" srcOrd="1" destOrd="0" presId="urn:microsoft.com/office/officeart/2005/8/layout/orgChart1"/>
    <dgm:cxn modelId="{3B3F8234-CA65-41CB-9EA8-05FA604918F2}" type="presOf" srcId="{00A65446-2172-4F49-8460-64869665A179}" destId="{5773BBA8-74B2-444C-9126-C512BE636330}" srcOrd="0" destOrd="0" presId="urn:microsoft.com/office/officeart/2005/8/layout/orgChart1"/>
    <dgm:cxn modelId="{4C348E4E-98AA-4185-B446-8C252DD16A13}" type="presOf" srcId="{14E34F56-FF30-4CAD-8DC2-E3DBD165406A}" destId="{259B52A0-0A7E-465E-8566-FC5C6137B098}" srcOrd="1" destOrd="0" presId="urn:microsoft.com/office/officeart/2005/8/layout/orgChart1"/>
    <dgm:cxn modelId="{AB2555C1-95A1-4A3D-A1CD-531527250DC1}" type="presOf" srcId="{5D920CD2-CE49-4054-BB69-02DD54D39908}" destId="{40006519-DE84-43E4-A93A-F3F9B1FFE8AD}" srcOrd="0" destOrd="0" presId="urn:microsoft.com/office/officeart/2005/8/layout/orgChart1"/>
    <dgm:cxn modelId="{331B17D7-0A85-4625-BFAA-4C3413D0EEA7}" srcId="{A740CC3E-ABC0-4ED7-9B33-609D5FF1B6F3}" destId="{9C1479D4-014B-477D-A56B-A8FFEA8B2960}" srcOrd="0" destOrd="0" parTransId="{9D84FEB1-29F0-4B1B-84B8-66FD37F82E1A}" sibTransId="{70ADD9E3-29BA-428A-A037-B19DA0436756}"/>
    <dgm:cxn modelId="{D75626AC-604A-4697-931B-18BE87C070BA}" type="presOf" srcId="{4A2F43BD-1EE2-4D60-955C-A40810E9FC67}" destId="{264C4E6D-7BB1-4A64-A68E-90CC6DC96B73}" srcOrd="0" destOrd="0" presId="urn:microsoft.com/office/officeart/2005/8/layout/orgChart1"/>
    <dgm:cxn modelId="{D37496DC-1015-4839-8CD1-E44BEF9BBE80}" type="presOf" srcId="{EE780E6E-6317-407A-BD4F-65E78F993858}" destId="{32029DCE-D50F-4318-90B6-8817A38117AC}" srcOrd="0" destOrd="0" presId="urn:microsoft.com/office/officeart/2005/8/layout/orgChart1"/>
    <dgm:cxn modelId="{F7EA8ED4-48F5-41BD-9E0B-FC986A48B3B7}" type="presOf" srcId="{6AC8DF9E-E62D-4C1D-BF8C-DFF8A30330C4}" destId="{4C4B5498-B318-4366-9CD0-6352B36DCCE4}" srcOrd="0" destOrd="0" presId="urn:microsoft.com/office/officeart/2005/8/layout/orgChart1"/>
    <dgm:cxn modelId="{900D5A6F-D122-4DD5-899F-D4284053BEE8}" type="presOf" srcId="{9D84FEB1-29F0-4B1B-84B8-66FD37F82E1A}" destId="{99633B7B-F173-472C-A9D8-16AB7DA44ABB}" srcOrd="0" destOrd="0" presId="urn:microsoft.com/office/officeart/2005/8/layout/orgChart1"/>
    <dgm:cxn modelId="{D583724F-D930-441F-A009-4359ED3C8E6B}" type="presOf" srcId="{4A2F43BD-1EE2-4D60-955C-A40810E9FC67}" destId="{20C30ACD-E64B-4676-8B09-3F203FB6D62C}" srcOrd="1" destOrd="0" presId="urn:microsoft.com/office/officeart/2005/8/layout/orgChart1"/>
    <dgm:cxn modelId="{F636C335-08D4-48FC-8F84-A78AD923E8BA}" type="presOf" srcId="{A740CC3E-ABC0-4ED7-9B33-609D5FF1B6F3}" destId="{9237EAB9-BDFF-4FDF-8475-D84BF67691C4}" srcOrd="1" destOrd="0" presId="urn:microsoft.com/office/officeart/2005/8/layout/orgChart1"/>
    <dgm:cxn modelId="{C3198BF4-4C6D-4281-9086-85CF954A191C}" srcId="{A0CA84F9-61A6-4F3B-8D7E-8608B0DF48DD}" destId="{14E34F56-FF30-4CAD-8DC2-E3DBD165406A}" srcOrd="0" destOrd="0" parTransId="{6AC8DF9E-E62D-4C1D-BF8C-DFF8A30330C4}" sibTransId="{964936D8-E61D-490E-8EB8-8ED01A185E8B}"/>
    <dgm:cxn modelId="{EFA8900B-A7F7-4078-9FC2-30720767E71E}" srcId="{00A65446-2172-4F49-8460-64869665A179}" destId="{E1007B52-DE08-45ED-9350-4577FB76AFE0}" srcOrd="0" destOrd="0" parTransId="{F5364FFD-2EC8-42C1-9F92-C9A7BA20B9F2}" sibTransId="{4EDA466E-A721-4451-92F2-DB8D49C9AB83}"/>
    <dgm:cxn modelId="{609A5234-E9D8-48D2-91F0-550E106CC389}" type="presOf" srcId="{64C12A4B-9CE6-4B36-9D51-AF80F90C33CD}" destId="{DE8F407D-5A56-4624-B08C-952957063C8B}" srcOrd="0" destOrd="0" presId="urn:microsoft.com/office/officeart/2005/8/layout/orgChart1"/>
    <dgm:cxn modelId="{81CBAAF7-2CD6-407B-8DCB-B1EA3630D8B4}" type="presOf" srcId="{4123B0FA-16F0-4C57-90FA-240E627B0F05}" destId="{44EF6095-6953-42E4-92CA-859F52C06717}" srcOrd="0" destOrd="0" presId="urn:microsoft.com/office/officeart/2005/8/layout/orgChart1"/>
    <dgm:cxn modelId="{AD0B53DA-EC03-45FF-9B57-60AD817EF31E}" type="presParOf" srcId="{DE8F407D-5A56-4624-B08C-952957063C8B}" destId="{8A78EBD4-891A-4A55-8CB2-170C87BC6332}" srcOrd="0" destOrd="0" presId="urn:microsoft.com/office/officeart/2005/8/layout/orgChart1"/>
    <dgm:cxn modelId="{D380BB83-108A-4FFE-AACC-7698BDCA4F84}" type="presParOf" srcId="{8A78EBD4-891A-4A55-8CB2-170C87BC6332}" destId="{79856FA4-F7AA-4B91-81F0-A8CDF7D3EF16}" srcOrd="0" destOrd="0" presId="urn:microsoft.com/office/officeart/2005/8/layout/orgChart1"/>
    <dgm:cxn modelId="{DC33C42A-7989-4AFA-B083-C192CC3D5BDD}" type="presParOf" srcId="{79856FA4-F7AA-4B91-81F0-A8CDF7D3EF16}" destId="{5773BBA8-74B2-444C-9126-C512BE636330}" srcOrd="0" destOrd="0" presId="urn:microsoft.com/office/officeart/2005/8/layout/orgChart1"/>
    <dgm:cxn modelId="{9183CBF3-5F3B-4FC1-A048-D85D7A80B195}" type="presParOf" srcId="{79856FA4-F7AA-4B91-81F0-A8CDF7D3EF16}" destId="{D3BC9ED9-D1B9-4BFC-B051-77BFF4FB8B52}" srcOrd="1" destOrd="0" presId="urn:microsoft.com/office/officeart/2005/8/layout/orgChart1"/>
    <dgm:cxn modelId="{0CB6BD13-C5E3-41A6-9EDD-5A8791063FAB}" type="presParOf" srcId="{8A78EBD4-891A-4A55-8CB2-170C87BC6332}" destId="{DF9776CB-D8A0-43A6-AA49-1AD5B9D3264F}" srcOrd="1" destOrd="0" presId="urn:microsoft.com/office/officeart/2005/8/layout/orgChart1"/>
    <dgm:cxn modelId="{0F29B1B1-EE9E-44A4-9F90-D8E703AF1E03}" type="presParOf" srcId="{DF9776CB-D8A0-43A6-AA49-1AD5B9D3264F}" destId="{E88DA3CC-FB16-466C-9359-B67D6E98FCFC}" srcOrd="0" destOrd="0" presId="urn:microsoft.com/office/officeart/2005/8/layout/orgChart1"/>
    <dgm:cxn modelId="{33E6A910-0B8C-43F9-ADD9-1E34C7D72ECB}" type="presParOf" srcId="{DF9776CB-D8A0-43A6-AA49-1AD5B9D3264F}" destId="{DE9B8B40-6A47-456F-942C-AAD6637E731B}" srcOrd="1" destOrd="0" presId="urn:microsoft.com/office/officeart/2005/8/layout/orgChart1"/>
    <dgm:cxn modelId="{52BC1632-CCBC-4F35-A361-DDACCB3D5A62}" type="presParOf" srcId="{DE9B8B40-6A47-456F-942C-AAD6637E731B}" destId="{C02FB9EB-E891-4D5B-876A-0C54A4E812AE}" srcOrd="0" destOrd="0" presId="urn:microsoft.com/office/officeart/2005/8/layout/orgChart1"/>
    <dgm:cxn modelId="{6C65C5CB-C4C2-4560-8285-E51BA1209AA7}" type="presParOf" srcId="{C02FB9EB-E891-4D5B-876A-0C54A4E812AE}" destId="{1418ADB1-01D5-4B7C-9AFB-67C8AF9EB353}" srcOrd="0" destOrd="0" presId="urn:microsoft.com/office/officeart/2005/8/layout/orgChart1"/>
    <dgm:cxn modelId="{623989FE-E87C-4114-9A7C-F4E4BA18F742}" type="presParOf" srcId="{C02FB9EB-E891-4D5B-876A-0C54A4E812AE}" destId="{811E1BF4-F71F-4F0C-8C4B-8B24CA81724C}" srcOrd="1" destOrd="0" presId="urn:microsoft.com/office/officeart/2005/8/layout/orgChart1"/>
    <dgm:cxn modelId="{F46A1D22-CA8D-4ACD-B9B4-9189A6CFB366}" type="presParOf" srcId="{DE9B8B40-6A47-456F-942C-AAD6637E731B}" destId="{E815E479-AB88-4030-9655-E84523208126}" srcOrd="1" destOrd="0" presId="urn:microsoft.com/office/officeart/2005/8/layout/orgChart1"/>
    <dgm:cxn modelId="{CF41EC99-E3C7-49C9-A7B4-6BA319A237D8}" type="presParOf" srcId="{DE9B8B40-6A47-456F-942C-AAD6637E731B}" destId="{44C1D1AC-70CC-4A48-A356-3561862710AA}" srcOrd="2" destOrd="0" presId="urn:microsoft.com/office/officeart/2005/8/layout/orgChart1"/>
    <dgm:cxn modelId="{B2D31210-9F1D-4E08-AAD5-A20C1F5CE5D7}" type="presParOf" srcId="{DF9776CB-D8A0-43A6-AA49-1AD5B9D3264F}" destId="{92713CB2-5710-4E27-8F36-AB2BF69C24A3}" srcOrd="2" destOrd="0" presId="urn:microsoft.com/office/officeart/2005/8/layout/orgChart1"/>
    <dgm:cxn modelId="{81DA7207-0AE3-4A76-8FA7-4B2203C5803F}" type="presParOf" srcId="{DF9776CB-D8A0-43A6-AA49-1AD5B9D3264F}" destId="{9B83E29A-888E-4A61-B662-4F68395C0C9B}" srcOrd="3" destOrd="0" presId="urn:microsoft.com/office/officeart/2005/8/layout/orgChart1"/>
    <dgm:cxn modelId="{236C3B1B-9EE6-4886-90D3-FA01DCFD51B2}" type="presParOf" srcId="{9B83E29A-888E-4A61-B662-4F68395C0C9B}" destId="{AE3E5C25-F3AD-4F07-9AA5-AEA843B26325}" srcOrd="0" destOrd="0" presId="urn:microsoft.com/office/officeart/2005/8/layout/orgChart1"/>
    <dgm:cxn modelId="{B344DA41-D94F-4B55-B765-387494D03163}" type="presParOf" srcId="{AE3E5C25-F3AD-4F07-9AA5-AEA843B26325}" destId="{588EE50B-EF3F-40BD-9E68-C965F4534F34}" srcOrd="0" destOrd="0" presId="urn:microsoft.com/office/officeart/2005/8/layout/orgChart1"/>
    <dgm:cxn modelId="{9B5E160E-B5B8-4892-A09F-46BA547C7144}" type="presParOf" srcId="{AE3E5C25-F3AD-4F07-9AA5-AEA843B26325}" destId="{BCA682B3-B900-41D1-B5FA-F5A1038C9837}" srcOrd="1" destOrd="0" presId="urn:microsoft.com/office/officeart/2005/8/layout/orgChart1"/>
    <dgm:cxn modelId="{A5F10ECE-1A05-4F5D-8B58-3354A39CCB64}" type="presParOf" srcId="{9B83E29A-888E-4A61-B662-4F68395C0C9B}" destId="{7D2F7731-5779-4931-B21F-79F96E06F861}" srcOrd="1" destOrd="0" presId="urn:microsoft.com/office/officeart/2005/8/layout/orgChart1"/>
    <dgm:cxn modelId="{F7E35E7B-58B3-44D8-9893-618A7708807F}" type="presParOf" srcId="{9B83E29A-888E-4A61-B662-4F68395C0C9B}" destId="{FD701943-16BE-4DFA-8D89-F908A7477DD7}" srcOrd="2" destOrd="0" presId="urn:microsoft.com/office/officeart/2005/8/layout/orgChart1"/>
    <dgm:cxn modelId="{31BF1353-CD30-4A39-8FC7-2B2810A2B996}" type="presParOf" srcId="{DF9776CB-D8A0-43A6-AA49-1AD5B9D3264F}" destId="{B6B19893-F02E-4570-B871-782FDF989992}" srcOrd="4" destOrd="0" presId="urn:microsoft.com/office/officeart/2005/8/layout/orgChart1"/>
    <dgm:cxn modelId="{A00F7DE5-0440-460B-9606-2684D552CB1E}" type="presParOf" srcId="{DF9776CB-D8A0-43A6-AA49-1AD5B9D3264F}" destId="{AE712E51-106D-4E00-B7A5-45F90A8DBC20}" srcOrd="5" destOrd="0" presId="urn:microsoft.com/office/officeart/2005/8/layout/orgChart1"/>
    <dgm:cxn modelId="{808D0649-7BA4-4541-8F66-C23B78D46B0F}" type="presParOf" srcId="{AE712E51-106D-4E00-B7A5-45F90A8DBC20}" destId="{7B9FC74F-16D7-43F0-AD16-ECB44D118477}" srcOrd="0" destOrd="0" presId="urn:microsoft.com/office/officeart/2005/8/layout/orgChart1"/>
    <dgm:cxn modelId="{4CDD9F86-CD89-445A-8891-74B8AC45CA73}" type="presParOf" srcId="{7B9FC74F-16D7-43F0-AD16-ECB44D118477}" destId="{32F2EF42-BBCC-41B7-81FA-BA8FF9EBDED7}" srcOrd="0" destOrd="0" presId="urn:microsoft.com/office/officeart/2005/8/layout/orgChart1"/>
    <dgm:cxn modelId="{5794EB63-5D35-481F-AE2D-A2E2EF0F034F}" type="presParOf" srcId="{7B9FC74F-16D7-43F0-AD16-ECB44D118477}" destId="{9237EAB9-BDFF-4FDF-8475-D84BF67691C4}" srcOrd="1" destOrd="0" presId="urn:microsoft.com/office/officeart/2005/8/layout/orgChart1"/>
    <dgm:cxn modelId="{CAF4B297-5CC6-481E-8F81-E24338456134}" type="presParOf" srcId="{AE712E51-106D-4E00-B7A5-45F90A8DBC20}" destId="{967DF2FA-5B7A-48FB-876F-DB880E2EAAAC}" srcOrd="1" destOrd="0" presId="urn:microsoft.com/office/officeart/2005/8/layout/orgChart1"/>
    <dgm:cxn modelId="{A98ED6A9-20AA-45F5-9DBA-154383DF90D4}" type="presParOf" srcId="{967DF2FA-5B7A-48FB-876F-DB880E2EAAAC}" destId="{99633B7B-F173-472C-A9D8-16AB7DA44ABB}" srcOrd="0" destOrd="0" presId="urn:microsoft.com/office/officeart/2005/8/layout/orgChart1"/>
    <dgm:cxn modelId="{F2888B42-2329-49B7-9720-15574E6F3EBE}" type="presParOf" srcId="{967DF2FA-5B7A-48FB-876F-DB880E2EAAAC}" destId="{4F3B218A-543F-4185-91E9-7D9AFD805E8C}" srcOrd="1" destOrd="0" presId="urn:microsoft.com/office/officeart/2005/8/layout/orgChart1"/>
    <dgm:cxn modelId="{81D3E24B-2D80-4F15-88A3-D12ABD9C3BC4}" type="presParOf" srcId="{4F3B218A-543F-4185-91E9-7D9AFD805E8C}" destId="{CB4D8825-A031-41AE-BCF3-E8964D547DC6}" srcOrd="0" destOrd="0" presId="urn:microsoft.com/office/officeart/2005/8/layout/orgChart1"/>
    <dgm:cxn modelId="{E9F70F71-0023-483A-9E8C-31051EFA4E11}" type="presParOf" srcId="{CB4D8825-A031-41AE-BCF3-E8964D547DC6}" destId="{30C7BD7A-8A05-4DDE-973F-3405F8E65F1C}" srcOrd="0" destOrd="0" presId="urn:microsoft.com/office/officeart/2005/8/layout/orgChart1"/>
    <dgm:cxn modelId="{D1F78F49-0875-4058-BC4B-A46B26E8626B}" type="presParOf" srcId="{CB4D8825-A031-41AE-BCF3-E8964D547DC6}" destId="{8E025707-9A4E-4CB4-BB5C-CD3290374EBC}" srcOrd="1" destOrd="0" presId="urn:microsoft.com/office/officeart/2005/8/layout/orgChart1"/>
    <dgm:cxn modelId="{D6122BD7-51F8-42A1-A655-BA5A00967259}" type="presParOf" srcId="{4F3B218A-543F-4185-91E9-7D9AFD805E8C}" destId="{A19828D7-B437-4C7B-8A7F-240305884AF8}" srcOrd="1" destOrd="0" presId="urn:microsoft.com/office/officeart/2005/8/layout/orgChart1"/>
    <dgm:cxn modelId="{66601940-E7D0-45BF-A2D6-52C112A6FC2F}" type="presParOf" srcId="{4F3B218A-543F-4185-91E9-7D9AFD805E8C}" destId="{7210D0A5-CCA5-441B-9240-B39CD12A7E68}" srcOrd="2" destOrd="0" presId="urn:microsoft.com/office/officeart/2005/8/layout/orgChart1"/>
    <dgm:cxn modelId="{6C5080F0-01C2-4249-9A0D-E19187D192E0}" type="presParOf" srcId="{967DF2FA-5B7A-48FB-876F-DB880E2EAAAC}" destId="{32029DCE-D50F-4318-90B6-8817A38117AC}" srcOrd="2" destOrd="0" presId="urn:microsoft.com/office/officeart/2005/8/layout/orgChart1"/>
    <dgm:cxn modelId="{2D83F812-6048-4B07-A311-453B142F245C}" type="presParOf" srcId="{967DF2FA-5B7A-48FB-876F-DB880E2EAAAC}" destId="{3776069E-72D4-4BF0-81C1-31419DBD0408}" srcOrd="3" destOrd="0" presId="urn:microsoft.com/office/officeart/2005/8/layout/orgChart1"/>
    <dgm:cxn modelId="{BAAC6992-8987-41B0-971E-47C62361EC47}" type="presParOf" srcId="{3776069E-72D4-4BF0-81C1-31419DBD0408}" destId="{27D16CF1-A15B-432A-B2B5-C4390CA74D00}" srcOrd="0" destOrd="0" presId="urn:microsoft.com/office/officeart/2005/8/layout/orgChart1"/>
    <dgm:cxn modelId="{20CFB572-7359-4CEE-8B05-7594D77D6C8D}" type="presParOf" srcId="{27D16CF1-A15B-432A-B2B5-C4390CA74D00}" destId="{BAA56039-4228-447E-AC80-9E1AFB0C44D7}" srcOrd="0" destOrd="0" presId="urn:microsoft.com/office/officeart/2005/8/layout/orgChart1"/>
    <dgm:cxn modelId="{950D2134-5319-41AB-9C8C-A932EB0DAB42}" type="presParOf" srcId="{27D16CF1-A15B-432A-B2B5-C4390CA74D00}" destId="{FFD5C088-D78E-4492-A732-84A0A44C2C4E}" srcOrd="1" destOrd="0" presId="urn:microsoft.com/office/officeart/2005/8/layout/orgChart1"/>
    <dgm:cxn modelId="{1447C5F2-8288-45F9-A7FC-3DF9480DB928}" type="presParOf" srcId="{3776069E-72D4-4BF0-81C1-31419DBD0408}" destId="{5CCC0D8C-231F-404B-A33D-8FBDE7C74CAD}" srcOrd="1" destOrd="0" presId="urn:microsoft.com/office/officeart/2005/8/layout/orgChart1"/>
    <dgm:cxn modelId="{75BFA291-1220-43D3-A264-F2B321472B8A}" type="presParOf" srcId="{3776069E-72D4-4BF0-81C1-31419DBD0408}" destId="{9736C575-9FE6-44CF-B577-7E3E7220EF08}" srcOrd="2" destOrd="0" presId="urn:microsoft.com/office/officeart/2005/8/layout/orgChart1"/>
    <dgm:cxn modelId="{23C4172C-7887-4CD3-B165-DE1AAB7AC2A7}" type="presParOf" srcId="{967DF2FA-5B7A-48FB-876F-DB880E2EAAAC}" destId="{6198B586-4808-4112-A931-8A80D7E2C980}" srcOrd="4" destOrd="0" presId="urn:microsoft.com/office/officeart/2005/8/layout/orgChart1"/>
    <dgm:cxn modelId="{165B0A23-9F58-4EC0-B27A-7684E01977A8}" type="presParOf" srcId="{967DF2FA-5B7A-48FB-876F-DB880E2EAAAC}" destId="{0F09F8C4-ABD2-4B48-BE9C-AF55970C9A17}" srcOrd="5" destOrd="0" presId="urn:microsoft.com/office/officeart/2005/8/layout/orgChart1"/>
    <dgm:cxn modelId="{459FF90F-5C67-41DA-A857-146DDA52815E}" type="presParOf" srcId="{0F09F8C4-ABD2-4B48-BE9C-AF55970C9A17}" destId="{10B0444B-ADAF-461B-81D7-EA006B111CA1}" srcOrd="0" destOrd="0" presId="urn:microsoft.com/office/officeart/2005/8/layout/orgChart1"/>
    <dgm:cxn modelId="{8383F603-EF41-483C-906A-A8B01FFF0FF1}" type="presParOf" srcId="{10B0444B-ADAF-461B-81D7-EA006B111CA1}" destId="{D2178251-47E6-415B-966A-F85C21793B01}" srcOrd="0" destOrd="0" presId="urn:microsoft.com/office/officeart/2005/8/layout/orgChart1"/>
    <dgm:cxn modelId="{D000E669-69D9-470C-BC91-6326453F78D0}" type="presParOf" srcId="{10B0444B-ADAF-461B-81D7-EA006B111CA1}" destId="{CC2870ED-D54F-45F1-AEBE-7A6290AE0F70}" srcOrd="1" destOrd="0" presId="urn:microsoft.com/office/officeart/2005/8/layout/orgChart1"/>
    <dgm:cxn modelId="{9FA252EC-0C79-49A8-80A4-8BFBB48E355E}" type="presParOf" srcId="{0F09F8C4-ABD2-4B48-BE9C-AF55970C9A17}" destId="{04EC1937-4751-458D-BDBA-311197E80443}" srcOrd="1" destOrd="0" presId="urn:microsoft.com/office/officeart/2005/8/layout/orgChart1"/>
    <dgm:cxn modelId="{ED7CCFE5-6B5D-4222-817A-1DA513561225}" type="presParOf" srcId="{04EC1937-4751-458D-BDBA-311197E80443}" destId="{4C4B5498-B318-4366-9CD0-6352B36DCCE4}" srcOrd="0" destOrd="0" presId="urn:microsoft.com/office/officeart/2005/8/layout/orgChart1"/>
    <dgm:cxn modelId="{A47FA9CC-C316-430F-B2E2-96A806A6EA5A}" type="presParOf" srcId="{04EC1937-4751-458D-BDBA-311197E80443}" destId="{7BCA9234-47F2-4AB8-BA96-5FAF16EFEDF1}" srcOrd="1" destOrd="0" presId="urn:microsoft.com/office/officeart/2005/8/layout/orgChart1"/>
    <dgm:cxn modelId="{4D6431CE-9343-4E0A-AC4D-B390FF816C16}" type="presParOf" srcId="{7BCA9234-47F2-4AB8-BA96-5FAF16EFEDF1}" destId="{34EFD6AD-D96B-4268-8C51-F81F596D0555}" srcOrd="0" destOrd="0" presId="urn:microsoft.com/office/officeart/2005/8/layout/orgChart1"/>
    <dgm:cxn modelId="{BECC27A7-F933-41C0-AF31-5C43F6DF0A34}" type="presParOf" srcId="{34EFD6AD-D96B-4268-8C51-F81F596D0555}" destId="{D09213FF-272B-403F-BC82-401113924E76}" srcOrd="0" destOrd="0" presId="urn:microsoft.com/office/officeart/2005/8/layout/orgChart1"/>
    <dgm:cxn modelId="{159001AC-D4EB-4CD1-9C6B-01F267BC2C66}" type="presParOf" srcId="{34EFD6AD-D96B-4268-8C51-F81F596D0555}" destId="{259B52A0-0A7E-465E-8566-FC5C6137B098}" srcOrd="1" destOrd="0" presId="urn:microsoft.com/office/officeart/2005/8/layout/orgChart1"/>
    <dgm:cxn modelId="{3913635A-FD6C-481F-AE8C-9D72FD84D8E2}" type="presParOf" srcId="{7BCA9234-47F2-4AB8-BA96-5FAF16EFEDF1}" destId="{9CDECDED-45DD-461D-B9D6-E4A7A11C7BCB}" srcOrd="1" destOrd="0" presId="urn:microsoft.com/office/officeart/2005/8/layout/orgChart1"/>
    <dgm:cxn modelId="{70631224-B470-471F-A5F5-59C1984524F5}" type="presParOf" srcId="{7BCA9234-47F2-4AB8-BA96-5FAF16EFEDF1}" destId="{87BB3BAA-9259-41ED-B7A4-D8A8F4192D58}" srcOrd="2" destOrd="0" presId="urn:microsoft.com/office/officeart/2005/8/layout/orgChart1"/>
    <dgm:cxn modelId="{18FBCD22-F19A-4A7A-A445-6764F077EFD0}" type="presParOf" srcId="{04EC1937-4751-458D-BDBA-311197E80443}" destId="{40006519-DE84-43E4-A93A-F3F9B1FFE8AD}" srcOrd="2" destOrd="0" presId="urn:microsoft.com/office/officeart/2005/8/layout/orgChart1"/>
    <dgm:cxn modelId="{42A1BEC7-64D2-4995-A262-22D21C8B0895}" type="presParOf" srcId="{04EC1937-4751-458D-BDBA-311197E80443}" destId="{3ED9210A-E727-4D63-83C6-F305A1AF5882}" srcOrd="3" destOrd="0" presId="urn:microsoft.com/office/officeart/2005/8/layout/orgChart1"/>
    <dgm:cxn modelId="{CDEAA979-1885-41A3-A031-952EF6CF6E81}" type="presParOf" srcId="{3ED9210A-E727-4D63-83C6-F305A1AF5882}" destId="{D9372762-193E-4BF9-939C-96712A4B64FF}" srcOrd="0" destOrd="0" presId="urn:microsoft.com/office/officeart/2005/8/layout/orgChart1"/>
    <dgm:cxn modelId="{6F41C16A-758E-42F1-BAC1-8D21C361283A}" type="presParOf" srcId="{D9372762-193E-4BF9-939C-96712A4B64FF}" destId="{D026A0A6-CA9C-4AAC-AEA1-53690CDF9AB4}" srcOrd="0" destOrd="0" presId="urn:microsoft.com/office/officeart/2005/8/layout/orgChart1"/>
    <dgm:cxn modelId="{240561FE-3000-41CF-93E4-6C8CE07A9019}" type="presParOf" srcId="{D9372762-193E-4BF9-939C-96712A4B64FF}" destId="{71893E91-0486-41AF-8085-79AF054B6D7A}" srcOrd="1" destOrd="0" presId="urn:microsoft.com/office/officeart/2005/8/layout/orgChart1"/>
    <dgm:cxn modelId="{F1B5DDBF-8D22-49DF-BE00-68DACF5F6256}" type="presParOf" srcId="{3ED9210A-E727-4D63-83C6-F305A1AF5882}" destId="{A5DF9A7B-EAF3-49DD-815F-F8ACD8DD2456}" srcOrd="1" destOrd="0" presId="urn:microsoft.com/office/officeart/2005/8/layout/orgChart1"/>
    <dgm:cxn modelId="{10A661FB-BF99-4680-A310-A6F0E71CDB23}" type="presParOf" srcId="{3ED9210A-E727-4D63-83C6-F305A1AF5882}" destId="{6CE9C0C2-7C35-4E5D-A190-C2CE0F663159}" srcOrd="2" destOrd="0" presId="urn:microsoft.com/office/officeart/2005/8/layout/orgChart1"/>
    <dgm:cxn modelId="{A01480B5-D673-4276-9051-17C5F865BF88}" type="presParOf" srcId="{0F09F8C4-ABD2-4B48-BE9C-AF55970C9A17}" destId="{94CF32CB-AEB0-48C5-B2B6-9D3585CE3FD5}" srcOrd="2" destOrd="0" presId="urn:microsoft.com/office/officeart/2005/8/layout/orgChart1"/>
    <dgm:cxn modelId="{3F4AA5E4-38A8-44A2-B638-56AA352AD1C9}" type="presParOf" srcId="{AE712E51-106D-4E00-B7A5-45F90A8DBC20}" destId="{29852C67-F809-496F-BEDB-B2BBE05FBB46}" srcOrd="2" destOrd="0" presId="urn:microsoft.com/office/officeart/2005/8/layout/orgChart1"/>
    <dgm:cxn modelId="{51A7D9A7-57F8-4E09-932C-390E771CCC92}" type="presParOf" srcId="{DF9776CB-D8A0-43A6-AA49-1AD5B9D3264F}" destId="{44EF6095-6953-42E4-92CA-859F52C06717}" srcOrd="6" destOrd="0" presId="urn:microsoft.com/office/officeart/2005/8/layout/orgChart1"/>
    <dgm:cxn modelId="{06368726-35D1-48F9-82A1-16A19C3231DD}" type="presParOf" srcId="{DF9776CB-D8A0-43A6-AA49-1AD5B9D3264F}" destId="{E55A20C8-FC05-41A4-9AE9-B3312329BE2F}" srcOrd="7" destOrd="0" presId="urn:microsoft.com/office/officeart/2005/8/layout/orgChart1"/>
    <dgm:cxn modelId="{1096B727-866C-4843-B3F5-EEF03D474F79}" type="presParOf" srcId="{E55A20C8-FC05-41A4-9AE9-B3312329BE2F}" destId="{420CB08F-6FF3-4BA3-85E8-95DC570A3462}" srcOrd="0" destOrd="0" presId="urn:microsoft.com/office/officeart/2005/8/layout/orgChart1"/>
    <dgm:cxn modelId="{27052C1D-ABAC-46A2-8CE0-269F473B9E05}" type="presParOf" srcId="{420CB08F-6FF3-4BA3-85E8-95DC570A3462}" destId="{264C4E6D-7BB1-4A64-A68E-90CC6DC96B73}" srcOrd="0" destOrd="0" presId="urn:microsoft.com/office/officeart/2005/8/layout/orgChart1"/>
    <dgm:cxn modelId="{0FA87DD2-DB87-48FB-9FA9-77CEE6673BCA}" type="presParOf" srcId="{420CB08F-6FF3-4BA3-85E8-95DC570A3462}" destId="{20C30ACD-E64B-4676-8B09-3F203FB6D62C}" srcOrd="1" destOrd="0" presId="urn:microsoft.com/office/officeart/2005/8/layout/orgChart1"/>
    <dgm:cxn modelId="{90CBBE95-B7DC-4B40-8656-5DAB61AAAF40}" type="presParOf" srcId="{E55A20C8-FC05-41A4-9AE9-B3312329BE2F}" destId="{CCA551E6-F552-4D2D-AF16-A03EF4575FB8}" srcOrd="1" destOrd="0" presId="urn:microsoft.com/office/officeart/2005/8/layout/orgChart1"/>
    <dgm:cxn modelId="{84F87552-52D3-46FE-B153-7C229857B2DA}" type="presParOf" srcId="{E55A20C8-FC05-41A4-9AE9-B3312329BE2F}" destId="{F55E36C6-609E-48F3-B23F-31A5E83B999D}" srcOrd="2" destOrd="0" presId="urn:microsoft.com/office/officeart/2005/8/layout/orgChart1"/>
    <dgm:cxn modelId="{EFA89C39-12AB-498C-AA13-1A275A6641EE}" type="presParOf" srcId="{8A78EBD4-891A-4A55-8CB2-170C87BC6332}" destId="{D0A91D0A-3450-484B-8119-1A39B4A4DC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9C4C9A-52C1-453B-9DD6-C4E89BB465C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562DB3EE-4045-401A-AF63-8EE79B5B27CB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Začetek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m1 / 68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3C4FDF55-3F18-4404-913F-0D24CCB5E044}" type="parTrans" cxnId="{DC607DC6-C27B-4351-B588-1C08CCD082D8}">
      <dgm:prSet/>
      <dgm:spPr/>
    </dgm:pt>
    <dgm:pt modelId="{60BC4F23-1AB9-40EB-90A4-66E5B1A53B37}" type="sibTrans" cxnId="{DC607DC6-C27B-4351-B588-1C08CCD082D8}">
      <dgm:prSet/>
      <dgm:spPr/>
    </dgm:pt>
    <dgm:pt modelId="{91227C0D-31CB-4D11-AE83-F3F0F86847EA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 – 2 / m12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89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D4A4B5C9-254D-4210-BAE4-0E4B940B6029}" type="parTrans" cxnId="{C34E8C5E-13BA-4665-B11F-FF068CCEDF6B}">
      <dgm:prSet/>
      <dgm:spPr/>
    </dgm:pt>
    <dgm:pt modelId="{01C2CF93-926C-495C-9ABE-B54B8379F405}" type="sibTrans" cxnId="{C34E8C5E-13BA-4665-B11F-FF068CCEDF6B}">
      <dgm:prSet/>
      <dgm:spPr/>
    </dgm:pt>
    <dgm:pt modelId="{D5BABB8F-4B17-4D84-BA30-8668A7BD0A02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 – 3 / m13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90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D3D2C227-8007-480A-BC7D-B12A1B3025D7}" type="parTrans" cxnId="{D5E6640C-74EB-4F63-A966-DB54E86717CC}">
      <dgm:prSet/>
      <dgm:spPr/>
    </dgm:pt>
    <dgm:pt modelId="{4D276989-15C8-45C4-8839-61976752CA47}" type="sibTrans" cxnId="{D5E6640C-74EB-4F63-A966-DB54E86717CC}">
      <dgm:prSet/>
      <dgm:spPr/>
    </dgm:pt>
    <dgm:pt modelId="{DDEFB906-51E8-4E47-AE1B-4107D22E3226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 – 4 / m14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68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60340247-824B-4DA2-B904-096B9C831070}" type="parTrans" cxnId="{40C662D3-9FF1-4090-ACD1-D518E06F0867}">
      <dgm:prSet/>
      <dgm:spPr/>
    </dgm:pt>
    <dgm:pt modelId="{B1DCA929-939B-4D82-9389-28BA7E644AFA}" type="sibTrans" cxnId="{40C662D3-9FF1-4090-ACD1-D518E06F0867}">
      <dgm:prSet/>
      <dgm:spPr/>
    </dgm:pt>
    <dgm:pt modelId="{E507A5A5-2E24-4E39-91A1-7519BD573833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4 – 2 / m142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102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9D918DAC-67D2-42D9-84E6-47DD21209E8C}" type="parTrans" cxnId="{6F1105A2-E06A-4ADC-9C43-EEF8C2869C87}">
      <dgm:prSet/>
      <dgm:spPr/>
    </dgm:pt>
    <dgm:pt modelId="{1CB65F36-2198-4FEA-8019-85BDAE25631C}" type="sibTrans" cxnId="{6F1105A2-E06A-4ADC-9C43-EEF8C2869C87}">
      <dgm:prSet/>
      <dgm:spPr/>
    </dgm:pt>
    <dgm:pt modelId="{3EB19715-814F-43AA-A7E4-A3DF0389CE66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4 – 3 / m143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77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B5465DB8-B088-4472-BB77-54535C138E47}" type="parTrans" cxnId="{7AC699C9-8683-4813-80B7-4A6C616A012E}">
      <dgm:prSet/>
      <dgm:spPr/>
    </dgm:pt>
    <dgm:pt modelId="{EB1E8D81-1E3B-45B0-9AA7-A98CE820AA89}" type="sibTrans" cxnId="{7AC699C9-8683-4813-80B7-4A6C616A012E}">
      <dgm:prSet/>
      <dgm:spPr/>
    </dgm:pt>
    <dgm:pt modelId="{9A3E6001-031E-4CB6-82C4-35BA627CAF25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4 – 5 / m145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68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6A92A586-435E-42C4-ABB6-01C76EF8FACE}" type="parTrans" cxnId="{C0314F7E-CA16-4FE8-A4D8-477F76E2DE55}">
      <dgm:prSet/>
      <dgm:spPr/>
    </dgm:pt>
    <dgm:pt modelId="{1DCE6CBB-0BFD-4220-850E-BCAFB7FA9D0A}" type="sibTrans" cxnId="{C0314F7E-CA16-4FE8-A4D8-477F76E2DE55}">
      <dgm:prSet/>
      <dgm:spPr/>
    </dgm:pt>
    <dgm:pt modelId="{4CCF0186-77EF-412D-A897-157B1C7BCD57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5 – 2 / m1452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83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2ECBD7E3-196B-405D-A9E8-2BF195892853}" type="parTrans" cxnId="{AD547B1E-3626-413E-8B5C-D007778FF4A4}">
      <dgm:prSet/>
      <dgm:spPr/>
    </dgm:pt>
    <dgm:pt modelId="{ACAB9BD1-9B65-4032-9E15-26B3FE5B900C}" type="sibTrans" cxnId="{AD547B1E-3626-413E-8B5C-D007778FF4A4}">
      <dgm:prSet/>
      <dgm:spPr/>
    </dgm:pt>
    <dgm:pt modelId="{AF82FA46-312B-4DCE-933F-31F93243CDD2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5 – 3 / m1453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80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97DDEA09-1C1D-4D3B-9477-6EE0F654BA32}" type="parTrans" cxnId="{57011C07-F83E-4D52-9CE6-1F78FD2BAA9B}">
      <dgm:prSet/>
      <dgm:spPr/>
    </dgm:pt>
    <dgm:pt modelId="{F707C5BA-695B-4766-A9ED-F2A3FCE888F5}" type="sibTrans" cxnId="{57011C07-F83E-4D52-9CE6-1F78FD2BAA9B}">
      <dgm:prSet/>
      <dgm:spPr/>
    </dgm:pt>
    <dgm:pt modelId="{11A30509-DBC8-4960-91FC-A8552A7ED873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 – 5 / m15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76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91A8F7C5-851F-4D09-B50A-0ED6C2C01CDD}" type="parTrans" cxnId="{09CDB090-876F-402B-B0D8-69B078E475FC}">
      <dgm:prSet/>
      <dgm:spPr/>
    </dgm:pt>
    <dgm:pt modelId="{B27D4068-686C-4813-8165-F2706EF9086D}" type="sibTrans" cxnId="{09CDB090-876F-402B-B0D8-69B078E475FC}">
      <dgm:prSet/>
      <dgm:spPr/>
    </dgm:pt>
    <dgm:pt modelId="{78496806-A318-4F9A-90F6-8A9949ECBE4C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5 – 2 / m152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38ED23A8-12CA-4081-8DA1-A363E857582E}" type="parTrans" cxnId="{3B6DAEFC-E0F3-4718-B514-C108763D1F9C}">
      <dgm:prSet/>
      <dgm:spPr/>
    </dgm:pt>
    <dgm:pt modelId="{F3417F6E-34E9-4EE0-85A3-33F02EFE3DC5}" type="sibTrans" cxnId="{3B6DAEFC-E0F3-4718-B514-C108763D1F9C}">
      <dgm:prSet/>
      <dgm:spPr/>
    </dgm:pt>
    <dgm:pt modelId="{252A0FD0-54A1-4080-9B91-407D567384A6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5 – 3 / m153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237D7EBA-3154-439D-A8EE-B7B642B1FFDC}" type="parTrans" cxnId="{06259AF3-3BE3-430C-A366-B3AC726DA6D0}">
      <dgm:prSet/>
      <dgm:spPr/>
    </dgm:pt>
    <dgm:pt modelId="{CA8690E4-4C67-411F-B4CA-BACC5FFBE5C2}" type="sibTrans" cxnId="{06259AF3-3BE3-430C-A366-B3AC726DA6D0}">
      <dgm:prSet/>
      <dgm:spPr/>
    </dgm:pt>
    <dgm:pt modelId="{70A9A55F-5EB9-44BB-92D7-AADC78ED195A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5 – 4 / m154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F42284A5-AF85-4C42-8406-2294159C173E}" type="parTrans" cxnId="{68EE9746-9A33-4C41-9B2F-AA581AB59D93}">
      <dgm:prSet/>
      <dgm:spPr/>
    </dgm:pt>
    <dgm:pt modelId="{B7B46AB3-01B6-470C-A5C6-603F13CFDA56}" type="sibTrans" cxnId="{68EE9746-9A33-4C41-9B2F-AA581AB59D93}">
      <dgm:prSet/>
      <dgm:spPr/>
    </dgm:pt>
    <dgm:pt modelId="{02A31872-335E-4E69-B086-04ACEFF29BCF}" type="pres">
      <dgm:prSet presAssocID="{009C4C9A-52C1-453B-9DD6-C4E89BB465C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E22B227-56C8-4799-9537-222965CF3393}" type="pres">
      <dgm:prSet presAssocID="{562DB3EE-4045-401A-AF63-8EE79B5B27CB}" presName="hierRoot1" presStyleCnt="0">
        <dgm:presLayoutVars>
          <dgm:hierBranch/>
        </dgm:presLayoutVars>
      </dgm:prSet>
      <dgm:spPr/>
    </dgm:pt>
    <dgm:pt modelId="{F75F3180-72D5-4D1A-8075-0A21AB0221A9}" type="pres">
      <dgm:prSet presAssocID="{562DB3EE-4045-401A-AF63-8EE79B5B27CB}" presName="rootComposite1" presStyleCnt="0"/>
      <dgm:spPr/>
    </dgm:pt>
    <dgm:pt modelId="{2CA3D940-765C-46F7-807E-87699686EDF4}" type="pres">
      <dgm:prSet presAssocID="{562DB3EE-4045-401A-AF63-8EE79B5B27C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9722AAE3-DE31-4617-A443-B6AF6AB427F9}" type="pres">
      <dgm:prSet presAssocID="{562DB3EE-4045-401A-AF63-8EE79B5B27CB}" presName="rootConnector1" presStyleLbl="node1" presStyleIdx="0" presStyleCnt="0"/>
      <dgm:spPr/>
      <dgm:t>
        <a:bodyPr/>
        <a:lstStyle/>
        <a:p>
          <a:endParaRPr lang="sl-SI"/>
        </a:p>
      </dgm:t>
    </dgm:pt>
    <dgm:pt modelId="{F84200DC-8856-48BF-8F14-C7D4E7AA3234}" type="pres">
      <dgm:prSet presAssocID="{562DB3EE-4045-401A-AF63-8EE79B5B27CB}" presName="hierChild2" presStyleCnt="0"/>
      <dgm:spPr/>
    </dgm:pt>
    <dgm:pt modelId="{7511B22A-4A08-45C2-B1DA-8E26F5B6161C}" type="pres">
      <dgm:prSet presAssocID="{D4A4B5C9-254D-4210-BAE4-0E4B940B6029}" presName="Name35" presStyleLbl="parChTrans1D2" presStyleIdx="0" presStyleCnt="4"/>
      <dgm:spPr/>
    </dgm:pt>
    <dgm:pt modelId="{1681B547-1998-4AD0-B6EF-6AD694A3C69E}" type="pres">
      <dgm:prSet presAssocID="{91227C0D-31CB-4D11-AE83-F3F0F86847EA}" presName="hierRoot2" presStyleCnt="0">
        <dgm:presLayoutVars>
          <dgm:hierBranch/>
        </dgm:presLayoutVars>
      </dgm:prSet>
      <dgm:spPr/>
    </dgm:pt>
    <dgm:pt modelId="{13164A72-1F83-467A-945D-D6610F7FA2CD}" type="pres">
      <dgm:prSet presAssocID="{91227C0D-31CB-4D11-AE83-F3F0F86847EA}" presName="rootComposite" presStyleCnt="0"/>
      <dgm:spPr/>
    </dgm:pt>
    <dgm:pt modelId="{6A824F1D-E59E-4DFB-A7B4-A02EA26407B7}" type="pres">
      <dgm:prSet presAssocID="{91227C0D-31CB-4D11-AE83-F3F0F86847EA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C936E31D-D694-4CE1-8484-96DD253E6668}" type="pres">
      <dgm:prSet presAssocID="{91227C0D-31CB-4D11-AE83-F3F0F86847EA}" presName="rootConnector" presStyleLbl="node2" presStyleIdx="0" presStyleCnt="4"/>
      <dgm:spPr/>
      <dgm:t>
        <a:bodyPr/>
        <a:lstStyle/>
        <a:p>
          <a:endParaRPr lang="sl-SI"/>
        </a:p>
      </dgm:t>
    </dgm:pt>
    <dgm:pt modelId="{DB678F76-435B-4DE5-8F0C-827130424D10}" type="pres">
      <dgm:prSet presAssocID="{91227C0D-31CB-4D11-AE83-F3F0F86847EA}" presName="hierChild4" presStyleCnt="0"/>
      <dgm:spPr/>
    </dgm:pt>
    <dgm:pt modelId="{25EE4FF4-E6B9-4899-B84B-105731EBEE9D}" type="pres">
      <dgm:prSet presAssocID="{91227C0D-31CB-4D11-AE83-F3F0F86847EA}" presName="hierChild5" presStyleCnt="0"/>
      <dgm:spPr/>
    </dgm:pt>
    <dgm:pt modelId="{C306E7C1-7D88-4955-B63B-4CD95E974181}" type="pres">
      <dgm:prSet presAssocID="{D3D2C227-8007-480A-BC7D-B12A1B3025D7}" presName="Name35" presStyleLbl="parChTrans1D2" presStyleIdx="1" presStyleCnt="4"/>
      <dgm:spPr/>
    </dgm:pt>
    <dgm:pt modelId="{AEEE218D-77C0-43DE-B1FE-B3B164AB82EB}" type="pres">
      <dgm:prSet presAssocID="{D5BABB8F-4B17-4D84-BA30-8668A7BD0A02}" presName="hierRoot2" presStyleCnt="0">
        <dgm:presLayoutVars>
          <dgm:hierBranch/>
        </dgm:presLayoutVars>
      </dgm:prSet>
      <dgm:spPr/>
    </dgm:pt>
    <dgm:pt modelId="{3D362777-E678-437F-A6ED-F2157C4A7C81}" type="pres">
      <dgm:prSet presAssocID="{D5BABB8F-4B17-4D84-BA30-8668A7BD0A02}" presName="rootComposite" presStyleCnt="0"/>
      <dgm:spPr/>
    </dgm:pt>
    <dgm:pt modelId="{B24EC3BA-6CBC-4135-898D-5DE387659980}" type="pres">
      <dgm:prSet presAssocID="{D5BABB8F-4B17-4D84-BA30-8668A7BD0A02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33A55F50-E4F7-4E52-9692-748F6259F88F}" type="pres">
      <dgm:prSet presAssocID="{D5BABB8F-4B17-4D84-BA30-8668A7BD0A02}" presName="rootConnector" presStyleLbl="node2" presStyleIdx="1" presStyleCnt="4"/>
      <dgm:spPr/>
      <dgm:t>
        <a:bodyPr/>
        <a:lstStyle/>
        <a:p>
          <a:endParaRPr lang="sl-SI"/>
        </a:p>
      </dgm:t>
    </dgm:pt>
    <dgm:pt modelId="{DE425831-13E5-4F0D-8722-F59AD64638D2}" type="pres">
      <dgm:prSet presAssocID="{D5BABB8F-4B17-4D84-BA30-8668A7BD0A02}" presName="hierChild4" presStyleCnt="0"/>
      <dgm:spPr/>
    </dgm:pt>
    <dgm:pt modelId="{8B60A2AA-2B83-4005-9D30-49F692D7FE70}" type="pres">
      <dgm:prSet presAssocID="{D5BABB8F-4B17-4D84-BA30-8668A7BD0A02}" presName="hierChild5" presStyleCnt="0"/>
      <dgm:spPr/>
    </dgm:pt>
    <dgm:pt modelId="{91795BED-8164-4ABB-A449-A54091135B14}" type="pres">
      <dgm:prSet presAssocID="{60340247-824B-4DA2-B904-096B9C831070}" presName="Name35" presStyleLbl="parChTrans1D2" presStyleIdx="2" presStyleCnt="4"/>
      <dgm:spPr/>
    </dgm:pt>
    <dgm:pt modelId="{825AE29D-E17B-4B64-B3BF-DB1E8898D52E}" type="pres">
      <dgm:prSet presAssocID="{DDEFB906-51E8-4E47-AE1B-4107D22E3226}" presName="hierRoot2" presStyleCnt="0">
        <dgm:presLayoutVars>
          <dgm:hierBranch/>
        </dgm:presLayoutVars>
      </dgm:prSet>
      <dgm:spPr/>
    </dgm:pt>
    <dgm:pt modelId="{5ACF995A-82FA-42D2-98D3-7B4E919C758D}" type="pres">
      <dgm:prSet presAssocID="{DDEFB906-51E8-4E47-AE1B-4107D22E3226}" presName="rootComposite" presStyleCnt="0"/>
      <dgm:spPr/>
    </dgm:pt>
    <dgm:pt modelId="{0922FBFF-2FBB-4D1E-8852-E376F4EE6CF8}" type="pres">
      <dgm:prSet presAssocID="{DDEFB906-51E8-4E47-AE1B-4107D22E3226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D71D970E-951E-4305-905A-B301B01158F8}" type="pres">
      <dgm:prSet presAssocID="{DDEFB906-51E8-4E47-AE1B-4107D22E3226}" presName="rootConnector" presStyleLbl="node2" presStyleIdx="2" presStyleCnt="4"/>
      <dgm:spPr/>
      <dgm:t>
        <a:bodyPr/>
        <a:lstStyle/>
        <a:p>
          <a:endParaRPr lang="sl-SI"/>
        </a:p>
      </dgm:t>
    </dgm:pt>
    <dgm:pt modelId="{844166C5-11EB-46D4-BB63-78EE52F823DE}" type="pres">
      <dgm:prSet presAssocID="{DDEFB906-51E8-4E47-AE1B-4107D22E3226}" presName="hierChild4" presStyleCnt="0"/>
      <dgm:spPr/>
    </dgm:pt>
    <dgm:pt modelId="{DBB9DCBF-426F-45E5-83A9-923A4F3392C6}" type="pres">
      <dgm:prSet presAssocID="{9D918DAC-67D2-42D9-84E6-47DD21209E8C}" presName="Name35" presStyleLbl="parChTrans1D3" presStyleIdx="0" presStyleCnt="6"/>
      <dgm:spPr/>
    </dgm:pt>
    <dgm:pt modelId="{9247CA09-8B72-4089-B662-8B6734349CC3}" type="pres">
      <dgm:prSet presAssocID="{E507A5A5-2E24-4E39-91A1-7519BD573833}" presName="hierRoot2" presStyleCnt="0">
        <dgm:presLayoutVars>
          <dgm:hierBranch val="r"/>
        </dgm:presLayoutVars>
      </dgm:prSet>
      <dgm:spPr/>
    </dgm:pt>
    <dgm:pt modelId="{4C94AFFF-C58B-4689-866E-5141FF2A6E9B}" type="pres">
      <dgm:prSet presAssocID="{E507A5A5-2E24-4E39-91A1-7519BD573833}" presName="rootComposite" presStyleCnt="0"/>
      <dgm:spPr/>
    </dgm:pt>
    <dgm:pt modelId="{165E217D-CC70-4C25-8E36-D527EE5D51A8}" type="pres">
      <dgm:prSet presAssocID="{E507A5A5-2E24-4E39-91A1-7519BD573833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CF556887-F621-4E2D-AAB7-B821C7B6C8E7}" type="pres">
      <dgm:prSet presAssocID="{E507A5A5-2E24-4E39-91A1-7519BD573833}" presName="rootConnector" presStyleLbl="node3" presStyleIdx="0" presStyleCnt="6"/>
      <dgm:spPr/>
      <dgm:t>
        <a:bodyPr/>
        <a:lstStyle/>
        <a:p>
          <a:endParaRPr lang="sl-SI"/>
        </a:p>
      </dgm:t>
    </dgm:pt>
    <dgm:pt modelId="{815CE794-A1D6-4AF7-8E62-67D35577D34F}" type="pres">
      <dgm:prSet presAssocID="{E507A5A5-2E24-4E39-91A1-7519BD573833}" presName="hierChild4" presStyleCnt="0"/>
      <dgm:spPr/>
    </dgm:pt>
    <dgm:pt modelId="{252FF50D-26F2-4615-9D72-61515F5D6728}" type="pres">
      <dgm:prSet presAssocID="{E507A5A5-2E24-4E39-91A1-7519BD573833}" presName="hierChild5" presStyleCnt="0"/>
      <dgm:spPr/>
    </dgm:pt>
    <dgm:pt modelId="{BE08D7E0-FD3F-4FDA-B59C-8B730127189F}" type="pres">
      <dgm:prSet presAssocID="{B5465DB8-B088-4472-BB77-54535C138E47}" presName="Name35" presStyleLbl="parChTrans1D3" presStyleIdx="1" presStyleCnt="6"/>
      <dgm:spPr/>
    </dgm:pt>
    <dgm:pt modelId="{889BE540-FD81-4995-8C9B-0A33A190749B}" type="pres">
      <dgm:prSet presAssocID="{3EB19715-814F-43AA-A7E4-A3DF0389CE66}" presName="hierRoot2" presStyleCnt="0">
        <dgm:presLayoutVars>
          <dgm:hierBranch val="r"/>
        </dgm:presLayoutVars>
      </dgm:prSet>
      <dgm:spPr/>
    </dgm:pt>
    <dgm:pt modelId="{E652956A-E2BC-47A2-AEF5-9009092AACDF}" type="pres">
      <dgm:prSet presAssocID="{3EB19715-814F-43AA-A7E4-A3DF0389CE66}" presName="rootComposite" presStyleCnt="0"/>
      <dgm:spPr/>
    </dgm:pt>
    <dgm:pt modelId="{6F59FDA1-7E97-4A4B-8AC6-F37DB8E3F814}" type="pres">
      <dgm:prSet presAssocID="{3EB19715-814F-43AA-A7E4-A3DF0389CE66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60D16E51-979A-4AD9-B652-F87575D90A16}" type="pres">
      <dgm:prSet presAssocID="{3EB19715-814F-43AA-A7E4-A3DF0389CE66}" presName="rootConnector" presStyleLbl="node3" presStyleIdx="1" presStyleCnt="6"/>
      <dgm:spPr/>
      <dgm:t>
        <a:bodyPr/>
        <a:lstStyle/>
        <a:p>
          <a:endParaRPr lang="sl-SI"/>
        </a:p>
      </dgm:t>
    </dgm:pt>
    <dgm:pt modelId="{3923C616-F545-4691-8D90-031C4221D640}" type="pres">
      <dgm:prSet presAssocID="{3EB19715-814F-43AA-A7E4-A3DF0389CE66}" presName="hierChild4" presStyleCnt="0"/>
      <dgm:spPr/>
    </dgm:pt>
    <dgm:pt modelId="{91955405-037B-4FB8-B94C-09F37CA2F347}" type="pres">
      <dgm:prSet presAssocID="{3EB19715-814F-43AA-A7E4-A3DF0389CE66}" presName="hierChild5" presStyleCnt="0"/>
      <dgm:spPr/>
    </dgm:pt>
    <dgm:pt modelId="{40B72805-A392-43B6-A870-5189391E2C4A}" type="pres">
      <dgm:prSet presAssocID="{6A92A586-435E-42C4-ABB6-01C76EF8FACE}" presName="Name35" presStyleLbl="parChTrans1D3" presStyleIdx="2" presStyleCnt="6"/>
      <dgm:spPr/>
    </dgm:pt>
    <dgm:pt modelId="{196D1F92-37F3-47C7-99E3-838C5E84A0D2}" type="pres">
      <dgm:prSet presAssocID="{9A3E6001-031E-4CB6-82C4-35BA627CAF25}" presName="hierRoot2" presStyleCnt="0">
        <dgm:presLayoutVars>
          <dgm:hierBranch/>
        </dgm:presLayoutVars>
      </dgm:prSet>
      <dgm:spPr/>
    </dgm:pt>
    <dgm:pt modelId="{07DC6322-11C1-41F1-8D50-71578024478A}" type="pres">
      <dgm:prSet presAssocID="{9A3E6001-031E-4CB6-82C4-35BA627CAF25}" presName="rootComposite" presStyleCnt="0"/>
      <dgm:spPr/>
    </dgm:pt>
    <dgm:pt modelId="{13BEDAC8-28DE-4375-B530-6D7EB7B80AB1}" type="pres">
      <dgm:prSet presAssocID="{9A3E6001-031E-4CB6-82C4-35BA627CAF25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1B35BFE8-43A1-4C4D-B1F3-2D4755B7091B}" type="pres">
      <dgm:prSet presAssocID="{9A3E6001-031E-4CB6-82C4-35BA627CAF25}" presName="rootConnector" presStyleLbl="node3" presStyleIdx="2" presStyleCnt="6"/>
      <dgm:spPr/>
      <dgm:t>
        <a:bodyPr/>
        <a:lstStyle/>
        <a:p>
          <a:endParaRPr lang="sl-SI"/>
        </a:p>
      </dgm:t>
    </dgm:pt>
    <dgm:pt modelId="{C0C2C5C4-B157-4605-BEC8-9DAAB741F023}" type="pres">
      <dgm:prSet presAssocID="{9A3E6001-031E-4CB6-82C4-35BA627CAF25}" presName="hierChild4" presStyleCnt="0"/>
      <dgm:spPr/>
    </dgm:pt>
    <dgm:pt modelId="{C7B2B35E-2114-4E61-9982-4093DDC68D35}" type="pres">
      <dgm:prSet presAssocID="{2ECBD7E3-196B-405D-A9E8-2BF195892853}" presName="Name35" presStyleLbl="parChTrans1D4" presStyleIdx="0" presStyleCnt="2"/>
      <dgm:spPr/>
    </dgm:pt>
    <dgm:pt modelId="{FC106342-2C0B-46C6-B063-4EF0BCBFBABA}" type="pres">
      <dgm:prSet presAssocID="{4CCF0186-77EF-412D-A897-157B1C7BCD57}" presName="hierRoot2" presStyleCnt="0">
        <dgm:presLayoutVars>
          <dgm:hierBranch val="r"/>
        </dgm:presLayoutVars>
      </dgm:prSet>
      <dgm:spPr/>
    </dgm:pt>
    <dgm:pt modelId="{5B41B6DA-0820-41FD-BA76-7295FEB5F899}" type="pres">
      <dgm:prSet presAssocID="{4CCF0186-77EF-412D-A897-157B1C7BCD57}" presName="rootComposite" presStyleCnt="0"/>
      <dgm:spPr/>
    </dgm:pt>
    <dgm:pt modelId="{C18E9715-183C-451A-AFFE-206BAD258D08}" type="pres">
      <dgm:prSet presAssocID="{4CCF0186-77EF-412D-A897-157B1C7BCD57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8734675D-D7A4-4013-90C6-6CDB97259020}" type="pres">
      <dgm:prSet presAssocID="{4CCF0186-77EF-412D-A897-157B1C7BCD57}" presName="rootConnector" presStyleLbl="node4" presStyleIdx="0" presStyleCnt="2"/>
      <dgm:spPr/>
      <dgm:t>
        <a:bodyPr/>
        <a:lstStyle/>
        <a:p>
          <a:endParaRPr lang="sl-SI"/>
        </a:p>
      </dgm:t>
    </dgm:pt>
    <dgm:pt modelId="{8501BEAE-D85D-44A9-B0DC-244D6C9E2001}" type="pres">
      <dgm:prSet presAssocID="{4CCF0186-77EF-412D-A897-157B1C7BCD57}" presName="hierChild4" presStyleCnt="0"/>
      <dgm:spPr/>
    </dgm:pt>
    <dgm:pt modelId="{E43020F1-D68A-47B8-8911-757EDCFC2C96}" type="pres">
      <dgm:prSet presAssocID="{4CCF0186-77EF-412D-A897-157B1C7BCD57}" presName="hierChild5" presStyleCnt="0"/>
      <dgm:spPr/>
    </dgm:pt>
    <dgm:pt modelId="{ECD379A5-6500-429C-9A2C-CBC44BDF3401}" type="pres">
      <dgm:prSet presAssocID="{97DDEA09-1C1D-4D3B-9477-6EE0F654BA32}" presName="Name35" presStyleLbl="parChTrans1D4" presStyleIdx="1" presStyleCnt="2"/>
      <dgm:spPr/>
    </dgm:pt>
    <dgm:pt modelId="{080B78D6-89EF-4BB5-BFE9-EB81F9D14B9E}" type="pres">
      <dgm:prSet presAssocID="{AF82FA46-312B-4DCE-933F-31F93243CDD2}" presName="hierRoot2" presStyleCnt="0">
        <dgm:presLayoutVars>
          <dgm:hierBranch val="r"/>
        </dgm:presLayoutVars>
      </dgm:prSet>
      <dgm:spPr/>
    </dgm:pt>
    <dgm:pt modelId="{0154FFB7-1A97-4F00-AFB0-08DBF8CDFF83}" type="pres">
      <dgm:prSet presAssocID="{AF82FA46-312B-4DCE-933F-31F93243CDD2}" presName="rootComposite" presStyleCnt="0"/>
      <dgm:spPr/>
    </dgm:pt>
    <dgm:pt modelId="{C27BBD11-3466-40D3-B542-A9E6B74F8B86}" type="pres">
      <dgm:prSet presAssocID="{AF82FA46-312B-4DCE-933F-31F93243CDD2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7E3EC0CD-278E-47E0-A31E-36E6653137D2}" type="pres">
      <dgm:prSet presAssocID="{AF82FA46-312B-4DCE-933F-31F93243CDD2}" presName="rootConnector" presStyleLbl="node4" presStyleIdx="1" presStyleCnt="2"/>
      <dgm:spPr/>
      <dgm:t>
        <a:bodyPr/>
        <a:lstStyle/>
        <a:p>
          <a:endParaRPr lang="sl-SI"/>
        </a:p>
      </dgm:t>
    </dgm:pt>
    <dgm:pt modelId="{5C2CE12D-263C-4864-AA17-4FA1EDA9E765}" type="pres">
      <dgm:prSet presAssocID="{AF82FA46-312B-4DCE-933F-31F93243CDD2}" presName="hierChild4" presStyleCnt="0"/>
      <dgm:spPr/>
    </dgm:pt>
    <dgm:pt modelId="{B2B9E683-9BAC-4419-A912-75D729EECB89}" type="pres">
      <dgm:prSet presAssocID="{AF82FA46-312B-4DCE-933F-31F93243CDD2}" presName="hierChild5" presStyleCnt="0"/>
      <dgm:spPr/>
    </dgm:pt>
    <dgm:pt modelId="{386ACA56-BD18-407E-99E9-BFDB8AB4D2BB}" type="pres">
      <dgm:prSet presAssocID="{9A3E6001-031E-4CB6-82C4-35BA627CAF25}" presName="hierChild5" presStyleCnt="0"/>
      <dgm:spPr/>
    </dgm:pt>
    <dgm:pt modelId="{A67BA469-E31D-475F-8A36-8035A5D29D11}" type="pres">
      <dgm:prSet presAssocID="{DDEFB906-51E8-4E47-AE1B-4107D22E3226}" presName="hierChild5" presStyleCnt="0"/>
      <dgm:spPr/>
    </dgm:pt>
    <dgm:pt modelId="{6231406F-F760-4F43-9A3A-C9939FE41F52}" type="pres">
      <dgm:prSet presAssocID="{91A8F7C5-851F-4D09-B50A-0ED6C2C01CDD}" presName="Name35" presStyleLbl="parChTrans1D2" presStyleIdx="3" presStyleCnt="4"/>
      <dgm:spPr/>
    </dgm:pt>
    <dgm:pt modelId="{28F90CEB-33EC-4ACE-9C30-02E483BF0BCC}" type="pres">
      <dgm:prSet presAssocID="{11A30509-DBC8-4960-91FC-A8552A7ED873}" presName="hierRoot2" presStyleCnt="0">
        <dgm:presLayoutVars>
          <dgm:hierBranch/>
        </dgm:presLayoutVars>
      </dgm:prSet>
      <dgm:spPr/>
    </dgm:pt>
    <dgm:pt modelId="{1AB8EBDE-96EA-4944-B4F6-020F5B2D20C9}" type="pres">
      <dgm:prSet presAssocID="{11A30509-DBC8-4960-91FC-A8552A7ED873}" presName="rootComposite" presStyleCnt="0"/>
      <dgm:spPr/>
    </dgm:pt>
    <dgm:pt modelId="{F47E57E6-9D4A-409F-BD99-B4F105FA60C6}" type="pres">
      <dgm:prSet presAssocID="{11A30509-DBC8-4960-91FC-A8552A7ED873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12E079A6-797F-4716-A9AE-F029CF8FDCCC}" type="pres">
      <dgm:prSet presAssocID="{11A30509-DBC8-4960-91FC-A8552A7ED873}" presName="rootConnector" presStyleLbl="node2" presStyleIdx="3" presStyleCnt="4"/>
      <dgm:spPr/>
      <dgm:t>
        <a:bodyPr/>
        <a:lstStyle/>
        <a:p>
          <a:endParaRPr lang="sl-SI"/>
        </a:p>
      </dgm:t>
    </dgm:pt>
    <dgm:pt modelId="{523BD45C-53E5-42F7-A879-DEBC499DDB42}" type="pres">
      <dgm:prSet presAssocID="{11A30509-DBC8-4960-91FC-A8552A7ED873}" presName="hierChild4" presStyleCnt="0"/>
      <dgm:spPr/>
    </dgm:pt>
    <dgm:pt modelId="{F44F61F5-642E-46C6-8241-5F0910EF6B9D}" type="pres">
      <dgm:prSet presAssocID="{38ED23A8-12CA-4081-8DA1-A363E857582E}" presName="Name35" presStyleLbl="parChTrans1D3" presStyleIdx="3" presStyleCnt="6"/>
      <dgm:spPr/>
    </dgm:pt>
    <dgm:pt modelId="{3A63DB56-433F-4310-AE32-9A3C60DCFB2C}" type="pres">
      <dgm:prSet presAssocID="{78496806-A318-4F9A-90F6-8A9949ECBE4C}" presName="hierRoot2" presStyleCnt="0">
        <dgm:presLayoutVars>
          <dgm:hierBranch val="r"/>
        </dgm:presLayoutVars>
      </dgm:prSet>
      <dgm:spPr/>
    </dgm:pt>
    <dgm:pt modelId="{DB68ADF9-A3D6-4E3A-937B-FAC4679EE05C}" type="pres">
      <dgm:prSet presAssocID="{78496806-A318-4F9A-90F6-8A9949ECBE4C}" presName="rootComposite" presStyleCnt="0"/>
      <dgm:spPr/>
    </dgm:pt>
    <dgm:pt modelId="{B86FE1BE-485B-491E-AD9F-0B6468EEF760}" type="pres">
      <dgm:prSet presAssocID="{78496806-A318-4F9A-90F6-8A9949ECBE4C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DD4A61BB-1C39-4E5B-BAE9-CEF41A8F43F5}" type="pres">
      <dgm:prSet presAssocID="{78496806-A318-4F9A-90F6-8A9949ECBE4C}" presName="rootConnector" presStyleLbl="node3" presStyleIdx="3" presStyleCnt="6"/>
      <dgm:spPr/>
      <dgm:t>
        <a:bodyPr/>
        <a:lstStyle/>
        <a:p>
          <a:endParaRPr lang="sl-SI"/>
        </a:p>
      </dgm:t>
    </dgm:pt>
    <dgm:pt modelId="{D2B0ECD7-9EF5-4588-A1F5-3B6214E7ABCC}" type="pres">
      <dgm:prSet presAssocID="{78496806-A318-4F9A-90F6-8A9949ECBE4C}" presName="hierChild4" presStyleCnt="0"/>
      <dgm:spPr/>
    </dgm:pt>
    <dgm:pt modelId="{64E1F043-E68B-4FF4-AF2F-6E7272A964F2}" type="pres">
      <dgm:prSet presAssocID="{78496806-A318-4F9A-90F6-8A9949ECBE4C}" presName="hierChild5" presStyleCnt="0"/>
      <dgm:spPr/>
    </dgm:pt>
    <dgm:pt modelId="{328A93FC-A912-4EF0-9B7B-D8FF408E1BDA}" type="pres">
      <dgm:prSet presAssocID="{237D7EBA-3154-439D-A8EE-B7B642B1FFDC}" presName="Name35" presStyleLbl="parChTrans1D3" presStyleIdx="4" presStyleCnt="6"/>
      <dgm:spPr/>
    </dgm:pt>
    <dgm:pt modelId="{95ECFDD1-E5B2-494F-91C5-68DF3DDC989C}" type="pres">
      <dgm:prSet presAssocID="{252A0FD0-54A1-4080-9B91-407D567384A6}" presName="hierRoot2" presStyleCnt="0">
        <dgm:presLayoutVars>
          <dgm:hierBranch val="r"/>
        </dgm:presLayoutVars>
      </dgm:prSet>
      <dgm:spPr/>
    </dgm:pt>
    <dgm:pt modelId="{EFBDA0E1-D080-4192-861A-C8ABFB5BEBF9}" type="pres">
      <dgm:prSet presAssocID="{252A0FD0-54A1-4080-9B91-407D567384A6}" presName="rootComposite" presStyleCnt="0"/>
      <dgm:spPr/>
    </dgm:pt>
    <dgm:pt modelId="{7D8BA475-447B-4179-A80D-EC7177A1D5E1}" type="pres">
      <dgm:prSet presAssocID="{252A0FD0-54A1-4080-9B91-407D567384A6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F1DB05D7-D656-46ED-8D9D-E0E9785E25C8}" type="pres">
      <dgm:prSet presAssocID="{252A0FD0-54A1-4080-9B91-407D567384A6}" presName="rootConnector" presStyleLbl="node3" presStyleIdx="4" presStyleCnt="6"/>
      <dgm:spPr/>
      <dgm:t>
        <a:bodyPr/>
        <a:lstStyle/>
        <a:p>
          <a:endParaRPr lang="sl-SI"/>
        </a:p>
      </dgm:t>
    </dgm:pt>
    <dgm:pt modelId="{B994C80C-CA9E-4A84-83CD-2B971A1AA594}" type="pres">
      <dgm:prSet presAssocID="{252A0FD0-54A1-4080-9B91-407D567384A6}" presName="hierChild4" presStyleCnt="0"/>
      <dgm:spPr/>
    </dgm:pt>
    <dgm:pt modelId="{60F750B6-974C-448F-A715-00D1EF9B3D93}" type="pres">
      <dgm:prSet presAssocID="{252A0FD0-54A1-4080-9B91-407D567384A6}" presName="hierChild5" presStyleCnt="0"/>
      <dgm:spPr/>
    </dgm:pt>
    <dgm:pt modelId="{DF1ADC46-4FAC-4A81-AB57-8A4A232989FD}" type="pres">
      <dgm:prSet presAssocID="{F42284A5-AF85-4C42-8406-2294159C173E}" presName="Name35" presStyleLbl="parChTrans1D3" presStyleIdx="5" presStyleCnt="6"/>
      <dgm:spPr/>
    </dgm:pt>
    <dgm:pt modelId="{27C4A841-E4B0-450E-8E52-DC3294326315}" type="pres">
      <dgm:prSet presAssocID="{70A9A55F-5EB9-44BB-92D7-AADC78ED195A}" presName="hierRoot2" presStyleCnt="0">
        <dgm:presLayoutVars>
          <dgm:hierBranch val="r"/>
        </dgm:presLayoutVars>
      </dgm:prSet>
      <dgm:spPr/>
    </dgm:pt>
    <dgm:pt modelId="{02C3CFBB-D019-4580-957E-AD4504337381}" type="pres">
      <dgm:prSet presAssocID="{70A9A55F-5EB9-44BB-92D7-AADC78ED195A}" presName="rootComposite" presStyleCnt="0"/>
      <dgm:spPr/>
    </dgm:pt>
    <dgm:pt modelId="{230AE599-3923-43F2-9B24-9787E78D7515}" type="pres">
      <dgm:prSet presAssocID="{70A9A55F-5EB9-44BB-92D7-AADC78ED195A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56B11918-737A-4E6F-ABE4-DBC1AD1018A3}" type="pres">
      <dgm:prSet presAssocID="{70A9A55F-5EB9-44BB-92D7-AADC78ED195A}" presName="rootConnector" presStyleLbl="node3" presStyleIdx="5" presStyleCnt="6"/>
      <dgm:spPr/>
      <dgm:t>
        <a:bodyPr/>
        <a:lstStyle/>
        <a:p>
          <a:endParaRPr lang="sl-SI"/>
        </a:p>
      </dgm:t>
    </dgm:pt>
    <dgm:pt modelId="{A44AB9C8-8206-40EE-A850-273CDF7D4507}" type="pres">
      <dgm:prSet presAssocID="{70A9A55F-5EB9-44BB-92D7-AADC78ED195A}" presName="hierChild4" presStyleCnt="0"/>
      <dgm:spPr/>
    </dgm:pt>
    <dgm:pt modelId="{4A0290FB-C2DF-422F-B132-27472A45CEFC}" type="pres">
      <dgm:prSet presAssocID="{70A9A55F-5EB9-44BB-92D7-AADC78ED195A}" presName="hierChild5" presStyleCnt="0"/>
      <dgm:spPr/>
    </dgm:pt>
    <dgm:pt modelId="{1C21ED4A-53DB-4EE6-844A-06682037ADCF}" type="pres">
      <dgm:prSet presAssocID="{11A30509-DBC8-4960-91FC-A8552A7ED873}" presName="hierChild5" presStyleCnt="0"/>
      <dgm:spPr/>
    </dgm:pt>
    <dgm:pt modelId="{0A4F2AA1-2CDC-4CE9-B530-9CD844C3846E}" type="pres">
      <dgm:prSet presAssocID="{562DB3EE-4045-401A-AF63-8EE79B5B27CB}" presName="hierChild3" presStyleCnt="0"/>
      <dgm:spPr/>
    </dgm:pt>
  </dgm:ptLst>
  <dgm:cxnLst>
    <dgm:cxn modelId="{650C0D15-7E36-41F4-A436-105F2B2E34FF}" type="presOf" srcId="{3EB19715-814F-43AA-A7E4-A3DF0389CE66}" destId="{60D16E51-979A-4AD9-B652-F87575D90A16}" srcOrd="1" destOrd="0" presId="urn:microsoft.com/office/officeart/2005/8/layout/orgChart1"/>
    <dgm:cxn modelId="{8805923C-66D2-4A25-8330-D410CB0A8BD9}" type="presOf" srcId="{91227C0D-31CB-4D11-AE83-F3F0F86847EA}" destId="{C936E31D-D694-4CE1-8484-96DD253E6668}" srcOrd="1" destOrd="0" presId="urn:microsoft.com/office/officeart/2005/8/layout/orgChart1"/>
    <dgm:cxn modelId="{3234D099-4D01-416E-A37E-D529C897F19B}" type="presOf" srcId="{4CCF0186-77EF-412D-A897-157B1C7BCD57}" destId="{8734675D-D7A4-4013-90C6-6CDB97259020}" srcOrd="1" destOrd="0" presId="urn:microsoft.com/office/officeart/2005/8/layout/orgChart1"/>
    <dgm:cxn modelId="{7AC699C9-8683-4813-80B7-4A6C616A012E}" srcId="{DDEFB906-51E8-4E47-AE1B-4107D22E3226}" destId="{3EB19715-814F-43AA-A7E4-A3DF0389CE66}" srcOrd="1" destOrd="0" parTransId="{B5465DB8-B088-4472-BB77-54535C138E47}" sibTransId="{EB1E8D81-1E3B-45B0-9AA7-A98CE820AA89}"/>
    <dgm:cxn modelId="{14B6EC45-5456-4673-9B4D-319D62134482}" type="presOf" srcId="{E507A5A5-2E24-4E39-91A1-7519BD573833}" destId="{165E217D-CC70-4C25-8E36-D527EE5D51A8}" srcOrd="0" destOrd="0" presId="urn:microsoft.com/office/officeart/2005/8/layout/orgChart1"/>
    <dgm:cxn modelId="{A4F5F2C0-AB06-4466-AFCF-546DD7976A46}" type="presOf" srcId="{11A30509-DBC8-4960-91FC-A8552A7ED873}" destId="{F47E57E6-9D4A-409F-BD99-B4F105FA60C6}" srcOrd="0" destOrd="0" presId="urn:microsoft.com/office/officeart/2005/8/layout/orgChart1"/>
    <dgm:cxn modelId="{40C662D3-9FF1-4090-ACD1-D518E06F0867}" srcId="{562DB3EE-4045-401A-AF63-8EE79B5B27CB}" destId="{DDEFB906-51E8-4E47-AE1B-4107D22E3226}" srcOrd="2" destOrd="0" parTransId="{60340247-824B-4DA2-B904-096B9C831070}" sibTransId="{B1DCA929-939B-4D82-9389-28BA7E644AFA}"/>
    <dgm:cxn modelId="{BA231E5A-0439-45DC-BFB1-886A04BB5ADE}" type="presOf" srcId="{70A9A55F-5EB9-44BB-92D7-AADC78ED195A}" destId="{56B11918-737A-4E6F-ABE4-DBC1AD1018A3}" srcOrd="1" destOrd="0" presId="urn:microsoft.com/office/officeart/2005/8/layout/orgChart1"/>
    <dgm:cxn modelId="{9A9F9B38-93BA-412C-9AB3-B5A36E79202C}" type="presOf" srcId="{562DB3EE-4045-401A-AF63-8EE79B5B27CB}" destId="{2CA3D940-765C-46F7-807E-87699686EDF4}" srcOrd="0" destOrd="0" presId="urn:microsoft.com/office/officeart/2005/8/layout/orgChart1"/>
    <dgm:cxn modelId="{AD3D0CF6-16E2-4CF5-8A91-2EF23167A091}" type="presOf" srcId="{D5BABB8F-4B17-4D84-BA30-8668A7BD0A02}" destId="{B24EC3BA-6CBC-4135-898D-5DE387659980}" srcOrd="0" destOrd="0" presId="urn:microsoft.com/office/officeart/2005/8/layout/orgChart1"/>
    <dgm:cxn modelId="{3B09495A-CE53-4A58-9E54-BAA49EFB1ACA}" type="presOf" srcId="{9A3E6001-031E-4CB6-82C4-35BA627CAF25}" destId="{13BEDAC8-28DE-4375-B530-6D7EB7B80AB1}" srcOrd="0" destOrd="0" presId="urn:microsoft.com/office/officeart/2005/8/layout/orgChart1"/>
    <dgm:cxn modelId="{01F86955-2FB5-4010-B432-3DBA5BC9163D}" type="presOf" srcId="{D4A4B5C9-254D-4210-BAE4-0E4B940B6029}" destId="{7511B22A-4A08-45C2-B1DA-8E26F5B6161C}" srcOrd="0" destOrd="0" presId="urn:microsoft.com/office/officeart/2005/8/layout/orgChart1"/>
    <dgm:cxn modelId="{09CDB090-876F-402B-B0D8-69B078E475FC}" srcId="{562DB3EE-4045-401A-AF63-8EE79B5B27CB}" destId="{11A30509-DBC8-4960-91FC-A8552A7ED873}" srcOrd="3" destOrd="0" parTransId="{91A8F7C5-851F-4D09-B50A-0ED6C2C01CDD}" sibTransId="{B27D4068-686C-4813-8165-F2706EF9086D}"/>
    <dgm:cxn modelId="{3B6DAEFC-E0F3-4718-B514-C108763D1F9C}" srcId="{11A30509-DBC8-4960-91FC-A8552A7ED873}" destId="{78496806-A318-4F9A-90F6-8A9949ECBE4C}" srcOrd="0" destOrd="0" parTransId="{38ED23A8-12CA-4081-8DA1-A363E857582E}" sibTransId="{F3417F6E-34E9-4EE0-85A3-33F02EFE3DC5}"/>
    <dgm:cxn modelId="{73FE9C2A-CEDF-4659-8D39-8A919417B7F8}" type="presOf" srcId="{9D918DAC-67D2-42D9-84E6-47DD21209E8C}" destId="{DBB9DCBF-426F-45E5-83A9-923A4F3392C6}" srcOrd="0" destOrd="0" presId="urn:microsoft.com/office/officeart/2005/8/layout/orgChart1"/>
    <dgm:cxn modelId="{D8B2D64F-2DAE-4C97-ABE2-E757F4E4F870}" type="presOf" srcId="{78496806-A318-4F9A-90F6-8A9949ECBE4C}" destId="{B86FE1BE-485B-491E-AD9F-0B6468EEF760}" srcOrd="0" destOrd="0" presId="urn:microsoft.com/office/officeart/2005/8/layout/orgChart1"/>
    <dgm:cxn modelId="{9275B4D9-C4A4-4D1D-BCF2-8970383E0070}" type="presOf" srcId="{D5BABB8F-4B17-4D84-BA30-8668A7BD0A02}" destId="{33A55F50-E4F7-4E52-9692-748F6259F88F}" srcOrd="1" destOrd="0" presId="urn:microsoft.com/office/officeart/2005/8/layout/orgChart1"/>
    <dgm:cxn modelId="{565149A9-C296-44D6-870F-FFC23404F3BD}" type="presOf" srcId="{78496806-A318-4F9A-90F6-8A9949ECBE4C}" destId="{DD4A61BB-1C39-4E5B-BAE9-CEF41A8F43F5}" srcOrd="1" destOrd="0" presId="urn:microsoft.com/office/officeart/2005/8/layout/orgChart1"/>
    <dgm:cxn modelId="{9D8DA9B0-D0CE-41D5-BC5B-35EC8208348C}" type="presOf" srcId="{E507A5A5-2E24-4E39-91A1-7519BD573833}" destId="{CF556887-F621-4E2D-AAB7-B821C7B6C8E7}" srcOrd="1" destOrd="0" presId="urn:microsoft.com/office/officeart/2005/8/layout/orgChart1"/>
    <dgm:cxn modelId="{658A3B3A-E708-48A7-901E-FED056E6AE0F}" type="presOf" srcId="{3EB19715-814F-43AA-A7E4-A3DF0389CE66}" destId="{6F59FDA1-7E97-4A4B-8AC6-F37DB8E3F814}" srcOrd="0" destOrd="0" presId="urn:microsoft.com/office/officeart/2005/8/layout/orgChart1"/>
    <dgm:cxn modelId="{57011C07-F83E-4D52-9CE6-1F78FD2BAA9B}" srcId="{9A3E6001-031E-4CB6-82C4-35BA627CAF25}" destId="{AF82FA46-312B-4DCE-933F-31F93243CDD2}" srcOrd="1" destOrd="0" parTransId="{97DDEA09-1C1D-4D3B-9477-6EE0F654BA32}" sibTransId="{F707C5BA-695B-4766-A9ED-F2A3FCE888F5}"/>
    <dgm:cxn modelId="{168ABED4-0F42-481E-B57A-6D1896E539A7}" type="presOf" srcId="{11A30509-DBC8-4960-91FC-A8552A7ED873}" destId="{12E079A6-797F-4716-A9AE-F029CF8FDCCC}" srcOrd="1" destOrd="0" presId="urn:microsoft.com/office/officeart/2005/8/layout/orgChart1"/>
    <dgm:cxn modelId="{5A2810D0-CC42-44BE-AA54-6367B768AE0A}" type="presOf" srcId="{AF82FA46-312B-4DCE-933F-31F93243CDD2}" destId="{C27BBD11-3466-40D3-B542-A9E6B74F8B86}" srcOrd="0" destOrd="0" presId="urn:microsoft.com/office/officeart/2005/8/layout/orgChart1"/>
    <dgm:cxn modelId="{5D3E4EC1-8AE4-49B1-84F2-F0C668D3D37A}" type="presOf" srcId="{60340247-824B-4DA2-B904-096B9C831070}" destId="{91795BED-8164-4ABB-A449-A54091135B14}" srcOrd="0" destOrd="0" presId="urn:microsoft.com/office/officeart/2005/8/layout/orgChart1"/>
    <dgm:cxn modelId="{86893513-EE10-4C44-87E0-E148C03F6AFF}" type="presOf" srcId="{AF82FA46-312B-4DCE-933F-31F93243CDD2}" destId="{7E3EC0CD-278E-47E0-A31E-36E6653137D2}" srcOrd="1" destOrd="0" presId="urn:microsoft.com/office/officeart/2005/8/layout/orgChart1"/>
    <dgm:cxn modelId="{DF7D899A-BDC7-4FCB-8E8D-AE6B6103E987}" type="presOf" srcId="{009C4C9A-52C1-453B-9DD6-C4E89BB465C7}" destId="{02A31872-335E-4E69-B086-04ACEFF29BCF}" srcOrd="0" destOrd="0" presId="urn:microsoft.com/office/officeart/2005/8/layout/orgChart1"/>
    <dgm:cxn modelId="{6F1105A2-E06A-4ADC-9C43-EEF8C2869C87}" srcId="{DDEFB906-51E8-4E47-AE1B-4107D22E3226}" destId="{E507A5A5-2E24-4E39-91A1-7519BD573833}" srcOrd="0" destOrd="0" parTransId="{9D918DAC-67D2-42D9-84E6-47DD21209E8C}" sibTransId="{1CB65F36-2198-4FEA-8019-85BDAE25631C}"/>
    <dgm:cxn modelId="{E6BE77C7-C958-4BD2-B286-2D9771CD9DED}" type="presOf" srcId="{2ECBD7E3-196B-405D-A9E8-2BF195892853}" destId="{C7B2B35E-2114-4E61-9982-4093DDC68D35}" srcOrd="0" destOrd="0" presId="urn:microsoft.com/office/officeart/2005/8/layout/orgChart1"/>
    <dgm:cxn modelId="{40B017AD-9A38-429E-9214-BB568FD377C3}" type="presOf" srcId="{F42284A5-AF85-4C42-8406-2294159C173E}" destId="{DF1ADC46-4FAC-4A81-AB57-8A4A232989FD}" srcOrd="0" destOrd="0" presId="urn:microsoft.com/office/officeart/2005/8/layout/orgChart1"/>
    <dgm:cxn modelId="{0E24ACED-D280-4A75-9FD3-6BCED0F2DB13}" type="presOf" srcId="{38ED23A8-12CA-4081-8DA1-A363E857582E}" destId="{F44F61F5-642E-46C6-8241-5F0910EF6B9D}" srcOrd="0" destOrd="0" presId="urn:microsoft.com/office/officeart/2005/8/layout/orgChart1"/>
    <dgm:cxn modelId="{751AF63B-7ABB-416F-B025-223003E7573A}" type="presOf" srcId="{D3D2C227-8007-480A-BC7D-B12A1B3025D7}" destId="{C306E7C1-7D88-4955-B63B-4CD95E974181}" srcOrd="0" destOrd="0" presId="urn:microsoft.com/office/officeart/2005/8/layout/orgChart1"/>
    <dgm:cxn modelId="{06259AF3-3BE3-430C-A366-B3AC726DA6D0}" srcId="{11A30509-DBC8-4960-91FC-A8552A7ED873}" destId="{252A0FD0-54A1-4080-9B91-407D567384A6}" srcOrd="1" destOrd="0" parTransId="{237D7EBA-3154-439D-A8EE-B7B642B1FFDC}" sibTransId="{CA8690E4-4C67-411F-B4CA-BACC5FFBE5C2}"/>
    <dgm:cxn modelId="{D5E6640C-74EB-4F63-A966-DB54E86717CC}" srcId="{562DB3EE-4045-401A-AF63-8EE79B5B27CB}" destId="{D5BABB8F-4B17-4D84-BA30-8668A7BD0A02}" srcOrd="1" destOrd="0" parTransId="{D3D2C227-8007-480A-BC7D-B12A1B3025D7}" sibTransId="{4D276989-15C8-45C4-8839-61976752CA47}"/>
    <dgm:cxn modelId="{F6FC199F-B69A-409D-A4F2-7AD0BF4CC26F}" type="presOf" srcId="{562DB3EE-4045-401A-AF63-8EE79B5B27CB}" destId="{9722AAE3-DE31-4617-A443-B6AF6AB427F9}" srcOrd="1" destOrd="0" presId="urn:microsoft.com/office/officeart/2005/8/layout/orgChart1"/>
    <dgm:cxn modelId="{10124347-CAB2-48E0-99C2-DB2685C359EE}" type="presOf" srcId="{252A0FD0-54A1-4080-9B91-407D567384A6}" destId="{7D8BA475-447B-4179-A80D-EC7177A1D5E1}" srcOrd="0" destOrd="0" presId="urn:microsoft.com/office/officeart/2005/8/layout/orgChart1"/>
    <dgm:cxn modelId="{01D4E382-B304-4677-8042-A1819269DF16}" type="presOf" srcId="{91A8F7C5-851F-4D09-B50A-0ED6C2C01CDD}" destId="{6231406F-F760-4F43-9A3A-C9939FE41F52}" srcOrd="0" destOrd="0" presId="urn:microsoft.com/office/officeart/2005/8/layout/orgChart1"/>
    <dgm:cxn modelId="{AAB08043-8859-4498-B8B9-A6432F9FAC14}" type="presOf" srcId="{237D7EBA-3154-439D-A8EE-B7B642B1FFDC}" destId="{328A93FC-A912-4EF0-9B7B-D8FF408E1BDA}" srcOrd="0" destOrd="0" presId="urn:microsoft.com/office/officeart/2005/8/layout/orgChart1"/>
    <dgm:cxn modelId="{CCB887E6-A771-4748-9FBA-4B906D44CC67}" type="presOf" srcId="{DDEFB906-51E8-4E47-AE1B-4107D22E3226}" destId="{0922FBFF-2FBB-4D1E-8852-E376F4EE6CF8}" srcOrd="0" destOrd="0" presId="urn:microsoft.com/office/officeart/2005/8/layout/orgChart1"/>
    <dgm:cxn modelId="{4147A130-4DCC-41AF-AA65-F07C8BDB932B}" type="presOf" srcId="{B5465DB8-B088-4472-BB77-54535C138E47}" destId="{BE08D7E0-FD3F-4FDA-B59C-8B730127189F}" srcOrd="0" destOrd="0" presId="urn:microsoft.com/office/officeart/2005/8/layout/orgChart1"/>
    <dgm:cxn modelId="{A80C594C-D231-4EEB-B396-CC6C07C99ABF}" type="presOf" srcId="{97DDEA09-1C1D-4D3B-9477-6EE0F654BA32}" destId="{ECD379A5-6500-429C-9A2C-CBC44BDF3401}" srcOrd="0" destOrd="0" presId="urn:microsoft.com/office/officeart/2005/8/layout/orgChart1"/>
    <dgm:cxn modelId="{DC607DC6-C27B-4351-B588-1C08CCD082D8}" srcId="{009C4C9A-52C1-453B-9DD6-C4E89BB465C7}" destId="{562DB3EE-4045-401A-AF63-8EE79B5B27CB}" srcOrd="0" destOrd="0" parTransId="{3C4FDF55-3F18-4404-913F-0D24CCB5E044}" sibTransId="{60BC4F23-1AB9-40EB-90A4-66E5B1A53B37}"/>
    <dgm:cxn modelId="{82E1CDB6-671B-490A-A244-C64C1D49885C}" type="presOf" srcId="{4CCF0186-77EF-412D-A897-157B1C7BCD57}" destId="{C18E9715-183C-451A-AFFE-206BAD258D08}" srcOrd="0" destOrd="0" presId="urn:microsoft.com/office/officeart/2005/8/layout/orgChart1"/>
    <dgm:cxn modelId="{119EDDC4-5A58-4B8F-BF0D-939E4EA5A531}" type="presOf" srcId="{91227C0D-31CB-4D11-AE83-F3F0F86847EA}" destId="{6A824F1D-E59E-4DFB-A7B4-A02EA26407B7}" srcOrd="0" destOrd="0" presId="urn:microsoft.com/office/officeart/2005/8/layout/orgChart1"/>
    <dgm:cxn modelId="{68EE9746-9A33-4C41-9B2F-AA581AB59D93}" srcId="{11A30509-DBC8-4960-91FC-A8552A7ED873}" destId="{70A9A55F-5EB9-44BB-92D7-AADC78ED195A}" srcOrd="2" destOrd="0" parTransId="{F42284A5-AF85-4C42-8406-2294159C173E}" sibTransId="{B7B46AB3-01B6-470C-A5C6-603F13CFDA56}"/>
    <dgm:cxn modelId="{C34E8C5E-13BA-4665-B11F-FF068CCEDF6B}" srcId="{562DB3EE-4045-401A-AF63-8EE79B5B27CB}" destId="{91227C0D-31CB-4D11-AE83-F3F0F86847EA}" srcOrd="0" destOrd="0" parTransId="{D4A4B5C9-254D-4210-BAE4-0E4B940B6029}" sibTransId="{01C2CF93-926C-495C-9ABE-B54B8379F405}"/>
    <dgm:cxn modelId="{1C918A01-F5E5-473C-8943-2B688B45327B}" type="presOf" srcId="{6A92A586-435E-42C4-ABB6-01C76EF8FACE}" destId="{40B72805-A392-43B6-A870-5189391E2C4A}" srcOrd="0" destOrd="0" presId="urn:microsoft.com/office/officeart/2005/8/layout/orgChart1"/>
    <dgm:cxn modelId="{C0314F7E-CA16-4FE8-A4D8-477F76E2DE55}" srcId="{DDEFB906-51E8-4E47-AE1B-4107D22E3226}" destId="{9A3E6001-031E-4CB6-82C4-35BA627CAF25}" srcOrd="2" destOrd="0" parTransId="{6A92A586-435E-42C4-ABB6-01C76EF8FACE}" sibTransId="{1DCE6CBB-0BFD-4220-850E-BCAFB7FA9D0A}"/>
    <dgm:cxn modelId="{0EE6499F-7A55-46A4-95A7-00103911CCCC}" type="presOf" srcId="{252A0FD0-54A1-4080-9B91-407D567384A6}" destId="{F1DB05D7-D656-46ED-8D9D-E0E9785E25C8}" srcOrd="1" destOrd="0" presId="urn:microsoft.com/office/officeart/2005/8/layout/orgChart1"/>
    <dgm:cxn modelId="{58AEC73A-A0BB-49E1-99DE-BC8C68AD1593}" type="presOf" srcId="{70A9A55F-5EB9-44BB-92D7-AADC78ED195A}" destId="{230AE599-3923-43F2-9B24-9787E78D7515}" srcOrd="0" destOrd="0" presId="urn:microsoft.com/office/officeart/2005/8/layout/orgChart1"/>
    <dgm:cxn modelId="{E4AB1255-6C90-4A04-B10B-F9F6AB677DEE}" type="presOf" srcId="{9A3E6001-031E-4CB6-82C4-35BA627CAF25}" destId="{1B35BFE8-43A1-4C4D-B1F3-2D4755B7091B}" srcOrd="1" destOrd="0" presId="urn:microsoft.com/office/officeart/2005/8/layout/orgChart1"/>
    <dgm:cxn modelId="{AD547B1E-3626-413E-8B5C-D007778FF4A4}" srcId="{9A3E6001-031E-4CB6-82C4-35BA627CAF25}" destId="{4CCF0186-77EF-412D-A897-157B1C7BCD57}" srcOrd="0" destOrd="0" parTransId="{2ECBD7E3-196B-405D-A9E8-2BF195892853}" sibTransId="{ACAB9BD1-9B65-4032-9E15-26B3FE5B900C}"/>
    <dgm:cxn modelId="{988F963B-DB42-484B-BDD0-055C083301A7}" type="presOf" srcId="{DDEFB906-51E8-4E47-AE1B-4107D22E3226}" destId="{D71D970E-951E-4305-905A-B301B01158F8}" srcOrd="1" destOrd="0" presId="urn:microsoft.com/office/officeart/2005/8/layout/orgChart1"/>
    <dgm:cxn modelId="{D257C1B8-9329-4E52-A36A-40E0955CB898}" type="presParOf" srcId="{02A31872-335E-4E69-B086-04ACEFF29BCF}" destId="{1E22B227-56C8-4799-9537-222965CF3393}" srcOrd="0" destOrd="0" presId="urn:microsoft.com/office/officeart/2005/8/layout/orgChart1"/>
    <dgm:cxn modelId="{B323435C-54D3-4A58-BD45-E234E57AD10A}" type="presParOf" srcId="{1E22B227-56C8-4799-9537-222965CF3393}" destId="{F75F3180-72D5-4D1A-8075-0A21AB0221A9}" srcOrd="0" destOrd="0" presId="urn:microsoft.com/office/officeart/2005/8/layout/orgChart1"/>
    <dgm:cxn modelId="{A7A2FED7-44AB-48F9-8A43-DE6BCE84C14E}" type="presParOf" srcId="{F75F3180-72D5-4D1A-8075-0A21AB0221A9}" destId="{2CA3D940-765C-46F7-807E-87699686EDF4}" srcOrd="0" destOrd="0" presId="urn:microsoft.com/office/officeart/2005/8/layout/orgChart1"/>
    <dgm:cxn modelId="{A9F8A852-6663-4424-9572-1FB0CD6EA296}" type="presParOf" srcId="{F75F3180-72D5-4D1A-8075-0A21AB0221A9}" destId="{9722AAE3-DE31-4617-A443-B6AF6AB427F9}" srcOrd="1" destOrd="0" presId="urn:microsoft.com/office/officeart/2005/8/layout/orgChart1"/>
    <dgm:cxn modelId="{46834CDA-C04D-49F9-899A-CB226F14C4AB}" type="presParOf" srcId="{1E22B227-56C8-4799-9537-222965CF3393}" destId="{F84200DC-8856-48BF-8F14-C7D4E7AA3234}" srcOrd="1" destOrd="0" presId="urn:microsoft.com/office/officeart/2005/8/layout/orgChart1"/>
    <dgm:cxn modelId="{894E7A43-87AA-4243-AF3C-447081D56A92}" type="presParOf" srcId="{F84200DC-8856-48BF-8F14-C7D4E7AA3234}" destId="{7511B22A-4A08-45C2-B1DA-8E26F5B6161C}" srcOrd="0" destOrd="0" presId="urn:microsoft.com/office/officeart/2005/8/layout/orgChart1"/>
    <dgm:cxn modelId="{44573296-FF8D-4B31-8EA5-18A028CD6B39}" type="presParOf" srcId="{F84200DC-8856-48BF-8F14-C7D4E7AA3234}" destId="{1681B547-1998-4AD0-B6EF-6AD694A3C69E}" srcOrd="1" destOrd="0" presId="urn:microsoft.com/office/officeart/2005/8/layout/orgChart1"/>
    <dgm:cxn modelId="{5DD72F86-504C-4335-A7AD-F25BF28D7156}" type="presParOf" srcId="{1681B547-1998-4AD0-B6EF-6AD694A3C69E}" destId="{13164A72-1F83-467A-945D-D6610F7FA2CD}" srcOrd="0" destOrd="0" presId="urn:microsoft.com/office/officeart/2005/8/layout/orgChart1"/>
    <dgm:cxn modelId="{5889987F-1867-4EC4-9927-0F06C3C28653}" type="presParOf" srcId="{13164A72-1F83-467A-945D-D6610F7FA2CD}" destId="{6A824F1D-E59E-4DFB-A7B4-A02EA26407B7}" srcOrd="0" destOrd="0" presId="urn:microsoft.com/office/officeart/2005/8/layout/orgChart1"/>
    <dgm:cxn modelId="{20036985-42BC-4C69-B0AB-8DD3F2FDA683}" type="presParOf" srcId="{13164A72-1F83-467A-945D-D6610F7FA2CD}" destId="{C936E31D-D694-4CE1-8484-96DD253E6668}" srcOrd="1" destOrd="0" presId="urn:microsoft.com/office/officeart/2005/8/layout/orgChart1"/>
    <dgm:cxn modelId="{F97CA323-7241-4138-8F02-34DE88493A11}" type="presParOf" srcId="{1681B547-1998-4AD0-B6EF-6AD694A3C69E}" destId="{DB678F76-435B-4DE5-8F0C-827130424D10}" srcOrd="1" destOrd="0" presId="urn:microsoft.com/office/officeart/2005/8/layout/orgChart1"/>
    <dgm:cxn modelId="{31FB8EBC-2DC1-4F70-8F95-22608E65C275}" type="presParOf" srcId="{1681B547-1998-4AD0-B6EF-6AD694A3C69E}" destId="{25EE4FF4-E6B9-4899-B84B-105731EBEE9D}" srcOrd="2" destOrd="0" presId="urn:microsoft.com/office/officeart/2005/8/layout/orgChart1"/>
    <dgm:cxn modelId="{18E48B34-15FD-4495-96E9-79A60A056864}" type="presParOf" srcId="{F84200DC-8856-48BF-8F14-C7D4E7AA3234}" destId="{C306E7C1-7D88-4955-B63B-4CD95E974181}" srcOrd="2" destOrd="0" presId="urn:microsoft.com/office/officeart/2005/8/layout/orgChart1"/>
    <dgm:cxn modelId="{4B054D90-F519-4A46-9CF7-FC12548F5384}" type="presParOf" srcId="{F84200DC-8856-48BF-8F14-C7D4E7AA3234}" destId="{AEEE218D-77C0-43DE-B1FE-B3B164AB82EB}" srcOrd="3" destOrd="0" presId="urn:microsoft.com/office/officeart/2005/8/layout/orgChart1"/>
    <dgm:cxn modelId="{7BEF9246-7530-46CC-890E-8C732EE1B700}" type="presParOf" srcId="{AEEE218D-77C0-43DE-B1FE-B3B164AB82EB}" destId="{3D362777-E678-437F-A6ED-F2157C4A7C81}" srcOrd="0" destOrd="0" presId="urn:microsoft.com/office/officeart/2005/8/layout/orgChart1"/>
    <dgm:cxn modelId="{11904B0B-69F1-46EB-943F-A3855C247078}" type="presParOf" srcId="{3D362777-E678-437F-A6ED-F2157C4A7C81}" destId="{B24EC3BA-6CBC-4135-898D-5DE387659980}" srcOrd="0" destOrd="0" presId="urn:microsoft.com/office/officeart/2005/8/layout/orgChart1"/>
    <dgm:cxn modelId="{F831967E-D723-4B62-80CA-D2C80A3E7E94}" type="presParOf" srcId="{3D362777-E678-437F-A6ED-F2157C4A7C81}" destId="{33A55F50-E4F7-4E52-9692-748F6259F88F}" srcOrd="1" destOrd="0" presId="urn:microsoft.com/office/officeart/2005/8/layout/orgChart1"/>
    <dgm:cxn modelId="{29B931AE-7C9B-4D7E-8942-75C85E8280AA}" type="presParOf" srcId="{AEEE218D-77C0-43DE-B1FE-B3B164AB82EB}" destId="{DE425831-13E5-4F0D-8722-F59AD64638D2}" srcOrd="1" destOrd="0" presId="urn:microsoft.com/office/officeart/2005/8/layout/orgChart1"/>
    <dgm:cxn modelId="{AD0F1A25-B813-4A59-B5C4-35337368C5E9}" type="presParOf" srcId="{AEEE218D-77C0-43DE-B1FE-B3B164AB82EB}" destId="{8B60A2AA-2B83-4005-9D30-49F692D7FE70}" srcOrd="2" destOrd="0" presId="urn:microsoft.com/office/officeart/2005/8/layout/orgChart1"/>
    <dgm:cxn modelId="{12E2ECD3-27DB-4E52-BC52-4071463337DE}" type="presParOf" srcId="{F84200DC-8856-48BF-8F14-C7D4E7AA3234}" destId="{91795BED-8164-4ABB-A449-A54091135B14}" srcOrd="4" destOrd="0" presId="urn:microsoft.com/office/officeart/2005/8/layout/orgChart1"/>
    <dgm:cxn modelId="{7DB1C28F-6574-4B7B-83DC-2D46E5322DC5}" type="presParOf" srcId="{F84200DC-8856-48BF-8F14-C7D4E7AA3234}" destId="{825AE29D-E17B-4B64-B3BF-DB1E8898D52E}" srcOrd="5" destOrd="0" presId="urn:microsoft.com/office/officeart/2005/8/layout/orgChart1"/>
    <dgm:cxn modelId="{F0564A2E-9F68-45AE-B343-C94F48AF3CD3}" type="presParOf" srcId="{825AE29D-E17B-4B64-B3BF-DB1E8898D52E}" destId="{5ACF995A-82FA-42D2-98D3-7B4E919C758D}" srcOrd="0" destOrd="0" presId="urn:microsoft.com/office/officeart/2005/8/layout/orgChart1"/>
    <dgm:cxn modelId="{3E0F7E1A-0134-487A-A88E-EF6B80F4E8CF}" type="presParOf" srcId="{5ACF995A-82FA-42D2-98D3-7B4E919C758D}" destId="{0922FBFF-2FBB-4D1E-8852-E376F4EE6CF8}" srcOrd="0" destOrd="0" presId="urn:microsoft.com/office/officeart/2005/8/layout/orgChart1"/>
    <dgm:cxn modelId="{2A7216CA-217F-4864-BBB9-E8AC86B02FCE}" type="presParOf" srcId="{5ACF995A-82FA-42D2-98D3-7B4E919C758D}" destId="{D71D970E-951E-4305-905A-B301B01158F8}" srcOrd="1" destOrd="0" presId="urn:microsoft.com/office/officeart/2005/8/layout/orgChart1"/>
    <dgm:cxn modelId="{57B1D35C-A06B-48CF-A058-2D9087A6DFA9}" type="presParOf" srcId="{825AE29D-E17B-4B64-B3BF-DB1E8898D52E}" destId="{844166C5-11EB-46D4-BB63-78EE52F823DE}" srcOrd="1" destOrd="0" presId="urn:microsoft.com/office/officeart/2005/8/layout/orgChart1"/>
    <dgm:cxn modelId="{EAD5DE22-1740-471A-AAF3-E79DB08D5CF8}" type="presParOf" srcId="{844166C5-11EB-46D4-BB63-78EE52F823DE}" destId="{DBB9DCBF-426F-45E5-83A9-923A4F3392C6}" srcOrd="0" destOrd="0" presId="urn:microsoft.com/office/officeart/2005/8/layout/orgChart1"/>
    <dgm:cxn modelId="{1C2123AB-4291-49CD-AFC5-CA1FBBA779E9}" type="presParOf" srcId="{844166C5-11EB-46D4-BB63-78EE52F823DE}" destId="{9247CA09-8B72-4089-B662-8B6734349CC3}" srcOrd="1" destOrd="0" presId="urn:microsoft.com/office/officeart/2005/8/layout/orgChart1"/>
    <dgm:cxn modelId="{954E7A3E-A23F-4743-A0A8-51551DC5233A}" type="presParOf" srcId="{9247CA09-8B72-4089-B662-8B6734349CC3}" destId="{4C94AFFF-C58B-4689-866E-5141FF2A6E9B}" srcOrd="0" destOrd="0" presId="urn:microsoft.com/office/officeart/2005/8/layout/orgChart1"/>
    <dgm:cxn modelId="{6FEC7EB1-7205-45C9-9BB2-8689B169F74D}" type="presParOf" srcId="{4C94AFFF-C58B-4689-866E-5141FF2A6E9B}" destId="{165E217D-CC70-4C25-8E36-D527EE5D51A8}" srcOrd="0" destOrd="0" presId="urn:microsoft.com/office/officeart/2005/8/layout/orgChart1"/>
    <dgm:cxn modelId="{A814CCA7-3C18-43FF-92EC-4531B059CED4}" type="presParOf" srcId="{4C94AFFF-C58B-4689-866E-5141FF2A6E9B}" destId="{CF556887-F621-4E2D-AAB7-B821C7B6C8E7}" srcOrd="1" destOrd="0" presId="urn:microsoft.com/office/officeart/2005/8/layout/orgChart1"/>
    <dgm:cxn modelId="{83DC5F6E-EED1-4962-89A9-F663F9225172}" type="presParOf" srcId="{9247CA09-8B72-4089-B662-8B6734349CC3}" destId="{815CE794-A1D6-4AF7-8E62-67D35577D34F}" srcOrd="1" destOrd="0" presId="urn:microsoft.com/office/officeart/2005/8/layout/orgChart1"/>
    <dgm:cxn modelId="{5C829838-006C-4067-A584-775E06FDDA9E}" type="presParOf" srcId="{9247CA09-8B72-4089-B662-8B6734349CC3}" destId="{252FF50D-26F2-4615-9D72-61515F5D6728}" srcOrd="2" destOrd="0" presId="urn:microsoft.com/office/officeart/2005/8/layout/orgChart1"/>
    <dgm:cxn modelId="{DABB88CF-3F9D-4D09-9B93-DB2F03647193}" type="presParOf" srcId="{844166C5-11EB-46D4-BB63-78EE52F823DE}" destId="{BE08D7E0-FD3F-4FDA-B59C-8B730127189F}" srcOrd="2" destOrd="0" presId="urn:microsoft.com/office/officeart/2005/8/layout/orgChart1"/>
    <dgm:cxn modelId="{9E448148-07DA-44A0-8CDC-FCD206710DCA}" type="presParOf" srcId="{844166C5-11EB-46D4-BB63-78EE52F823DE}" destId="{889BE540-FD81-4995-8C9B-0A33A190749B}" srcOrd="3" destOrd="0" presId="urn:microsoft.com/office/officeart/2005/8/layout/orgChart1"/>
    <dgm:cxn modelId="{9C824149-B3CD-45E1-8D6C-7C8BB3B4360D}" type="presParOf" srcId="{889BE540-FD81-4995-8C9B-0A33A190749B}" destId="{E652956A-E2BC-47A2-AEF5-9009092AACDF}" srcOrd="0" destOrd="0" presId="urn:microsoft.com/office/officeart/2005/8/layout/orgChart1"/>
    <dgm:cxn modelId="{86ECC604-8911-4ECB-9B3D-EDE4B4997B81}" type="presParOf" srcId="{E652956A-E2BC-47A2-AEF5-9009092AACDF}" destId="{6F59FDA1-7E97-4A4B-8AC6-F37DB8E3F814}" srcOrd="0" destOrd="0" presId="urn:microsoft.com/office/officeart/2005/8/layout/orgChart1"/>
    <dgm:cxn modelId="{76F4E31A-4FE4-48BC-9F3E-46D9602038B3}" type="presParOf" srcId="{E652956A-E2BC-47A2-AEF5-9009092AACDF}" destId="{60D16E51-979A-4AD9-B652-F87575D90A16}" srcOrd="1" destOrd="0" presId="urn:microsoft.com/office/officeart/2005/8/layout/orgChart1"/>
    <dgm:cxn modelId="{A150FF3B-F922-4E7D-BB77-DFA65EFB3A8F}" type="presParOf" srcId="{889BE540-FD81-4995-8C9B-0A33A190749B}" destId="{3923C616-F545-4691-8D90-031C4221D640}" srcOrd="1" destOrd="0" presId="urn:microsoft.com/office/officeart/2005/8/layout/orgChart1"/>
    <dgm:cxn modelId="{B2EA4F8B-462E-48B8-9456-9873747F6C0D}" type="presParOf" srcId="{889BE540-FD81-4995-8C9B-0A33A190749B}" destId="{91955405-037B-4FB8-B94C-09F37CA2F347}" srcOrd="2" destOrd="0" presId="urn:microsoft.com/office/officeart/2005/8/layout/orgChart1"/>
    <dgm:cxn modelId="{E3A71A64-A8EF-45CD-AEC5-7FB0E66F0872}" type="presParOf" srcId="{844166C5-11EB-46D4-BB63-78EE52F823DE}" destId="{40B72805-A392-43B6-A870-5189391E2C4A}" srcOrd="4" destOrd="0" presId="urn:microsoft.com/office/officeart/2005/8/layout/orgChart1"/>
    <dgm:cxn modelId="{27100004-7C93-405A-B265-014EAA60BFE1}" type="presParOf" srcId="{844166C5-11EB-46D4-BB63-78EE52F823DE}" destId="{196D1F92-37F3-47C7-99E3-838C5E84A0D2}" srcOrd="5" destOrd="0" presId="urn:microsoft.com/office/officeart/2005/8/layout/orgChart1"/>
    <dgm:cxn modelId="{2328290F-F7A0-4987-9063-F13AE5114789}" type="presParOf" srcId="{196D1F92-37F3-47C7-99E3-838C5E84A0D2}" destId="{07DC6322-11C1-41F1-8D50-71578024478A}" srcOrd="0" destOrd="0" presId="urn:microsoft.com/office/officeart/2005/8/layout/orgChart1"/>
    <dgm:cxn modelId="{065B30B6-488D-4CFD-BE7A-0A5C9272CBBA}" type="presParOf" srcId="{07DC6322-11C1-41F1-8D50-71578024478A}" destId="{13BEDAC8-28DE-4375-B530-6D7EB7B80AB1}" srcOrd="0" destOrd="0" presId="urn:microsoft.com/office/officeart/2005/8/layout/orgChart1"/>
    <dgm:cxn modelId="{A296BAE0-5BDF-405D-A9E3-87B79E733403}" type="presParOf" srcId="{07DC6322-11C1-41F1-8D50-71578024478A}" destId="{1B35BFE8-43A1-4C4D-B1F3-2D4755B7091B}" srcOrd="1" destOrd="0" presId="urn:microsoft.com/office/officeart/2005/8/layout/orgChart1"/>
    <dgm:cxn modelId="{581B36F4-A8CA-40AB-926A-86E27D16E350}" type="presParOf" srcId="{196D1F92-37F3-47C7-99E3-838C5E84A0D2}" destId="{C0C2C5C4-B157-4605-BEC8-9DAAB741F023}" srcOrd="1" destOrd="0" presId="urn:microsoft.com/office/officeart/2005/8/layout/orgChart1"/>
    <dgm:cxn modelId="{74368180-1B9A-4B6C-9D81-06117A40DDFA}" type="presParOf" srcId="{C0C2C5C4-B157-4605-BEC8-9DAAB741F023}" destId="{C7B2B35E-2114-4E61-9982-4093DDC68D35}" srcOrd="0" destOrd="0" presId="urn:microsoft.com/office/officeart/2005/8/layout/orgChart1"/>
    <dgm:cxn modelId="{F47EEC0B-B9EC-474E-97AA-3FB6995DA58A}" type="presParOf" srcId="{C0C2C5C4-B157-4605-BEC8-9DAAB741F023}" destId="{FC106342-2C0B-46C6-B063-4EF0BCBFBABA}" srcOrd="1" destOrd="0" presId="urn:microsoft.com/office/officeart/2005/8/layout/orgChart1"/>
    <dgm:cxn modelId="{182FA3F8-6AE4-42C2-8621-1134B83B8BC9}" type="presParOf" srcId="{FC106342-2C0B-46C6-B063-4EF0BCBFBABA}" destId="{5B41B6DA-0820-41FD-BA76-7295FEB5F899}" srcOrd="0" destOrd="0" presId="urn:microsoft.com/office/officeart/2005/8/layout/orgChart1"/>
    <dgm:cxn modelId="{F6BE5478-9D57-417B-9292-94C83CF456A0}" type="presParOf" srcId="{5B41B6DA-0820-41FD-BA76-7295FEB5F899}" destId="{C18E9715-183C-451A-AFFE-206BAD258D08}" srcOrd="0" destOrd="0" presId="urn:microsoft.com/office/officeart/2005/8/layout/orgChart1"/>
    <dgm:cxn modelId="{A63B0CB0-38FE-42AC-9856-04BC278DBD6E}" type="presParOf" srcId="{5B41B6DA-0820-41FD-BA76-7295FEB5F899}" destId="{8734675D-D7A4-4013-90C6-6CDB97259020}" srcOrd="1" destOrd="0" presId="urn:microsoft.com/office/officeart/2005/8/layout/orgChart1"/>
    <dgm:cxn modelId="{3498072D-2084-40FF-AEFB-EC18B0707C50}" type="presParOf" srcId="{FC106342-2C0B-46C6-B063-4EF0BCBFBABA}" destId="{8501BEAE-D85D-44A9-B0DC-244D6C9E2001}" srcOrd="1" destOrd="0" presId="urn:microsoft.com/office/officeart/2005/8/layout/orgChart1"/>
    <dgm:cxn modelId="{C0085E64-A63D-47E1-A1D3-AA372E2C882C}" type="presParOf" srcId="{FC106342-2C0B-46C6-B063-4EF0BCBFBABA}" destId="{E43020F1-D68A-47B8-8911-757EDCFC2C96}" srcOrd="2" destOrd="0" presId="urn:microsoft.com/office/officeart/2005/8/layout/orgChart1"/>
    <dgm:cxn modelId="{5424B254-F7A5-4775-ADF0-5C40464F7CF7}" type="presParOf" srcId="{C0C2C5C4-B157-4605-BEC8-9DAAB741F023}" destId="{ECD379A5-6500-429C-9A2C-CBC44BDF3401}" srcOrd="2" destOrd="0" presId="urn:microsoft.com/office/officeart/2005/8/layout/orgChart1"/>
    <dgm:cxn modelId="{078DC352-B373-443F-8AB0-E3C6317112A6}" type="presParOf" srcId="{C0C2C5C4-B157-4605-BEC8-9DAAB741F023}" destId="{080B78D6-89EF-4BB5-BFE9-EB81F9D14B9E}" srcOrd="3" destOrd="0" presId="urn:microsoft.com/office/officeart/2005/8/layout/orgChart1"/>
    <dgm:cxn modelId="{95373E28-401B-4E5A-B193-1482AF0AB774}" type="presParOf" srcId="{080B78D6-89EF-4BB5-BFE9-EB81F9D14B9E}" destId="{0154FFB7-1A97-4F00-AFB0-08DBF8CDFF83}" srcOrd="0" destOrd="0" presId="urn:microsoft.com/office/officeart/2005/8/layout/orgChart1"/>
    <dgm:cxn modelId="{2562F532-BFA5-4553-827F-CB568E92DB59}" type="presParOf" srcId="{0154FFB7-1A97-4F00-AFB0-08DBF8CDFF83}" destId="{C27BBD11-3466-40D3-B542-A9E6B74F8B86}" srcOrd="0" destOrd="0" presId="urn:microsoft.com/office/officeart/2005/8/layout/orgChart1"/>
    <dgm:cxn modelId="{38EA2A95-10B5-44F2-9975-AEAEE71D1D2F}" type="presParOf" srcId="{0154FFB7-1A97-4F00-AFB0-08DBF8CDFF83}" destId="{7E3EC0CD-278E-47E0-A31E-36E6653137D2}" srcOrd="1" destOrd="0" presId="urn:microsoft.com/office/officeart/2005/8/layout/orgChart1"/>
    <dgm:cxn modelId="{55AD9E48-B7B5-49C0-9DA4-D0D4E547B72D}" type="presParOf" srcId="{080B78D6-89EF-4BB5-BFE9-EB81F9D14B9E}" destId="{5C2CE12D-263C-4864-AA17-4FA1EDA9E765}" srcOrd="1" destOrd="0" presId="urn:microsoft.com/office/officeart/2005/8/layout/orgChart1"/>
    <dgm:cxn modelId="{FB1A7E2D-84C3-4E4D-9120-B5CD9591C882}" type="presParOf" srcId="{080B78D6-89EF-4BB5-BFE9-EB81F9D14B9E}" destId="{B2B9E683-9BAC-4419-A912-75D729EECB89}" srcOrd="2" destOrd="0" presId="urn:microsoft.com/office/officeart/2005/8/layout/orgChart1"/>
    <dgm:cxn modelId="{F1736A10-72FA-4083-9945-94B12FD94FCC}" type="presParOf" srcId="{196D1F92-37F3-47C7-99E3-838C5E84A0D2}" destId="{386ACA56-BD18-407E-99E9-BFDB8AB4D2BB}" srcOrd="2" destOrd="0" presId="urn:microsoft.com/office/officeart/2005/8/layout/orgChart1"/>
    <dgm:cxn modelId="{8E7FD6AF-69C4-4644-A17D-34DE8B8787C8}" type="presParOf" srcId="{825AE29D-E17B-4B64-B3BF-DB1E8898D52E}" destId="{A67BA469-E31D-475F-8A36-8035A5D29D11}" srcOrd="2" destOrd="0" presId="urn:microsoft.com/office/officeart/2005/8/layout/orgChart1"/>
    <dgm:cxn modelId="{7B50377F-4CC3-4C3A-984F-3A5AE8A46713}" type="presParOf" srcId="{F84200DC-8856-48BF-8F14-C7D4E7AA3234}" destId="{6231406F-F760-4F43-9A3A-C9939FE41F52}" srcOrd="6" destOrd="0" presId="urn:microsoft.com/office/officeart/2005/8/layout/orgChart1"/>
    <dgm:cxn modelId="{71D4530A-F4A2-476A-9F3C-DBB27E1FA930}" type="presParOf" srcId="{F84200DC-8856-48BF-8F14-C7D4E7AA3234}" destId="{28F90CEB-33EC-4ACE-9C30-02E483BF0BCC}" srcOrd="7" destOrd="0" presId="urn:microsoft.com/office/officeart/2005/8/layout/orgChart1"/>
    <dgm:cxn modelId="{3ECC34A5-5B84-425A-9543-D4ABE91F6E6F}" type="presParOf" srcId="{28F90CEB-33EC-4ACE-9C30-02E483BF0BCC}" destId="{1AB8EBDE-96EA-4944-B4F6-020F5B2D20C9}" srcOrd="0" destOrd="0" presId="urn:microsoft.com/office/officeart/2005/8/layout/orgChart1"/>
    <dgm:cxn modelId="{C032C0AF-1B77-4838-A664-FEF114906CED}" type="presParOf" srcId="{1AB8EBDE-96EA-4944-B4F6-020F5B2D20C9}" destId="{F47E57E6-9D4A-409F-BD99-B4F105FA60C6}" srcOrd="0" destOrd="0" presId="urn:microsoft.com/office/officeart/2005/8/layout/orgChart1"/>
    <dgm:cxn modelId="{4EE61E30-8838-4A2D-9349-2607EC6203F7}" type="presParOf" srcId="{1AB8EBDE-96EA-4944-B4F6-020F5B2D20C9}" destId="{12E079A6-797F-4716-A9AE-F029CF8FDCCC}" srcOrd="1" destOrd="0" presId="urn:microsoft.com/office/officeart/2005/8/layout/orgChart1"/>
    <dgm:cxn modelId="{615D752D-5451-4D43-AA5F-A20648788CD8}" type="presParOf" srcId="{28F90CEB-33EC-4ACE-9C30-02E483BF0BCC}" destId="{523BD45C-53E5-42F7-A879-DEBC499DDB42}" srcOrd="1" destOrd="0" presId="urn:microsoft.com/office/officeart/2005/8/layout/orgChart1"/>
    <dgm:cxn modelId="{984201EA-9026-4179-A236-BDCFAC9169D5}" type="presParOf" srcId="{523BD45C-53E5-42F7-A879-DEBC499DDB42}" destId="{F44F61F5-642E-46C6-8241-5F0910EF6B9D}" srcOrd="0" destOrd="0" presId="urn:microsoft.com/office/officeart/2005/8/layout/orgChart1"/>
    <dgm:cxn modelId="{E7E57C0F-F4CC-4713-AC2A-4BC3DA17DD98}" type="presParOf" srcId="{523BD45C-53E5-42F7-A879-DEBC499DDB42}" destId="{3A63DB56-433F-4310-AE32-9A3C60DCFB2C}" srcOrd="1" destOrd="0" presId="urn:microsoft.com/office/officeart/2005/8/layout/orgChart1"/>
    <dgm:cxn modelId="{479D4695-985A-4A55-B8A9-6643E52749C2}" type="presParOf" srcId="{3A63DB56-433F-4310-AE32-9A3C60DCFB2C}" destId="{DB68ADF9-A3D6-4E3A-937B-FAC4679EE05C}" srcOrd="0" destOrd="0" presId="urn:microsoft.com/office/officeart/2005/8/layout/orgChart1"/>
    <dgm:cxn modelId="{FD1B969C-3A63-4588-AA7D-A35F89A3178B}" type="presParOf" srcId="{DB68ADF9-A3D6-4E3A-937B-FAC4679EE05C}" destId="{B86FE1BE-485B-491E-AD9F-0B6468EEF760}" srcOrd="0" destOrd="0" presId="urn:microsoft.com/office/officeart/2005/8/layout/orgChart1"/>
    <dgm:cxn modelId="{ADFFBFB9-5AE1-4C2F-9D0D-9A3A664ABF8F}" type="presParOf" srcId="{DB68ADF9-A3D6-4E3A-937B-FAC4679EE05C}" destId="{DD4A61BB-1C39-4E5B-BAE9-CEF41A8F43F5}" srcOrd="1" destOrd="0" presId="urn:microsoft.com/office/officeart/2005/8/layout/orgChart1"/>
    <dgm:cxn modelId="{38EE88BA-30B0-4C70-9974-6CC64B6FE5D2}" type="presParOf" srcId="{3A63DB56-433F-4310-AE32-9A3C60DCFB2C}" destId="{D2B0ECD7-9EF5-4588-A1F5-3B6214E7ABCC}" srcOrd="1" destOrd="0" presId="urn:microsoft.com/office/officeart/2005/8/layout/orgChart1"/>
    <dgm:cxn modelId="{F31C862C-46A1-43FD-A8EF-262A3F99E31F}" type="presParOf" srcId="{3A63DB56-433F-4310-AE32-9A3C60DCFB2C}" destId="{64E1F043-E68B-4FF4-AF2F-6E7272A964F2}" srcOrd="2" destOrd="0" presId="urn:microsoft.com/office/officeart/2005/8/layout/orgChart1"/>
    <dgm:cxn modelId="{547EC0CD-5551-4DD2-8750-5E953B3BFAB5}" type="presParOf" srcId="{523BD45C-53E5-42F7-A879-DEBC499DDB42}" destId="{328A93FC-A912-4EF0-9B7B-D8FF408E1BDA}" srcOrd="2" destOrd="0" presId="urn:microsoft.com/office/officeart/2005/8/layout/orgChart1"/>
    <dgm:cxn modelId="{D35A67F7-C9A5-4050-AB29-CEA6756BA0D7}" type="presParOf" srcId="{523BD45C-53E5-42F7-A879-DEBC499DDB42}" destId="{95ECFDD1-E5B2-494F-91C5-68DF3DDC989C}" srcOrd="3" destOrd="0" presId="urn:microsoft.com/office/officeart/2005/8/layout/orgChart1"/>
    <dgm:cxn modelId="{C4826ACD-E88A-4410-9DA5-E0072C1DAA50}" type="presParOf" srcId="{95ECFDD1-E5B2-494F-91C5-68DF3DDC989C}" destId="{EFBDA0E1-D080-4192-861A-C8ABFB5BEBF9}" srcOrd="0" destOrd="0" presId="urn:microsoft.com/office/officeart/2005/8/layout/orgChart1"/>
    <dgm:cxn modelId="{36EC2BB4-C3ED-4892-A027-582644903CE5}" type="presParOf" srcId="{EFBDA0E1-D080-4192-861A-C8ABFB5BEBF9}" destId="{7D8BA475-447B-4179-A80D-EC7177A1D5E1}" srcOrd="0" destOrd="0" presId="urn:microsoft.com/office/officeart/2005/8/layout/orgChart1"/>
    <dgm:cxn modelId="{2AA03429-B12A-4FB0-9CA0-5E3AFE8C2596}" type="presParOf" srcId="{EFBDA0E1-D080-4192-861A-C8ABFB5BEBF9}" destId="{F1DB05D7-D656-46ED-8D9D-E0E9785E25C8}" srcOrd="1" destOrd="0" presId="urn:microsoft.com/office/officeart/2005/8/layout/orgChart1"/>
    <dgm:cxn modelId="{FAC18140-2B31-4EDC-BA51-FC49BE2AD644}" type="presParOf" srcId="{95ECFDD1-E5B2-494F-91C5-68DF3DDC989C}" destId="{B994C80C-CA9E-4A84-83CD-2B971A1AA594}" srcOrd="1" destOrd="0" presId="urn:microsoft.com/office/officeart/2005/8/layout/orgChart1"/>
    <dgm:cxn modelId="{527ADF05-02B4-41A5-A327-BE9023920123}" type="presParOf" srcId="{95ECFDD1-E5B2-494F-91C5-68DF3DDC989C}" destId="{60F750B6-974C-448F-A715-00D1EF9B3D93}" srcOrd="2" destOrd="0" presId="urn:microsoft.com/office/officeart/2005/8/layout/orgChart1"/>
    <dgm:cxn modelId="{FAEEA421-9085-4A42-89EA-CD007A821D4E}" type="presParOf" srcId="{523BD45C-53E5-42F7-A879-DEBC499DDB42}" destId="{DF1ADC46-4FAC-4A81-AB57-8A4A232989FD}" srcOrd="4" destOrd="0" presId="urn:microsoft.com/office/officeart/2005/8/layout/orgChart1"/>
    <dgm:cxn modelId="{EE20EF0B-1578-45D4-80A9-E327D8F969CB}" type="presParOf" srcId="{523BD45C-53E5-42F7-A879-DEBC499DDB42}" destId="{27C4A841-E4B0-450E-8E52-DC3294326315}" srcOrd="5" destOrd="0" presId="urn:microsoft.com/office/officeart/2005/8/layout/orgChart1"/>
    <dgm:cxn modelId="{D5187D9C-16A7-441E-A114-5CBD0FEEB6E9}" type="presParOf" srcId="{27C4A841-E4B0-450E-8E52-DC3294326315}" destId="{02C3CFBB-D019-4580-957E-AD4504337381}" srcOrd="0" destOrd="0" presId="urn:microsoft.com/office/officeart/2005/8/layout/orgChart1"/>
    <dgm:cxn modelId="{1C735820-9A0A-47C7-B764-787791FB7B3B}" type="presParOf" srcId="{02C3CFBB-D019-4580-957E-AD4504337381}" destId="{230AE599-3923-43F2-9B24-9787E78D7515}" srcOrd="0" destOrd="0" presId="urn:microsoft.com/office/officeart/2005/8/layout/orgChart1"/>
    <dgm:cxn modelId="{F2DAD9B7-B838-44F5-A7A3-E93768B7D998}" type="presParOf" srcId="{02C3CFBB-D019-4580-957E-AD4504337381}" destId="{56B11918-737A-4E6F-ABE4-DBC1AD1018A3}" srcOrd="1" destOrd="0" presId="urn:microsoft.com/office/officeart/2005/8/layout/orgChart1"/>
    <dgm:cxn modelId="{D6FA3F92-F9BC-40F2-864C-0E906530DF9E}" type="presParOf" srcId="{27C4A841-E4B0-450E-8E52-DC3294326315}" destId="{A44AB9C8-8206-40EE-A850-273CDF7D4507}" srcOrd="1" destOrd="0" presId="urn:microsoft.com/office/officeart/2005/8/layout/orgChart1"/>
    <dgm:cxn modelId="{7E31072B-171D-4E42-833F-BA3A0B28B901}" type="presParOf" srcId="{27C4A841-E4B0-450E-8E52-DC3294326315}" destId="{4A0290FB-C2DF-422F-B132-27472A45CEFC}" srcOrd="2" destOrd="0" presId="urn:microsoft.com/office/officeart/2005/8/layout/orgChart1"/>
    <dgm:cxn modelId="{DC0D66AD-CC19-4694-B33E-43D629A9C170}" type="presParOf" srcId="{28F90CEB-33EC-4ACE-9C30-02E483BF0BCC}" destId="{1C21ED4A-53DB-4EE6-844A-06682037ADCF}" srcOrd="2" destOrd="0" presId="urn:microsoft.com/office/officeart/2005/8/layout/orgChart1"/>
    <dgm:cxn modelId="{528B61F2-BD73-4FDA-AC64-C049A319A300}" type="presParOf" srcId="{1E22B227-56C8-4799-9537-222965CF3393}" destId="{0A4F2AA1-2CDC-4CE9-B530-9CD844C384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701137-6BBB-4E97-B750-1FB73CA59E8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85B3A4C7-7806-4D1E-A756-050048C6DC11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Začetek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m1 / 68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DED04DF2-4F12-46D8-A954-62F32EB22F7C}" type="parTrans" cxnId="{8CAA32BA-EE5B-41B3-A1E0-32FED2B3A492}">
      <dgm:prSet/>
      <dgm:spPr/>
    </dgm:pt>
    <dgm:pt modelId="{E231306B-266A-483C-885B-21EAB632C5AA}" type="sibTrans" cxnId="{8CAA32BA-EE5B-41B3-A1E0-32FED2B3A492}">
      <dgm:prSet/>
      <dgm:spPr/>
    </dgm:pt>
    <dgm:pt modelId="{CDBFE468-12A5-460A-88B5-309FE1787E07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 – 2 / m12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89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C11A5925-09F4-4486-A7C1-B2B2AAC6EF19}" type="parTrans" cxnId="{68E05160-7753-4A80-91C5-AB075792D39E}">
      <dgm:prSet/>
      <dgm:spPr/>
    </dgm:pt>
    <dgm:pt modelId="{93C6EEAC-89BD-4730-9071-52BA5237E252}" type="sibTrans" cxnId="{68E05160-7753-4A80-91C5-AB075792D39E}">
      <dgm:prSet/>
      <dgm:spPr/>
    </dgm:pt>
    <dgm:pt modelId="{F575ED7A-9D04-46FF-A271-B35A4A75CA70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 – 3 / m13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90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55656F78-2609-46EB-B797-707A6005CE68}" type="parTrans" cxnId="{8F4E67D5-78F4-46A6-AEAC-100D2EAB6518}">
      <dgm:prSet/>
      <dgm:spPr/>
    </dgm:pt>
    <dgm:pt modelId="{3D4DBA17-B399-46D4-BF90-F5C07E8E5DAD}" type="sibTrans" cxnId="{8F4E67D5-78F4-46A6-AEAC-100D2EAB6518}">
      <dgm:prSet/>
      <dgm:spPr/>
    </dgm:pt>
    <dgm:pt modelId="{C09BA307-D31F-42F0-8FDB-2BBA43201277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 – 4 / m14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68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649C905A-E5C5-4AA6-88DC-9E6E31CAC741}" type="parTrans" cxnId="{A0BFC991-BB8F-4405-BA24-3FF413F14A86}">
      <dgm:prSet/>
      <dgm:spPr/>
    </dgm:pt>
    <dgm:pt modelId="{2B31D65C-80DD-405E-974D-D29BC1FDDB26}" type="sibTrans" cxnId="{A0BFC991-BB8F-4405-BA24-3FF413F14A86}">
      <dgm:prSet/>
      <dgm:spPr/>
    </dgm:pt>
    <dgm:pt modelId="{8374452C-1067-4219-9D1E-158F066CFE5E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4 – 2 / m142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102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769DE785-AD71-43E9-A865-840FCFE0B96B}" type="parTrans" cxnId="{6E420445-30C7-4131-98AC-E966BE2D6C12}">
      <dgm:prSet/>
      <dgm:spPr/>
    </dgm:pt>
    <dgm:pt modelId="{06203AEE-D61B-4466-AA06-173CA906523E}" type="sibTrans" cxnId="{6E420445-30C7-4131-98AC-E966BE2D6C12}">
      <dgm:prSet/>
      <dgm:spPr/>
    </dgm:pt>
    <dgm:pt modelId="{EEDFDFAC-025C-4278-8B51-79BA5000EBDA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4 – 3 / m143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77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1C7B55B6-BF43-4B18-B73E-D078121FF74F}" type="parTrans" cxnId="{9EB1CA17-C3D3-4BC4-96AC-754EEC8F3967}">
      <dgm:prSet/>
      <dgm:spPr/>
    </dgm:pt>
    <dgm:pt modelId="{88BEB4FD-8C3B-4428-ADAC-284FD27C9C78}" type="sibTrans" cxnId="{9EB1CA17-C3D3-4BC4-96AC-754EEC8F3967}">
      <dgm:prSet/>
      <dgm:spPr/>
    </dgm:pt>
    <dgm:pt modelId="{BEBBA65C-4C11-4466-A172-C6DEFF1584BB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4 – 5 / m145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68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34BEC369-EFD1-41C5-9A70-349BFB496D1A}" type="parTrans" cxnId="{8F14F948-60D5-4FA8-80BE-698ABFFC4287}">
      <dgm:prSet/>
      <dgm:spPr/>
    </dgm:pt>
    <dgm:pt modelId="{AD93A3E5-459C-4813-B190-7D2E21F9E703}" type="sibTrans" cxnId="{8F14F948-60D5-4FA8-80BE-698ABFFC4287}">
      <dgm:prSet/>
      <dgm:spPr/>
    </dgm:pt>
    <dgm:pt modelId="{61135E28-3F1F-4790-A8E1-C0C365723CEF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5 – 2 / m1452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83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3F38AB61-A76F-4516-9C28-1DC98F5BB3F5}" type="parTrans" cxnId="{1D3AE0EB-AE58-4F6B-A8C5-8C69B3470C8F}">
      <dgm:prSet/>
      <dgm:spPr/>
    </dgm:pt>
    <dgm:pt modelId="{2A097881-D64D-4842-8A05-0522C0CE535E}" type="sibTrans" cxnId="{1D3AE0EB-AE58-4F6B-A8C5-8C69B3470C8F}">
      <dgm:prSet/>
      <dgm:spPr/>
    </dgm:pt>
    <dgm:pt modelId="{6B2CBA37-C87E-4A0C-8189-765BE6883579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5 – 3 / m1453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80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D177F311-4352-4D80-9BE7-EAFC6A3620CE}" type="parTrans" cxnId="{CB263528-EA18-4711-B127-CBBC2E1E5905}">
      <dgm:prSet/>
      <dgm:spPr/>
    </dgm:pt>
    <dgm:pt modelId="{1105C1ED-E546-4EB9-9266-0D961DA86800}" type="sibTrans" cxnId="{CB263528-EA18-4711-B127-CBBC2E1E5905}">
      <dgm:prSet/>
      <dgm:spPr/>
    </dgm:pt>
    <dgm:pt modelId="{42FD9B92-AAD7-42F0-9F05-413A5D5B0765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 – 5 / m15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76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B4D43205-EB54-4EAC-88B8-C939045D2E43}" type="parTrans" cxnId="{461EA5F2-40DA-4D21-8204-3CDAD171CD1A}">
      <dgm:prSet/>
      <dgm:spPr/>
    </dgm:pt>
    <dgm:pt modelId="{C7B4A279-4A63-4F90-9289-272C6C854C85}" type="sibTrans" cxnId="{461EA5F2-40DA-4D21-8204-3CDAD171CD1A}">
      <dgm:prSet/>
      <dgm:spPr/>
    </dgm:pt>
    <dgm:pt modelId="{8E5EB45D-2188-483B-BF3E-33B5205A6619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5 – 2 / m152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85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BB0446B8-1477-4E40-AFE0-55ADF4F7A19B}" type="parTrans" cxnId="{663ECF99-2B2B-43C7-9F21-8511085AB819}">
      <dgm:prSet/>
      <dgm:spPr/>
    </dgm:pt>
    <dgm:pt modelId="{2324AB06-603E-43F3-91BC-11FE52BF7713}" type="sibTrans" cxnId="{663ECF99-2B2B-43C7-9F21-8511085AB819}">
      <dgm:prSet/>
      <dgm:spPr/>
    </dgm:pt>
    <dgm:pt modelId="{00ED96FC-7F22-4D5C-85AC-F25FF6F04734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5 – 3 / m153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97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19A17DA8-9CF5-4081-9B89-23254FBCA5DB}" type="parTrans" cxnId="{C170F2FD-B390-43FA-977D-333C9C9B7DC5}">
      <dgm:prSet/>
      <dgm:spPr/>
    </dgm:pt>
    <dgm:pt modelId="{73C5DF5F-8BB7-4674-8602-9EA43BB39FAB}" type="sibTrans" cxnId="{C170F2FD-B390-43FA-977D-333C9C9B7DC5}">
      <dgm:prSet/>
      <dgm:spPr/>
    </dgm:pt>
    <dgm:pt modelId="{50525D6B-80F3-46E5-A64A-6770C8FFC4D5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5 – 4 / m154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76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F5E8B8CC-5AEF-4156-8F81-675DCE881545}" type="parTrans" cxnId="{1D594288-E012-4D40-8C49-8BDAAD55526E}">
      <dgm:prSet/>
      <dgm:spPr/>
    </dgm:pt>
    <dgm:pt modelId="{CE2FA2A9-0B62-4062-9B98-29E6AE18248B}" type="sibTrans" cxnId="{1D594288-E012-4D40-8C49-8BDAAD55526E}">
      <dgm:prSet/>
      <dgm:spPr/>
    </dgm:pt>
    <dgm:pt modelId="{26F7C378-CBA5-4383-8A96-F4E8E2730D49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4 – 2 / m1542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871F4AB7-9B3D-4823-94A3-B5D5368D7754}" type="parTrans" cxnId="{90B8FEBB-2B34-4B4F-A960-0DADC67856F6}">
      <dgm:prSet/>
      <dgm:spPr/>
    </dgm:pt>
    <dgm:pt modelId="{85405D25-934A-4E67-8F20-7BF0C258FBB6}" type="sibTrans" cxnId="{90B8FEBB-2B34-4B4F-A960-0DADC67856F6}">
      <dgm:prSet/>
      <dgm:spPr/>
    </dgm:pt>
    <dgm:pt modelId="{7856B0CD-6652-43A3-9E81-B0A72705BE7E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4 – 3 / m1543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F1555E61-9CAB-44F5-A878-BD1B2A1852B3}" type="parTrans" cxnId="{35E35E47-89DD-434A-8B02-ECC8EA390520}">
      <dgm:prSet/>
      <dgm:spPr/>
    </dgm:pt>
    <dgm:pt modelId="{1E384F00-FA3C-44DD-A77A-DF98838BDD80}" type="sibTrans" cxnId="{35E35E47-89DD-434A-8B02-ECC8EA390520}">
      <dgm:prSet/>
      <dgm:spPr/>
    </dgm:pt>
    <dgm:pt modelId="{5EAC08D6-D3C0-412D-BAF7-D1EAFE3532EE}" type="pres">
      <dgm:prSet presAssocID="{F1701137-6BBB-4E97-B750-1FB73CA59E8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080A548-1956-4D8E-BBBF-614F28A764B8}" type="pres">
      <dgm:prSet presAssocID="{85B3A4C7-7806-4D1E-A756-050048C6DC11}" presName="hierRoot1" presStyleCnt="0">
        <dgm:presLayoutVars>
          <dgm:hierBranch/>
        </dgm:presLayoutVars>
      </dgm:prSet>
      <dgm:spPr/>
    </dgm:pt>
    <dgm:pt modelId="{F1109540-442F-4AEC-A164-E7268E1F8DF9}" type="pres">
      <dgm:prSet presAssocID="{85B3A4C7-7806-4D1E-A756-050048C6DC11}" presName="rootComposite1" presStyleCnt="0"/>
      <dgm:spPr/>
    </dgm:pt>
    <dgm:pt modelId="{BC7B9E24-519E-40C2-98C2-B6F72A7E62A1}" type="pres">
      <dgm:prSet presAssocID="{85B3A4C7-7806-4D1E-A756-050048C6DC1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CED2D2B2-1BD4-4299-8BE1-96BD1244F4D8}" type="pres">
      <dgm:prSet presAssocID="{85B3A4C7-7806-4D1E-A756-050048C6DC11}" presName="rootConnector1" presStyleLbl="node1" presStyleIdx="0" presStyleCnt="0"/>
      <dgm:spPr/>
      <dgm:t>
        <a:bodyPr/>
        <a:lstStyle/>
        <a:p>
          <a:endParaRPr lang="sl-SI"/>
        </a:p>
      </dgm:t>
    </dgm:pt>
    <dgm:pt modelId="{FBE89445-D8E5-43FF-ACED-13464CA0634A}" type="pres">
      <dgm:prSet presAssocID="{85B3A4C7-7806-4D1E-A756-050048C6DC11}" presName="hierChild2" presStyleCnt="0"/>
      <dgm:spPr/>
    </dgm:pt>
    <dgm:pt modelId="{917667FB-29FF-4119-B8A6-48F9BC2D659F}" type="pres">
      <dgm:prSet presAssocID="{C11A5925-09F4-4486-A7C1-B2B2AAC6EF19}" presName="Name35" presStyleLbl="parChTrans1D2" presStyleIdx="0" presStyleCnt="4"/>
      <dgm:spPr/>
    </dgm:pt>
    <dgm:pt modelId="{0987B674-2AAC-4240-9AEF-0E0F123C0DB8}" type="pres">
      <dgm:prSet presAssocID="{CDBFE468-12A5-460A-88B5-309FE1787E07}" presName="hierRoot2" presStyleCnt="0">
        <dgm:presLayoutVars>
          <dgm:hierBranch/>
        </dgm:presLayoutVars>
      </dgm:prSet>
      <dgm:spPr/>
    </dgm:pt>
    <dgm:pt modelId="{592EEAFE-8A27-4F2B-ACC1-718B9F79FDBD}" type="pres">
      <dgm:prSet presAssocID="{CDBFE468-12A5-460A-88B5-309FE1787E07}" presName="rootComposite" presStyleCnt="0"/>
      <dgm:spPr/>
    </dgm:pt>
    <dgm:pt modelId="{A5CECBD5-3F14-4C72-9526-9C67BDFB32A4}" type="pres">
      <dgm:prSet presAssocID="{CDBFE468-12A5-460A-88B5-309FE1787E07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E60A4575-26D5-4927-AAFA-D809E206DF67}" type="pres">
      <dgm:prSet presAssocID="{CDBFE468-12A5-460A-88B5-309FE1787E07}" presName="rootConnector" presStyleLbl="node2" presStyleIdx="0" presStyleCnt="4"/>
      <dgm:spPr/>
      <dgm:t>
        <a:bodyPr/>
        <a:lstStyle/>
        <a:p>
          <a:endParaRPr lang="sl-SI"/>
        </a:p>
      </dgm:t>
    </dgm:pt>
    <dgm:pt modelId="{2B665E85-5A9C-4748-9436-3BF279948C58}" type="pres">
      <dgm:prSet presAssocID="{CDBFE468-12A5-460A-88B5-309FE1787E07}" presName="hierChild4" presStyleCnt="0"/>
      <dgm:spPr/>
    </dgm:pt>
    <dgm:pt modelId="{1DFB8789-A6E2-49F6-8F1E-4AA46579009C}" type="pres">
      <dgm:prSet presAssocID="{CDBFE468-12A5-460A-88B5-309FE1787E07}" presName="hierChild5" presStyleCnt="0"/>
      <dgm:spPr/>
    </dgm:pt>
    <dgm:pt modelId="{A442A62E-EA87-4869-A93D-7BE6D71ED96C}" type="pres">
      <dgm:prSet presAssocID="{55656F78-2609-46EB-B797-707A6005CE68}" presName="Name35" presStyleLbl="parChTrans1D2" presStyleIdx="1" presStyleCnt="4"/>
      <dgm:spPr/>
    </dgm:pt>
    <dgm:pt modelId="{1194747C-DE0B-4FFD-AF21-8ABDC790C677}" type="pres">
      <dgm:prSet presAssocID="{F575ED7A-9D04-46FF-A271-B35A4A75CA70}" presName="hierRoot2" presStyleCnt="0">
        <dgm:presLayoutVars>
          <dgm:hierBranch/>
        </dgm:presLayoutVars>
      </dgm:prSet>
      <dgm:spPr/>
    </dgm:pt>
    <dgm:pt modelId="{9B5DD2FE-9ED0-4456-9266-7A13F2E86310}" type="pres">
      <dgm:prSet presAssocID="{F575ED7A-9D04-46FF-A271-B35A4A75CA70}" presName="rootComposite" presStyleCnt="0"/>
      <dgm:spPr/>
    </dgm:pt>
    <dgm:pt modelId="{1CF779BA-1EEC-4919-A5FF-E8EC02920DDD}" type="pres">
      <dgm:prSet presAssocID="{F575ED7A-9D04-46FF-A271-B35A4A75CA70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88B0B0D8-540D-4CCB-9901-1B93231E4135}" type="pres">
      <dgm:prSet presAssocID="{F575ED7A-9D04-46FF-A271-B35A4A75CA70}" presName="rootConnector" presStyleLbl="node2" presStyleIdx="1" presStyleCnt="4"/>
      <dgm:spPr/>
      <dgm:t>
        <a:bodyPr/>
        <a:lstStyle/>
        <a:p>
          <a:endParaRPr lang="sl-SI"/>
        </a:p>
      </dgm:t>
    </dgm:pt>
    <dgm:pt modelId="{2FD24660-9627-4EA7-8D4C-BB51E01AD097}" type="pres">
      <dgm:prSet presAssocID="{F575ED7A-9D04-46FF-A271-B35A4A75CA70}" presName="hierChild4" presStyleCnt="0"/>
      <dgm:spPr/>
    </dgm:pt>
    <dgm:pt modelId="{15030368-950D-4665-B829-16CA0C246A0A}" type="pres">
      <dgm:prSet presAssocID="{F575ED7A-9D04-46FF-A271-B35A4A75CA70}" presName="hierChild5" presStyleCnt="0"/>
      <dgm:spPr/>
    </dgm:pt>
    <dgm:pt modelId="{B7EFF9C8-02D0-4B00-8046-B0671324B5D5}" type="pres">
      <dgm:prSet presAssocID="{649C905A-E5C5-4AA6-88DC-9E6E31CAC741}" presName="Name35" presStyleLbl="parChTrans1D2" presStyleIdx="2" presStyleCnt="4"/>
      <dgm:spPr/>
    </dgm:pt>
    <dgm:pt modelId="{27F8C9C0-4C17-499F-8C90-4A752D3C9655}" type="pres">
      <dgm:prSet presAssocID="{C09BA307-D31F-42F0-8FDB-2BBA43201277}" presName="hierRoot2" presStyleCnt="0">
        <dgm:presLayoutVars>
          <dgm:hierBranch/>
        </dgm:presLayoutVars>
      </dgm:prSet>
      <dgm:spPr/>
    </dgm:pt>
    <dgm:pt modelId="{5D43CEBC-A0EE-4451-8C2E-6DAB07AA964F}" type="pres">
      <dgm:prSet presAssocID="{C09BA307-D31F-42F0-8FDB-2BBA43201277}" presName="rootComposite" presStyleCnt="0"/>
      <dgm:spPr/>
    </dgm:pt>
    <dgm:pt modelId="{592C212C-70AC-4419-82D3-A52E41DB466D}" type="pres">
      <dgm:prSet presAssocID="{C09BA307-D31F-42F0-8FDB-2BBA43201277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0C581929-E4B2-4D2C-A663-4D791967C770}" type="pres">
      <dgm:prSet presAssocID="{C09BA307-D31F-42F0-8FDB-2BBA43201277}" presName="rootConnector" presStyleLbl="node2" presStyleIdx="2" presStyleCnt="4"/>
      <dgm:spPr/>
      <dgm:t>
        <a:bodyPr/>
        <a:lstStyle/>
        <a:p>
          <a:endParaRPr lang="sl-SI"/>
        </a:p>
      </dgm:t>
    </dgm:pt>
    <dgm:pt modelId="{A3353AE1-50AF-4912-931A-51B80D742ADF}" type="pres">
      <dgm:prSet presAssocID="{C09BA307-D31F-42F0-8FDB-2BBA43201277}" presName="hierChild4" presStyleCnt="0"/>
      <dgm:spPr/>
    </dgm:pt>
    <dgm:pt modelId="{670EF6A0-ADB9-4A3F-BF0E-C49DB52920DD}" type="pres">
      <dgm:prSet presAssocID="{769DE785-AD71-43E9-A865-840FCFE0B96B}" presName="Name35" presStyleLbl="parChTrans1D3" presStyleIdx="0" presStyleCnt="6"/>
      <dgm:spPr/>
    </dgm:pt>
    <dgm:pt modelId="{F356A5EB-B17E-438C-9717-59A978E92F52}" type="pres">
      <dgm:prSet presAssocID="{8374452C-1067-4219-9D1E-158F066CFE5E}" presName="hierRoot2" presStyleCnt="0">
        <dgm:presLayoutVars>
          <dgm:hierBranch val="r"/>
        </dgm:presLayoutVars>
      </dgm:prSet>
      <dgm:spPr/>
    </dgm:pt>
    <dgm:pt modelId="{C552525C-1E11-4C94-BC22-341E2311AE62}" type="pres">
      <dgm:prSet presAssocID="{8374452C-1067-4219-9D1E-158F066CFE5E}" presName="rootComposite" presStyleCnt="0"/>
      <dgm:spPr/>
    </dgm:pt>
    <dgm:pt modelId="{68095334-17D6-456B-861D-C3C9D6EDA00E}" type="pres">
      <dgm:prSet presAssocID="{8374452C-1067-4219-9D1E-158F066CFE5E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6837BE32-8559-4047-87F7-55FCCEEDEC1D}" type="pres">
      <dgm:prSet presAssocID="{8374452C-1067-4219-9D1E-158F066CFE5E}" presName="rootConnector" presStyleLbl="node3" presStyleIdx="0" presStyleCnt="6"/>
      <dgm:spPr/>
      <dgm:t>
        <a:bodyPr/>
        <a:lstStyle/>
        <a:p>
          <a:endParaRPr lang="sl-SI"/>
        </a:p>
      </dgm:t>
    </dgm:pt>
    <dgm:pt modelId="{0640BBE7-D4DD-4E6A-B47A-7E66E4AC2F32}" type="pres">
      <dgm:prSet presAssocID="{8374452C-1067-4219-9D1E-158F066CFE5E}" presName="hierChild4" presStyleCnt="0"/>
      <dgm:spPr/>
    </dgm:pt>
    <dgm:pt modelId="{78B465D1-6233-41FB-B9DB-D022DC4D91E3}" type="pres">
      <dgm:prSet presAssocID="{8374452C-1067-4219-9D1E-158F066CFE5E}" presName="hierChild5" presStyleCnt="0"/>
      <dgm:spPr/>
    </dgm:pt>
    <dgm:pt modelId="{C4748642-1A45-45D1-9709-89CBF4A3DCAD}" type="pres">
      <dgm:prSet presAssocID="{1C7B55B6-BF43-4B18-B73E-D078121FF74F}" presName="Name35" presStyleLbl="parChTrans1D3" presStyleIdx="1" presStyleCnt="6"/>
      <dgm:spPr/>
    </dgm:pt>
    <dgm:pt modelId="{88C483F5-872A-46D2-951A-55A02F5D1E11}" type="pres">
      <dgm:prSet presAssocID="{EEDFDFAC-025C-4278-8B51-79BA5000EBDA}" presName="hierRoot2" presStyleCnt="0">
        <dgm:presLayoutVars>
          <dgm:hierBranch val="r"/>
        </dgm:presLayoutVars>
      </dgm:prSet>
      <dgm:spPr/>
    </dgm:pt>
    <dgm:pt modelId="{C0347B7F-558C-4CCE-B5EF-0C25D12A066E}" type="pres">
      <dgm:prSet presAssocID="{EEDFDFAC-025C-4278-8B51-79BA5000EBDA}" presName="rootComposite" presStyleCnt="0"/>
      <dgm:spPr/>
    </dgm:pt>
    <dgm:pt modelId="{1442AF9E-BFC4-4CBD-A172-DB1AB68A4638}" type="pres">
      <dgm:prSet presAssocID="{EEDFDFAC-025C-4278-8B51-79BA5000EBDA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38AD3C71-64A1-4E92-AC22-9F4A1E588DD8}" type="pres">
      <dgm:prSet presAssocID="{EEDFDFAC-025C-4278-8B51-79BA5000EBDA}" presName="rootConnector" presStyleLbl="node3" presStyleIdx="1" presStyleCnt="6"/>
      <dgm:spPr/>
      <dgm:t>
        <a:bodyPr/>
        <a:lstStyle/>
        <a:p>
          <a:endParaRPr lang="sl-SI"/>
        </a:p>
      </dgm:t>
    </dgm:pt>
    <dgm:pt modelId="{A3EF1D22-9C81-4599-B60B-5C4D9277EB9E}" type="pres">
      <dgm:prSet presAssocID="{EEDFDFAC-025C-4278-8B51-79BA5000EBDA}" presName="hierChild4" presStyleCnt="0"/>
      <dgm:spPr/>
    </dgm:pt>
    <dgm:pt modelId="{27C9A15C-C6CB-46AE-893A-DC4F75C3B97B}" type="pres">
      <dgm:prSet presAssocID="{EEDFDFAC-025C-4278-8B51-79BA5000EBDA}" presName="hierChild5" presStyleCnt="0"/>
      <dgm:spPr/>
    </dgm:pt>
    <dgm:pt modelId="{57868DB6-92FE-4215-AD76-37AA9B0ED480}" type="pres">
      <dgm:prSet presAssocID="{34BEC369-EFD1-41C5-9A70-349BFB496D1A}" presName="Name35" presStyleLbl="parChTrans1D3" presStyleIdx="2" presStyleCnt="6"/>
      <dgm:spPr/>
    </dgm:pt>
    <dgm:pt modelId="{F613FB37-04B8-4656-8DB3-2816D9C394D4}" type="pres">
      <dgm:prSet presAssocID="{BEBBA65C-4C11-4466-A172-C6DEFF1584BB}" presName="hierRoot2" presStyleCnt="0">
        <dgm:presLayoutVars>
          <dgm:hierBranch/>
        </dgm:presLayoutVars>
      </dgm:prSet>
      <dgm:spPr/>
    </dgm:pt>
    <dgm:pt modelId="{30503142-3664-4240-8A69-08230A6E4BC0}" type="pres">
      <dgm:prSet presAssocID="{BEBBA65C-4C11-4466-A172-C6DEFF1584BB}" presName="rootComposite" presStyleCnt="0"/>
      <dgm:spPr/>
    </dgm:pt>
    <dgm:pt modelId="{2B7C1237-8E32-46B2-A551-D3B1B8621FE7}" type="pres">
      <dgm:prSet presAssocID="{BEBBA65C-4C11-4466-A172-C6DEFF1584BB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72682C9E-5ECD-421F-936E-698EF797E380}" type="pres">
      <dgm:prSet presAssocID="{BEBBA65C-4C11-4466-A172-C6DEFF1584BB}" presName="rootConnector" presStyleLbl="node3" presStyleIdx="2" presStyleCnt="6"/>
      <dgm:spPr/>
      <dgm:t>
        <a:bodyPr/>
        <a:lstStyle/>
        <a:p>
          <a:endParaRPr lang="sl-SI"/>
        </a:p>
      </dgm:t>
    </dgm:pt>
    <dgm:pt modelId="{CA0FA143-61FD-427A-AC97-224A379C6B5B}" type="pres">
      <dgm:prSet presAssocID="{BEBBA65C-4C11-4466-A172-C6DEFF1584BB}" presName="hierChild4" presStyleCnt="0"/>
      <dgm:spPr/>
    </dgm:pt>
    <dgm:pt modelId="{8C799EB1-7748-4F58-B7B4-594F15074F47}" type="pres">
      <dgm:prSet presAssocID="{3F38AB61-A76F-4516-9C28-1DC98F5BB3F5}" presName="Name35" presStyleLbl="parChTrans1D4" presStyleIdx="0" presStyleCnt="4"/>
      <dgm:spPr/>
    </dgm:pt>
    <dgm:pt modelId="{5BFDA6D1-E13B-4869-881C-20B9FA9C5BE6}" type="pres">
      <dgm:prSet presAssocID="{61135E28-3F1F-4790-A8E1-C0C365723CEF}" presName="hierRoot2" presStyleCnt="0">
        <dgm:presLayoutVars>
          <dgm:hierBranch val="r"/>
        </dgm:presLayoutVars>
      </dgm:prSet>
      <dgm:spPr/>
    </dgm:pt>
    <dgm:pt modelId="{636CCDB5-A7B5-4768-BE2A-0759778D6EAC}" type="pres">
      <dgm:prSet presAssocID="{61135E28-3F1F-4790-A8E1-C0C365723CEF}" presName="rootComposite" presStyleCnt="0"/>
      <dgm:spPr/>
    </dgm:pt>
    <dgm:pt modelId="{744C83EB-9CA9-4119-A36C-C915EA11BE4E}" type="pres">
      <dgm:prSet presAssocID="{61135E28-3F1F-4790-A8E1-C0C365723CEF}" presName="rootText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AC2CFC4E-68FE-4E22-909D-FB6017E09833}" type="pres">
      <dgm:prSet presAssocID="{61135E28-3F1F-4790-A8E1-C0C365723CEF}" presName="rootConnector" presStyleLbl="node4" presStyleIdx="0" presStyleCnt="4"/>
      <dgm:spPr/>
      <dgm:t>
        <a:bodyPr/>
        <a:lstStyle/>
        <a:p>
          <a:endParaRPr lang="sl-SI"/>
        </a:p>
      </dgm:t>
    </dgm:pt>
    <dgm:pt modelId="{1797A25C-CDB6-40DE-B77F-371E496B1895}" type="pres">
      <dgm:prSet presAssocID="{61135E28-3F1F-4790-A8E1-C0C365723CEF}" presName="hierChild4" presStyleCnt="0"/>
      <dgm:spPr/>
    </dgm:pt>
    <dgm:pt modelId="{607049FE-720F-4244-B459-748FB341623D}" type="pres">
      <dgm:prSet presAssocID="{61135E28-3F1F-4790-A8E1-C0C365723CEF}" presName="hierChild5" presStyleCnt="0"/>
      <dgm:spPr/>
    </dgm:pt>
    <dgm:pt modelId="{9E3556C2-E6CA-46E7-B972-2FAB7EDCAB26}" type="pres">
      <dgm:prSet presAssocID="{D177F311-4352-4D80-9BE7-EAFC6A3620CE}" presName="Name35" presStyleLbl="parChTrans1D4" presStyleIdx="1" presStyleCnt="4"/>
      <dgm:spPr/>
    </dgm:pt>
    <dgm:pt modelId="{75374C45-60A0-463C-8AEE-A97FCDC480B9}" type="pres">
      <dgm:prSet presAssocID="{6B2CBA37-C87E-4A0C-8189-765BE6883579}" presName="hierRoot2" presStyleCnt="0">
        <dgm:presLayoutVars>
          <dgm:hierBranch val="r"/>
        </dgm:presLayoutVars>
      </dgm:prSet>
      <dgm:spPr/>
    </dgm:pt>
    <dgm:pt modelId="{61EA7EC9-9DC0-4ADD-ADF0-0C917064D03A}" type="pres">
      <dgm:prSet presAssocID="{6B2CBA37-C87E-4A0C-8189-765BE6883579}" presName="rootComposite" presStyleCnt="0"/>
      <dgm:spPr/>
    </dgm:pt>
    <dgm:pt modelId="{977D1B7B-3C52-463E-8392-06BCB9779CC5}" type="pres">
      <dgm:prSet presAssocID="{6B2CBA37-C87E-4A0C-8189-765BE6883579}" presName="rootText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1D0E6842-7FDE-4759-866F-892802806217}" type="pres">
      <dgm:prSet presAssocID="{6B2CBA37-C87E-4A0C-8189-765BE6883579}" presName="rootConnector" presStyleLbl="node4" presStyleIdx="1" presStyleCnt="4"/>
      <dgm:spPr/>
      <dgm:t>
        <a:bodyPr/>
        <a:lstStyle/>
        <a:p>
          <a:endParaRPr lang="sl-SI"/>
        </a:p>
      </dgm:t>
    </dgm:pt>
    <dgm:pt modelId="{04AF2489-8692-4959-B1B4-D9FBF395FC1F}" type="pres">
      <dgm:prSet presAssocID="{6B2CBA37-C87E-4A0C-8189-765BE6883579}" presName="hierChild4" presStyleCnt="0"/>
      <dgm:spPr/>
    </dgm:pt>
    <dgm:pt modelId="{D03B4543-5041-483A-B2B1-C4F673A62981}" type="pres">
      <dgm:prSet presAssocID="{6B2CBA37-C87E-4A0C-8189-765BE6883579}" presName="hierChild5" presStyleCnt="0"/>
      <dgm:spPr/>
    </dgm:pt>
    <dgm:pt modelId="{06608347-D643-4E97-8395-937D55BB9978}" type="pres">
      <dgm:prSet presAssocID="{BEBBA65C-4C11-4466-A172-C6DEFF1584BB}" presName="hierChild5" presStyleCnt="0"/>
      <dgm:spPr/>
    </dgm:pt>
    <dgm:pt modelId="{2EA07F14-5001-4E70-8746-823B361D987E}" type="pres">
      <dgm:prSet presAssocID="{C09BA307-D31F-42F0-8FDB-2BBA43201277}" presName="hierChild5" presStyleCnt="0"/>
      <dgm:spPr/>
    </dgm:pt>
    <dgm:pt modelId="{7A4890B7-C01E-43FC-A98F-744D7C52E217}" type="pres">
      <dgm:prSet presAssocID="{B4D43205-EB54-4EAC-88B8-C939045D2E43}" presName="Name35" presStyleLbl="parChTrans1D2" presStyleIdx="3" presStyleCnt="4"/>
      <dgm:spPr/>
    </dgm:pt>
    <dgm:pt modelId="{D15B7E42-C6B9-4545-901F-06A6AEEC521A}" type="pres">
      <dgm:prSet presAssocID="{42FD9B92-AAD7-42F0-9F05-413A5D5B0765}" presName="hierRoot2" presStyleCnt="0">
        <dgm:presLayoutVars>
          <dgm:hierBranch/>
        </dgm:presLayoutVars>
      </dgm:prSet>
      <dgm:spPr/>
    </dgm:pt>
    <dgm:pt modelId="{4F1A0054-1F76-4921-95EB-74F4CD0B5C54}" type="pres">
      <dgm:prSet presAssocID="{42FD9B92-AAD7-42F0-9F05-413A5D5B0765}" presName="rootComposite" presStyleCnt="0"/>
      <dgm:spPr/>
    </dgm:pt>
    <dgm:pt modelId="{1DF6B7C2-BE1B-4E2B-9567-67C8F325BA75}" type="pres">
      <dgm:prSet presAssocID="{42FD9B92-AAD7-42F0-9F05-413A5D5B0765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BC1C95D9-52E0-49A3-BC9F-8A222F9ECC67}" type="pres">
      <dgm:prSet presAssocID="{42FD9B92-AAD7-42F0-9F05-413A5D5B0765}" presName="rootConnector" presStyleLbl="node2" presStyleIdx="3" presStyleCnt="4"/>
      <dgm:spPr/>
      <dgm:t>
        <a:bodyPr/>
        <a:lstStyle/>
        <a:p>
          <a:endParaRPr lang="sl-SI"/>
        </a:p>
      </dgm:t>
    </dgm:pt>
    <dgm:pt modelId="{45CD014E-D3FB-4456-B548-C214B456CFA9}" type="pres">
      <dgm:prSet presAssocID="{42FD9B92-AAD7-42F0-9F05-413A5D5B0765}" presName="hierChild4" presStyleCnt="0"/>
      <dgm:spPr/>
    </dgm:pt>
    <dgm:pt modelId="{17267B5C-BB7C-4B28-A48A-FD075D74480F}" type="pres">
      <dgm:prSet presAssocID="{BB0446B8-1477-4E40-AFE0-55ADF4F7A19B}" presName="Name35" presStyleLbl="parChTrans1D3" presStyleIdx="3" presStyleCnt="6"/>
      <dgm:spPr/>
    </dgm:pt>
    <dgm:pt modelId="{C93DC236-BAE5-4DC9-8E03-D7F2690FFF68}" type="pres">
      <dgm:prSet presAssocID="{8E5EB45D-2188-483B-BF3E-33B5205A6619}" presName="hierRoot2" presStyleCnt="0">
        <dgm:presLayoutVars>
          <dgm:hierBranch val="r"/>
        </dgm:presLayoutVars>
      </dgm:prSet>
      <dgm:spPr/>
    </dgm:pt>
    <dgm:pt modelId="{899C5B5A-E425-468A-BA07-4FC3D989C193}" type="pres">
      <dgm:prSet presAssocID="{8E5EB45D-2188-483B-BF3E-33B5205A6619}" presName="rootComposite" presStyleCnt="0"/>
      <dgm:spPr/>
    </dgm:pt>
    <dgm:pt modelId="{D9D07272-FCD6-498E-AD79-A87E6B52A101}" type="pres">
      <dgm:prSet presAssocID="{8E5EB45D-2188-483B-BF3E-33B5205A6619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C9032C7D-7D98-4956-9097-45DB4796549E}" type="pres">
      <dgm:prSet presAssocID="{8E5EB45D-2188-483B-BF3E-33B5205A6619}" presName="rootConnector" presStyleLbl="node3" presStyleIdx="3" presStyleCnt="6"/>
      <dgm:spPr/>
      <dgm:t>
        <a:bodyPr/>
        <a:lstStyle/>
        <a:p>
          <a:endParaRPr lang="sl-SI"/>
        </a:p>
      </dgm:t>
    </dgm:pt>
    <dgm:pt modelId="{F6A2E6D9-855D-4BE4-8F8B-D37978ECE2A3}" type="pres">
      <dgm:prSet presAssocID="{8E5EB45D-2188-483B-BF3E-33B5205A6619}" presName="hierChild4" presStyleCnt="0"/>
      <dgm:spPr/>
    </dgm:pt>
    <dgm:pt modelId="{3EBC5389-9B7A-44AD-BC51-F07C2C5DD670}" type="pres">
      <dgm:prSet presAssocID="{8E5EB45D-2188-483B-BF3E-33B5205A6619}" presName="hierChild5" presStyleCnt="0"/>
      <dgm:spPr/>
    </dgm:pt>
    <dgm:pt modelId="{822CF831-776A-4F1B-9908-9CE57ED083CF}" type="pres">
      <dgm:prSet presAssocID="{19A17DA8-9CF5-4081-9B89-23254FBCA5DB}" presName="Name35" presStyleLbl="parChTrans1D3" presStyleIdx="4" presStyleCnt="6"/>
      <dgm:spPr/>
    </dgm:pt>
    <dgm:pt modelId="{C2ABC77F-F103-4026-AFD4-3688A0EA7618}" type="pres">
      <dgm:prSet presAssocID="{00ED96FC-7F22-4D5C-85AC-F25FF6F04734}" presName="hierRoot2" presStyleCnt="0">
        <dgm:presLayoutVars>
          <dgm:hierBranch val="r"/>
        </dgm:presLayoutVars>
      </dgm:prSet>
      <dgm:spPr/>
    </dgm:pt>
    <dgm:pt modelId="{B42DCCE2-0A07-492C-B91A-65FEB06555BA}" type="pres">
      <dgm:prSet presAssocID="{00ED96FC-7F22-4D5C-85AC-F25FF6F04734}" presName="rootComposite" presStyleCnt="0"/>
      <dgm:spPr/>
    </dgm:pt>
    <dgm:pt modelId="{E10FE398-AE10-4066-A221-5BFB19C87F59}" type="pres">
      <dgm:prSet presAssocID="{00ED96FC-7F22-4D5C-85AC-F25FF6F04734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A3B7353F-E80F-4138-93B5-42FDD5E43D6F}" type="pres">
      <dgm:prSet presAssocID="{00ED96FC-7F22-4D5C-85AC-F25FF6F04734}" presName="rootConnector" presStyleLbl="node3" presStyleIdx="4" presStyleCnt="6"/>
      <dgm:spPr/>
      <dgm:t>
        <a:bodyPr/>
        <a:lstStyle/>
        <a:p>
          <a:endParaRPr lang="sl-SI"/>
        </a:p>
      </dgm:t>
    </dgm:pt>
    <dgm:pt modelId="{4E465FDC-AB95-4976-B417-E9A7AB7913E9}" type="pres">
      <dgm:prSet presAssocID="{00ED96FC-7F22-4D5C-85AC-F25FF6F04734}" presName="hierChild4" presStyleCnt="0"/>
      <dgm:spPr/>
    </dgm:pt>
    <dgm:pt modelId="{AFB6CF9C-5AB8-4DDC-81CB-ECAF33859190}" type="pres">
      <dgm:prSet presAssocID="{00ED96FC-7F22-4D5C-85AC-F25FF6F04734}" presName="hierChild5" presStyleCnt="0"/>
      <dgm:spPr/>
    </dgm:pt>
    <dgm:pt modelId="{C7E0B0BE-DB15-4519-85E4-F19706470B9E}" type="pres">
      <dgm:prSet presAssocID="{F5E8B8CC-5AEF-4156-8F81-675DCE881545}" presName="Name35" presStyleLbl="parChTrans1D3" presStyleIdx="5" presStyleCnt="6"/>
      <dgm:spPr/>
    </dgm:pt>
    <dgm:pt modelId="{21A43FB1-9880-4EBE-9DDB-7AFFD95E55D5}" type="pres">
      <dgm:prSet presAssocID="{50525D6B-80F3-46E5-A64A-6770C8FFC4D5}" presName="hierRoot2" presStyleCnt="0">
        <dgm:presLayoutVars>
          <dgm:hierBranch/>
        </dgm:presLayoutVars>
      </dgm:prSet>
      <dgm:spPr/>
    </dgm:pt>
    <dgm:pt modelId="{F46F945F-49DC-4C3A-B1C4-E8F2FF875F7E}" type="pres">
      <dgm:prSet presAssocID="{50525D6B-80F3-46E5-A64A-6770C8FFC4D5}" presName="rootComposite" presStyleCnt="0"/>
      <dgm:spPr/>
    </dgm:pt>
    <dgm:pt modelId="{D8A031ED-87ED-445F-81E0-A690661B737A}" type="pres">
      <dgm:prSet presAssocID="{50525D6B-80F3-46E5-A64A-6770C8FFC4D5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7C2F90ED-F64A-4D42-9E4F-E120DFEDF5DE}" type="pres">
      <dgm:prSet presAssocID="{50525D6B-80F3-46E5-A64A-6770C8FFC4D5}" presName="rootConnector" presStyleLbl="node3" presStyleIdx="5" presStyleCnt="6"/>
      <dgm:spPr/>
      <dgm:t>
        <a:bodyPr/>
        <a:lstStyle/>
        <a:p>
          <a:endParaRPr lang="sl-SI"/>
        </a:p>
      </dgm:t>
    </dgm:pt>
    <dgm:pt modelId="{BEC52D8F-D61F-43B7-BAAC-38528FEF43BD}" type="pres">
      <dgm:prSet presAssocID="{50525D6B-80F3-46E5-A64A-6770C8FFC4D5}" presName="hierChild4" presStyleCnt="0"/>
      <dgm:spPr/>
    </dgm:pt>
    <dgm:pt modelId="{C258C6DC-81F0-441F-94FF-21CDFBAC658B}" type="pres">
      <dgm:prSet presAssocID="{871F4AB7-9B3D-4823-94A3-B5D5368D7754}" presName="Name35" presStyleLbl="parChTrans1D4" presStyleIdx="2" presStyleCnt="4"/>
      <dgm:spPr/>
    </dgm:pt>
    <dgm:pt modelId="{857CD3F9-E098-4C6D-AC2C-F19196E9536C}" type="pres">
      <dgm:prSet presAssocID="{26F7C378-CBA5-4383-8A96-F4E8E2730D49}" presName="hierRoot2" presStyleCnt="0">
        <dgm:presLayoutVars>
          <dgm:hierBranch val="r"/>
        </dgm:presLayoutVars>
      </dgm:prSet>
      <dgm:spPr/>
    </dgm:pt>
    <dgm:pt modelId="{92D25A24-A198-414A-AC98-462C2180BD28}" type="pres">
      <dgm:prSet presAssocID="{26F7C378-CBA5-4383-8A96-F4E8E2730D49}" presName="rootComposite" presStyleCnt="0"/>
      <dgm:spPr/>
    </dgm:pt>
    <dgm:pt modelId="{859C6C51-B433-4C83-B10F-B9E6AFDB55DB}" type="pres">
      <dgm:prSet presAssocID="{26F7C378-CBA5-4383-8A96-F4E8E2730D49}" presName="rootText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F039A91C-7BA0-4AC6-ACCF-6599C50F6C79}" type="pres">
      <dgm:prSet presAssocID="{26F7C378-CBA5-4383-8A96-F4E8E2730D49}" presName="rootConnector" presStyleLbl="node4" presStyleIdx="2" presStyleCnt="4"/>
      <dgm:spPr/>
      <dgm:t>
        <a:bodyPr/>
        <a:lstStyle/>
        <a:p>
          <a:endParaRPr lang="sl-SI"/>
        </a:p>
      </dgm:t>
    </dgm:pt>
    <dgm:pt modelId="{AB73775D-CD57-4BB2-88F9-378BFC3B35C0}" type="pres">
      <dgm:prSet presAssocID="{26F7C378-CBA5-4383-8A96-F4E8E2730D49}" presName="hierChild4" presStyleCnt="0"/>
      <dgm:spPr/>
    </dgm:pt>
    <dgm:pt modelId="{E2E74158-D971-4156-9013-B439E711ACA2}" type="pres">
      <dgm:prSet presAssocID="{26F7C378-CBA5-4383-8A96-F4E8E2730D49}" presName="hierChild5" presStyleCnt="0"/>
      <dgm:spPr/>
    </dgm:pt>
    <dgm:pt modelId="{840E8A14-CC53-49FF-951C-112564E5760F}" type="pres">
      <dgm:prSet presAssocID="{F1555E61-9CAB-44F5-A878-BD1B2A1852B3}" presName="Name35" presStyleLbl="parChTrans1D4" presStyleIdx="3" presStyleCnt="4"/>
      <dgm:spPr/>
    </dgm:pt>
    <dgm:pt modelId="{9E467548-952A-4ED2-983F-ABA29593C4D5}" type="pres">
      <dgm:prSet presAssocID="{7856B0CD-6652-43A3-9E81-B0A72705BE7E}" presName="hierRoot2" presStyleCnt="0">
        <dgm:presLayoutVars>
          <dgm:hierBranch val="r"/>
        </dgm:presLayoutVars>
      </dgm:prSet>
      <dgm:spPr/>
    </dgm:pt>
    <dgm:pt modelId="{F277D01C-6BD1-436F-BA19-0A0C79296E1A}" type="pres">
      <dgm:prSet presAssocID="{7856B0CD-6652-43A3-9E81-B0A72705BE7E}" presName="rootComposite" presStyleCnt="0"/>
      <dgm:spPr/>
    </dgm:pt>
    <dgm:pt modelId="{4118C442-AAAE-4526-BED9-876F794F0806}" type="pres">
      <dgm:prSet presAssocID="{7856B0CD-6652-43A3-9E81-B0A72705BE7E}" presName="rootText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86E9FB9F-076C-4D73-9F38-BC60503FE27D}" type="pres">
      <dgm:prSet presAssocID="{7856B0CD-6652-43A3-9E81-B0A72705BE7E}" presName="rootConnector" presStyleLbl="node4" presStyleIdx="3" presStyleCnt="4"/>
      <dgm:spPr/>
      <dgm:t>
        <a:bodyPr/>
        <a:lstStyle/>
        <a:p>
          <a:endParaRPr lang="sl-SI"/>
        </a:p>
      </dgm:t>
    </dgm:pt>
    <dgm:pt modelId="{5BB4DBF2-7EA0-4C64-8655-3667D4AE38C9}" type="pres">
      <dgm:prSet presAssocID="{7856B0CD-6652-43A3-9E81-B0A72705BE7E}" presName="hierChild4" presStyleCnt="0"/>
      <dgm:spPr/>
    </dgm:pt>
    <dgm:pt modelId="{A133D55D-C83A-4456-8578-DFD987DBB9D5}" type="pres">
      <dgm:prSet presAssocID="{7856B0CD-6652-43A3-9E81-B0A72705BE7E}" presName="hierChild5" presStyleCnt="0"/>
      <dgm:spPr/>
    </dgm:pt>
    <dgm:pt modelId="{947F00B5-EC64-4CC8-958D-CBD73810ACBB}" type="pres">
      <dgm:prSet presAssocID="{50525D6B-80F3-46E5-A64A-6770C8FFC4D5}" presName="hierChild5" presStyleCnt="0"/>
      <dgm:spPr/>
    </dgm:pt>
    <dgm:pt modelId="{3724DA87-E7D2-47B1-A188-C815D7C9F38F}" type="pres">
      <dgm:prSet presAssocID="{42FD9B92-AAD7-42F0-9F05-413A5D5B0765}" presName="hierChild5" presStyleCnt="0"/>
      <dgm:spPr/>
    </dgm:pt>
    <dgm:pt modelId="{6AE1214B-EE99-4E7D-8EC8-60EDA40FDE00}" type="pres">
      <dgm:prSet presAssocID="{85B3A4C7-7806-4D1E-A756-050048C6DC11}" presName="hierChild3" presStyleCnt="0"/>
      <dgm:spPr/>
    </dgm:pt>
  </dgm:ptLst>
  <dgm:cxnLst>
    <dgm:cxn modelId="{231E0B86-43FC-4E14-9BB8-633087FF062A}" type="presOf" srcId="{7856B0CD-6652-43A3-9E81-B0A72705BE7E}" destId="{4118C442-AAAE-4526-BED9-876F794F0806}" srcOrd="0" destOrd="0" presId="urn:microsoft.com/office/officeart/2005/8/layout/orgChart1"/>
    <dgm:cxn modelId="{8FAC3E24-396C-45B2-90C2-7D05DA12B61E}" type="presOf" srcId="{85B3A4C7-7806-4D1E-A756-050048C6DC11}" destId="{BC7B9E24-519E-40C2-98C2-B6F72A7E62A1}" srcOrd="0" destOrd="0" presId="urn:microsoft.com/office/officeart/2005/8/layout/orgChart1"/>
    <dgm:cxn modelId="{B24FF40E-1614-483F-B827-BBFACF93A17D}" type="presOf" srcId="{61135E28-3F1F-4790-A8E1-C0C365723CEF}" destId="{744C83EB-9CA9-4119-A36C-C915EA11BE4E}" srcOrd="0" destOrd="0" presId="urn:microsoft.com/office/officeart/2005/8/layout/orgChart1"/>
    <dgm:cxn modelId="{37C4219A-89BE-42EE-87D1-04FB6CCEEE3A}" type="presOf" srcId="{BB0446B8-1477-4E40-AFE0-55ADF4F7A19B}" destId="{17267B5C-BB7C-4B28-A48A-FD075D74480F}" srcOrd="0" destOrd="0" presId="urn:microsoft.com/office/officeart/2005/8/layout/orgChart1"/>
    <dgm:cxn modelId="{2B0D7A08-3E69-4EA5-9548-E2FEBB23BCC8}" type="presOf" srcId="{871F4AB7-9B3D-4823-94A3-B5D5368D7754}" destId="{C258C6DC-81F0-441F-94FF-21CDFBAC658B}" srcOrd="0" destOrd="0" presId="urn:microsoft.com/office/officeart/2005/8/layout/orgChart1"/>
    <dgm:cxn modelId="{87414098-745B-4B7D-8CE8-01BC3944F646}" type="presOf" srcId="{6B2CBA37-C87E-4A0C-8189-765BE6883579}" destId="{1D0E6842-7FDE-4759-866F-892802806217}" srcOrd="1" destOrd="0" presId="urn:microsoft.com/office/officeart/2005/8/layout/orgChart1"/>
    <dgm:cxn modelId="{68E05160-7753-4A80-91C5-AB075792D39E}" srcId="{85B3A4C7-7806-4D1E-A756-050048C6DC11}" destId="{CDBFE468-12A5-460A-88B5-309FE1787E07}" srcOrd="0" destOrd="0" parTransId="{C11A5925-09F4-4486-A7C1-B2B2AAC6EF19}" sibTransId="{93C6EEAC-89BD-4730-9071-52BA5237E252}"/>
    <dgm:cxn modelId="{22D96FC4-3B33-4B95-BFC7-2D65FF7999D3}" type="presOf" srcId="{8E5EB45D-2188-483B-BF3E-33B5205A6619}" destId="{D9D07272-FCD6-498E-AD79-A87E6B52A101}" srcOrd="0" destOrd="0" presId="urn:microsoft.com/office/officeart/2005/8/layout/orgChart1"/>
    <dgm:cxn modelId="{5994475E-D552-4E58-82C6-8355B523A26F}" type="presOf" srcId="{C09BA307-D31F-42F0-8FDB-2BBA43201277}" destId="{592C212C-70AC-4419-82D3-A52E41DB466D}" srcOrd="0" destOrd="0" presId="urn:microsoft.com/office/officeart/2005/8/layout/orgChart1"/>
    <dgm:cxn modelId="{EAF86C70-8983-4A7B-9F76-11DAFC065BDB}" type="presOf" srcId="{BEBBA65C-4C11-4466-A172-C6DEFF1584BB}" destId="{2B7C1237-8E32-46B2-A551-D3B1B8621FE7}" srcOrd="0" destOrd="0" presId="urn:microsoft.com/office/officeart/2005/8/layout/orgChart1"/>
    <dgm:cxn modelId="{C9A0A084-6CBA-4703-A8BD-C8FAA6E124EB}" type="presOf" srcId="{BEBBA65C-4C11-4466-A172-C6DEFF1584BB}" destId="{72682C9E-5ECD-421F-936E-698EF797E380}" srcOrd="1" destOrd="0" presId="urn:microsoft.com/office/officeart/2005/8/layout/orgChart1"/>
    <dgm:cxn modelId="{E7ADD4BC-A87B-4EA8-9CD9-4950C1A03C98}" type="presOf" srcId="{CDBFE468-12A5-460A-88B5-309FE1787E07}" destId="{E60A4575-26D5-4927-AAFA-D809E206DF67}" srcOrd="1" destOrd="0" presId="urn:microsoft.com/office/officeart/2005/8/layout/orgChart1"/>
    <dgm:cxn modelId="{CAD7F0EA-EF09-40D8-B0ED-CE093939BFAF}" type="presOf" srcId="{00ED96FC-7F22-4D5C-85AC-F25FF6F04734}" destId="{E10FE398-AE10-4066-A221-5BFB19C87F59}" srcOrd="0" destOrd="0" presId="urn:microsoft.com/office/officeart/2005/8/layout/orgChart1"/>
    <dgm:cxn modelId="{47CA870B-D53F-452B-9C0A-508077311B4D}" type="presOf" srcId="{42FD9B92-AAD7-42F0-9F05-413A5D5B0765}" destId="{BC1C95D9-52E0-49A3-BC9F-8A222F9ECC67}" srcOrd="1" destOrd="0" presId="urn:microsoft.com/office/officeart/2005/8/layout/orgChart1"/>
    <dgm:cxn modelId="{C170F2FD-B390-43FA-977D-333C9C9B7DC5}" srcId="{42FD9B92-AAD7-42F0-9F05-413A5D5B0765}" destId="{00ED96FC-7F22-4D5C-85AC-F25FF6F04734}" srcOrd="1" destOrd="0" parTransId="{19A17DA8-9CF5-4081-9B89-23254FBCA5DB}" sibTransId="{73C5DF5F-8BB7-4674-8602-9EA43BB39FAB}"/>
    <dgm:cxn modelId="{540E848A-BE57-41A4-880A-5709AA27DDCF}" type="presOf" srcId="{6B2CBA37-C87E-4A0C-8189-765BE6883579}" destId="{977D1B7B-3C52-463E-8392-06BCB9779CC5}" srcOrd="0" destOrd="0" presId="urn:microsoft.com/office/officeart/2005/8/layout/orgChart1"/>
    <dgm:cxn modelId="{B72FC14F-F5AB-479F-8065-AC1CDBF02D1F}" type="presOf" srcId="{F575ED7A-9D04-46FF-A271-B35A4A75CA70}" destId="{88B0B0D8-540D-4CCB-9901-1B93231E4135}" srcOrd="1" destOrd="0" presId="urn:microsoft.com/office/officeart/2005/8/layout/orgChart1"/>
    <dgm:cxn modelId="{923F92BB-AB7A-47D3-9308-1DC6FA98A494}" type="presOf" srcId="{F5E8B8CC-5AEF-4156-8F81-675DCE881545}" destId="{C7E0B0BE-DB15-4519-85E4-F19706470B9E}" srcOrd="0" destOrd="0" presId="urn:microsoft.com/office/officeart/2005/8/layout/orgChart1"/>
    <dgm:cxn modelId="{3330FE88-CBAC-4877-9769-9626757043AB}" type="presOf" srcId="{C11A5925-09F4-4486-A7C1-B2B2AAC6EF19}" destId="{917667FB-29FF-4119-B8A6-48F9BC2D659F}" srcOrd="0" destOrd="0" presId="urn:microsoft.com/office/officeart/2005/8/layout/orgChart1"/>
    <dgm:cxn modelId="{E82345C8-5523-4145-916F-194CDCA3F0E9}" type="presOf" srcId="{55656F78-2609-46EB-B797-707A6005CE68}" destId="{A442A62E-EA87-4869-A93D-7BE6D71ED96C}" srcOrd="0" destOrd="0" presId="urn:microsoft.com/office/officeart/2005/8/layout/orgChart1"/>
    <dgm:cxn modelId="{1D594288-E012-4D40-8C49-8BDAAD55526E}" srcId="{42FD9B92-AAD7-42F0-9F05-413A5D5B0765}" destId="{50525D6B-80F3-46E5-A64A-6770C8FFC4D5}" srcOrd="2" destOrd="0" parTransId="{F5E8B8CC-5AEF-4156-8F81-675DCE881545}" sibTransId="{CE2FA2A9-0B62-4062-9B98-29E6AE18248B}"/>
    <dgm:cxn modelId="{D72D9321-460B-4867-94A9-9357190EC296}" type="presOf" srcId="{50525D6B-80F3-46E5-A64A-6770C8FFC4D5}" destId="{7C2F90ED-F64A-4D42-9E4F-E120DFEDF5DE}" srcOrd="1" destOrd="0" presId="urn:microsoft.com/office/officeart/2005/8/layout/orgChart1"/>
    <dgm:cxn modelId="{29FDB16D-4D7F-4102-A909-EFC893C8AE15}" type="presOf" srcId="{EEDFDFAC-025C-4278-8B51-79BA5000EBDA}" destId="{1442AF9E-BFC4-4CBD-A172-DB1AB68A4638}" srcOrd="0" destOrd="0" presId="urn:microsoft.com/office/officeart/2005/8/layout/orgChart1"/>
    <dgm:cxn modelId="{9EB1CA17-C3D3-4BC4-96AC-754EEC8F3967}" srcId="{C09BA307-D31F-42F0-8FDB-2BBA43201277}" destId="{EEDFDFAC-025C-4278-8B51-79BA5000EBDA}" srcOrd="1" destOrd="0" parTransId="{1C7B55B6-BF43-4B18-B73E-D078121FF74F}" sibTransId="{88BEB4FD-8C3B-4428-ADAC-284FD27C9C78}"/>
    <dgm:cxn modelId="{3B31259B-FB7A-41C0-99B8-44B0339C7CA3}" type="presOf" srcId="{F575ED7A-9D04-46FF-A271-B35A4A75CA70}" destId="{1CF779BA-1EEC-4919-A5FF-E8EC02920DDD}" srcOrd="0" destOrd="0" presId="urn:microsoft.com/office/officeart/2005/8/layout/orgChart1"/>
    <dgm:cxn modelId="{FCCBBB07-DB65-4EE2-98B2-C0A5AC94257F}" type="presOf" srcId="{42FD9B92-AAD7-42F0-9F05-413A5D5B0765}" destId="{1DF6B7C2-BE1B-4E2B-9567-67C8F325BA75}" srcOrd="0" destOrd="0" presId="urn:microsoft.com/office/officeart/2005/8/layout/orgChart1"/>
    <dgm:cxn modelId="{6B7EF9E6-8305-4E99-89D7-652E521C0671}" type="presOf" srcId="{F1555E61-9CAB-44F5-A878-BD1B2A1852B3}" destId="{840E8A14-CC53-49FF-951C-112564E5760F}" srcOrd="0" destOrd="0" presId="urn:microsoft.com/office/officeart/2005/8/layout/orgChart1"/>
    <dgm:cxn modelId="{BF06AD6D-4055-4835-B5B6-6B9169C5E235}" type="presOf" srcId="{50525D6B-80F3-46E5-A64A-6770C8FFC4D5}" destId="{D8A031ED-87ED-445F-81E0-A690661B737A}" srcOrd="0" destOrd="0" presId="urn:microsoft.com/office/officeart/2005/8/layout/orgChart1"/>
    <dgm:cxn modelId="{A0BFC991-BB8F-4405-BA24-3FF413F14A86}" srcId="{85B3A4C7-7806-4D1E-A756-050048C6DC11}" destId="{C09BA307-D31F-42F0-8FDB-2BBA43201277}" srcOrd="2" destOrd="0" parTransId="{649C905A-E5C5-4AA6-88DC-9E6E31CAC741}" sibTransId="{2B31D65C-80DD-405E-974D-D29BC1FDDB26}"/>
    <dgm:cxn modelId="{ABEE2226-9245-48C9-B0C1-8A80281B7A18}" type="presOf" srcId="{26F7C378-CBA5-4383-8A96-F4E8E2730D49}" destId="{F039A91C-7BA0-4AC6-ACCF-6599C50F6C79}" srcOrd="1" destOrd="0" presId="urn:microsoft.com/office/officeart/2005/8/layout/orgChart1"/>
    <dgm:cxn modelId="{CB263528-EA18-4711-B127-CBBC2E1E5905}" srcId="{BEBBA65C-4C11-4466-A172-C6DEFF1584BB}" destId="{6B2CBA37-C87E-4A0C-8189-765BE6883579}" srcOrd="1" destOrd="0" parTransId="{D177F311-4352-4D80-9BE7-EAFC6A3620CE}" sibTransId="{1105C1ED-E546-4EB9-9266-0D961DA86800}"/>
    <dgm:cxn modelId="{B12A46FB-5EC5-4784-ADE3-7E36D3416366}" type="presOf" srcId="{8E5EB45D-2188-483B-BF3E-33B5205A6619}" destId="{C9032C7D-7D98-4956-9097-45DB4796549E}" srcOrd="1" destOrd="0" presId="urn:microsoft.com/office/officeart/2005/8/layout/orgChart1"/>
    <dgm:cxn modelId="{9546A74C-042F-46A1-9C13-0708F3D64D48}" type="presOf" srcId="{7856B0CD-6652-43A3-9E81-B0A72705BE7E}" destId="{86E9FB9F-076C-4D73-9F38-BC60503FE27D}" srcOrd="1" destOrd="0" presId="urn:microsoft.com/office/officeart/2005/8/layout/orgChart1"/>
    <dgm:cxn modelId="{0DBD27CA-1AD6-4BF0-84A3-3ACD02A0A717}" type="presOf" srcId="{26F7C378-CBA5-4383-8A96-F4E8E2730D49}" destId="{859C6C51-B433-4C83-B10F-B9E6AFDB55DB}" srcOrd="0" destOrd="0" presId="urn:microsoft.com/office/officeart/2005/8/layout/orgChart1"/>
    <dgm:cxn modelId="{663ECF99-2B2B-43C7-9F21-8511085AB819}" srcId="{42FD9B92-AAD7-42F0-9F05-413A5D5B0765}" destId="{8E5EB45D-2188-483B-BF3E-33B5205A6619}" srcOrd="0" destOrd="0" parTransId="{BB0446B8-1477-4E40-AFE0-55ADF4F7A19B}" sibTransId="{2324AB06-603E-43F3-91BC-11FE52BF7713}"/>
    <dgm:cxn modelId="{8F14F948-60D5-4FA8-80BE-698ABFFC4287}" srcId="{C09BA307-D31F-42F0-8FDB-2BBA43201277}" destId="{BEBBA65C-4C11-4466-A172-C6DEFF1584BB}" srcOrd="2" destOrd="0" parTransId="{34BEC369-EFD1-41C5-9A70-349BFB496D1A}" sibTransId="{AD93A3E5-459C-4813-B190-7D2E21F9E703}"/>
    <dgm:cxn modelId="{8FFE6B8B-B483-4BF2-B8ED-4C0F04E6AD3A}" type="presOf" srcId="{C09BA307-D31F-42F0-8FDB-2BBA43201277}" destId="{0C581929-E4B2-4D2C-A663-4D791967C770}" srcOrd="1" destOrd="0" presId="urn:microsoft.com/office/officeart/2005/8/layout/orgChart1"/>
    <dgm:cxn modelId="{408885EE-0128-4BB2-A70A-929E0EC157E6}" type="presOf" srcId="{85B3A4C7-7806-4D1E-A756-050048C6DC11}" destId="{CED2D2B2-1BD4-4299-8BE1-96BD1244F4D8}" srcOrd="1" destOrd="0" presId="urn:microsoft.com/office/officeart/2005/8/layout/orgChart1"/>
    <dgm:cxn modelId="{461EA5F2-40DA-4D21-8204-3CDAD171CD1A}" srcId="{85B3A4C7-7806-4D1E-A756-050048C6DC11}" destId="{42FD9B92-AAD7-42F0-9F05-413A5D5B0765}" srcOrd="3" destOrd="0" parTransId="{B4D43205-EB54-4EAC-88B8-C939045D2E43}" sibTransId="{C7B4A279-4A63-4F90-9289-272C6C854C85}"/>
    <dgm:cxn modelId="{10F2030B-C63F-47D5-A716-1E7EF151079B}" type="presOf" srcId="{CDBFE468-12A5-460A-88B5-309FE1787E07}" destId="{A5CECBD5-3F14-4C72-9526-9C67BDFB32A4}" srcOrd="0" destOrd="0" presId="urn:microsoft.com/office/officeart/2005/8/layout/orgChart1"/>
    <dgm:cxn modelId="{1DAB1899-1DB9-4ADD-9DAA-4B1641A13930}" type="presOf" srcId="{1C7B55B6-BF43-4B18-B73E-D078121FF74F}" destId="{C4748642-1A45-45D1-9709-89CBF4A3DCAD}" srcOrd="0" destOrd="0" presId="urn:microsoft.com/office/officeart/2005/8/layout/orgChart1"/>
    <dgm:cxn modelId="{CACDB350-9D5D-4A32-BCB9-1EAF349CA7D0}" type="presOf" srcId="{00ED96FC-7F22-4D5C-85AC-F25FF6F04734}" destId="{A3B7353F-E80F-4138-93B5-42FDD5E43D6F}" srcOrd="1" destOrd="0" presId="urn:microsoft.com/office/officeart/2005/8/layout/orgChart1"/>
    <dgm:cxn modelId="{35DC2241-9CD3-4324-91EF-7B819AE152E1}" type="presOf" srcId="{61135E28-3F1F-4790-A8E1-C0C365723CEF}" destId="{AC2CFC4E-68FE-4E22-909D-FB6017E09833}" srcOrd="1" destOrd="0" presId="urn:microsoft.com/office/officeart/2005/8/layout/orgChart1"/>
    <dgm:cxn modelId="{586351C8-C940-4567-9066-6D3C7CF1B906}" type="presOf" srcId="{EEDFDFAC-025C-4278-8B51-79BA5000EBDA}" destId="{38AD3C71-64A1-4E92-AC22-9F4A1E588DD8}" srcOrd="1" destOrd="0" presId="urn:microsoft.com/office/officeart/2005/8/layout/orgChart1"/>
    <dgm:cxn modelId="{8CAA32BA-EE5B-41B3-A1E0-32FED2B3A492}" srcId="{F1701137-6BBB-4E97-B750-1FB73CA59E84}" destId="{85B3A4C7-7806-4D1E-A756-050048C6DC11}" srcOrd="0" destOrd="0" parTransId="{DED04DF2-4F12-46D8-A954-62F32EB22F7C}" sibTransId="{E231306B-266A-483C-885B-21EAB632C5AA}"/>
    <dgm:cxn modelId="{8C745FC7-E649-44CD-972B-18495C9E4477}" type="presOf" srcId="{649C905A-E5C5-4AA6-88DC-9E6E31CAC741}" destId="{B7EFF9C8-02D0-4B00-8046-B0671324B5D5}" srcOrd="0" destOrd="0" presId="urn:microsoft.com/office/officeart/2005/8/layout/orgChart1"/>
    <dgm:cxn modelId="{2338AFF0-E195-40CD-8C89-D3BDDEFF9DCC}" type="presOf" srcId="{3F38AB61-A76F-4516-9C28-1DC98F5BB3F5}" destId="{8C799EB1-7748-4F58-B7B4-594F15074F47}" srcOrd="0" destOrd="0" presId="urn:microsoft.com/office/officeart/2005/8/layout/orgChart1"/>
    <dgm:cxn modelId="{245F9C47-1F02-4887-A81F-DA878AF59D65}" type="presOf" srcId="{F1701137-6BBB-4E97-B750-1FB73CA59E84}" destId="{5EAC08D6-D3C0-412D-BAF7-D1EAFE3532EE}" srcOrd="0" destOrd="0" presId="urn:microsoft.com/office/officeart/2005/8/layout/orgChart1"/>
    <dgm:cxn modelId="{40B4ABA7-9C81-4606-8FBE-27A88F41B1E5}" type="presOf" srcId="{769DE785-AD71-43E9-A865-840FCFE0B96B}" destId="{670EF6A0-ADB9-4A3F-BF0E-C49DB52920DD}" srcOrd="0" destOrd="0" presId="urn:microsoft.com/office/officeart/2005/8/layout/orgChart1"/>
    <dgm:cxn modelId="{35E35E47-89DD-434A-8B02-ECC8EA390520}" srcId="{50525D6B-80F3-46E5-A64A-6770C8FFC4D5}" destId="{7856B0CD-6652-43A3-9E81-B0A72705BE7E}" srcOrd="1" destOrd="0" parTransId="{F1555E61-9CAB-44F5-A878-BD1B2A1852B3}" sibTransId="{1E384F00-FA3C-44DD-A77A-DF98838BDD80}"/>
    <dgm:cxn modelId="{1D3AE0EB-AE58-4F6B-A8C5-8C69B3470C8F}" srcId="{BEBBA65C-4C11-4466-A172-C6DEFF1584BB}" destId="{61135E28-3F1F-4790-A8E1-C0C365723CEF}" srcOrd="0" destOrd="0" parTransId="{3F38AB61-A76F-4516-9C28-1DC98F5BB3F5}" sibTransId="{2A097881-D64D-4842-8A05-0522C0CE535E}"/>
    <dgm:cxn modelId="{8F4E67D5-78F4-46A6-AEAC-100D2EAB6518}" srcId="{85B3A4C7-7806-4D1E-A756-050048C6DC11}" destId="{F575ED7A-9D04-46FF-A271-B35A4A75CA70}" srcOrd="1" destOrd="0" parTransId="{55656F78-2609-46EB-B797-707A6005CE68}" sibTransId="{3D4DBA17-B399-46D4-BF90-F5C07E8E5DAD}"/>
    <dgm:cxn modelId="{BAADC660-38CB-4332-9266-F9D4D7D827B1}" type="presOf" srcId="{D177F311-4352-4D80-9BE7-EAFC6A3620CE}" destId="{9E3556C2-E6CA-46E7-B972-2FAB7EDCAB26}" srcOrd="0" destOrd="0" presId="urn:microsoft.com/office/officeart/2005/8/layout/orgChart1"/>
    <dgm:cxn modelId="{90B8FEBB-2B34-4B4F-A960-0DADC67856F6}" srcId="{50525D6B-80F3-46E5-A64A-6770C8FFC4D5}" destId="{26F7C378-CBA5-4383-8A96-F4E8E2730D49}" srcOrd="0" destOrd="0" parTransId="{871F4AB7-9B3D-4823-94A3-B5D5368D7754}" sibTransId="{85405D25-934A-4E67-8F20-7BF0C258FBB6}"/>
    <dgm:cxn modelId="{97FA02A9-E215-4B74-8718-508CED0BCBDF}" type="presOf" srcId="{34BEC369-EFD1-41C5-9A70-349BFB496D1A}" destId="{57868DB6-92FE-4215-AD76-37AA9B0ED480}" srcOrd="0" destOrd="0" presId="urn:microsoft.com/office/officeart/2005/8/layout/orgChart1"/>
    <dgm:cxn modelId="{6E420445-30C7-4131-98AC-E966BE2D6C12}" srcId="{C09BA307-D31F-42F0-8FDB-2BBA43201277}" destId="{8374452C-1067-4219-9D1E-158F066CFE5E}" srcOrd="0" destOrd="0" parTransId="{769DE785-AD71-43E9-A865-840FCFE0B96B}" sibTransId="{06203AEE-D61B-4466-AA06-173CA906523E}"/>
    <dgm:cxn modelId="{6563CA33-2B58-4699-914C-14C561009076}" type="presOf" srcId="{19A17DA8-9CF5-4081-9B89-23254FBCA5DB}" destId="{822CF831-776A-4F1B-9908-9CE57ED083CF}" srcOrd="0" destOrd="0" presId="urn:microsoft.com/office/officeart/2005/8/layout/orgChart1"/>
    <dgm:cxn modelId="{19E0AF57-35BF-44C0-A586-8738FB6EF574}" type="presOf" srcId="{8374452C-1067-4219-9D1E-158F066CFE5E}" destId="{6837BE32-8559-4047-87F7-55FCCEEDEC1D}" srcOrd="1" destOrd="0" presId="urn:microsoft.com/office/officeart/2005/8/layout/orgChart1"/>
    <dgm:cxn modelId="{46596842-2CBC-4317-8240-98F0A05FA32A}" type="presOf" srcId="{8374452C-1067-4219-9D1E-158F066CFE5E}" destId="{68095334-17D6-456B-861D-C3C9D6EDA00E}" srcOrd="0" destOrd="0" presId="urn:microsoft.com/office/officeart/2005/8/layout/orgChart1"/>
    <dgm:cxn modelId="{8ED5F949-694A-44B5-95F3-80449B86792C}" type="presOf" srcId="{B4D43205-EB54-4EAC-88B8-C939045D2E43}" destId="{7A4890B7-C01E-43FC-A98F-744D7C52E217}" srcOrd="0" destOrd="0" presId="urn:microsoft.com/office/officeart/2005/8/layout/orgChart1"/>
    <dgm:cxn modelId="{5C94375E-BE8C-428B-8544-8955AFF73FAB}" type="presParOf" srcId="{5EAC08D6-D3C0-412D-BAF7-D1EAFE3532EE}" destId="{7080A548-1956-4D8E-BBBF-614F28A764B8}" srcOrd="0" destOrd="0" presId="urn:microsoft.com/office/officeart/2005/8/layout/orgChart1"/>
    <dgm:cxn modelId="{F5D26F52-CEA6-44D4-A2FB-3AF901095BDC}" type="presParOf" srcId="{7080A548-1956-4D8E-BBBF-614F28A764B8}" destId="{F1109540-442F-4AEC-A164-E7268E1F8DF9}" srcOrd="0" destOrd="0" presId="urn:microsoft.com/office/officeart/2005/8/layout/orgChart1"/>
    <dgm:cxn modelId="{98E2A8F6-1AF9-426F-8670-0BE0603CD1D9}" type="presParOf" srcId="{F1109540-442F-4AEC-A164-E7268E1F8DF9}" destId="{BC7B9E24-519E-40C2-98C2-B6F72A7E62A1}" srcOrd="0" destOrd="0" presId="urn:microsoft.com/office/officeart/2005/8/layout/orgChart1"/>
    <dgm:cxn modelId="{F456120A-33D5-49BC-AF65-D169CCEFB087}" type="presParOf" srcId="{F1109540-442F-4AEC-A164-E7268E1F8DF9}" destId="{CED2D2B2-1BD4-4299-8BE1-96BD1244F4D8}" srcOrd="1" destOrd="0" presId="urn:microsoft.com/office/officeart/2005/8/layout/orgChart1"/>
    <dgm:cxn modelId="{231AC339-3B99-4A57-BC73-3D14FF8BA413}" type="presParOf" srcId="{7080A548-1956-4D8E-BBBF-614F28A764B8}" destId="{FBE89445-D8E5-43FF-ACED-13464CA0634A}" srcOrd="1" destOrd="0" presId="urn:microsoft.com/office/officeart/2005/8/layout/orgChart1"/>
    <dgm:cxn modelId="{EDA9B4FD-4FD1-4FC6-82F3-0A9D7F57146B}" type="presParOf" srcId="{FBE89445-D8E5-43FF-ACED-13464CA0634A}" destId="{917667FB-29FF-4119-B8A6-48F9BC2D659F}" srcOrd="0" destOrd="0" presId="urn:microsoft.com/office/officeart/2005/8/layout/orgChart1"/>
    <dgm:cxn modelId="{F749237E-865D-45AA-8807-02B3B4633B84}" type="presParOf" srcId="{FBE89445-D8E5-43FF-ACED-13464CA0634A}" destId="{0987B674-2AAC-4240-9AEF-0E0F123C0DB8}" srcOrd="1" destOrd="0" presId="urn:microsoft.com/office/officeart/2005/8/layout/orgChart1"/>
    <dgm:cxn modelId="{3241592B-3B1D-4E67-A429-C2CC9EB099F3}" type="presParOf" srcId="{0987B674-2AAC-4240-9AEF-0E0F123C0DB8}" destId="{592EEAFE-8A27-4F2B-ACC1-718B9F79FDBD}" srcOrd="0" destOrd="0" presId="urn:microsoft.com/office/officeart/2005/8/layout/orgChart1"/>
    <dgm:cxn modelId="{29935178-5644-431F-8B75-18E974D8A367}" type="presParOf" srcId="{592EEAFE-8A27-4F2B-ACC1-718B9F79FDBD}" destId="{A5CECBD5-3F14-4C72-9526-9C67BDFB32A4}" srcOrd="0" destOrd="0" presId="urn:microsoft.com/office/officeart/2005/8/layout/orgChart1"/>
    <dgm:cxn modelId="{35967CBF-CC73-44BE-9BE6-F008C33800DF}" type="presParOf" srcId="{592EEAFE-8A27-4F2B-ACC1-718B9F79FDBD}" destId="{E60A4575-26D5-4927-AAFA-D809E206DF67}" srcOrd="1" destOrd="0" presId="urn:microsoft.com/office/officeart/2005/8/layout/orgChart1"/>
    <dgm:cxn modelId="{5E2B3310-1D66-47AF-9A94-18807F282433}" type="presParOf" srcId="{0987B674-2AAC-4240-9AEF-0E0F123C0DB8}" destId="{2B665E85-5A9C-4748-9436-3BF279948C58}" srcOrd="1" destOrd="0" presId="urn:microsoft.com/office/officeart/2005/8/layout/orgChart1"/>
    <dgm:cxn modelId="{00D68C03-F180-4C1D-8460-98D5B9BBD7B4}" type="presParOf" srcId="{0987B674-2AAC-4240-9AEF-0E0F123C0DB8}" destId="{1DFB8789-A6E2-49F6-8F1E-4AA46579009C}" srcOrd="2" destOrd="0" presId="urn:microsoft.com/office/officeart/2005/8/layout/orgChart1"/>
    <dgm:cxn modelId="{AEDF5B2B-289C-436F-B60F-32842E3A3AA9}" type="presParOf" srcId="{FBE89445-D8E5-43FF-ACED-13464CA0634A}" destId="{A442A62E-EA87-4869-A93D-7BE6D71ED96C}" srcOrd="2" destOrd="0" presId="urn:microsoft.com/office/officeart/2005/8/layout/orgChart1"/>
    <dgm:cxn modelId="{80A93631-AF07-4FF2-BEE5-286CD988B048}" type="presParOf" srcId="{FBE89445-D8E5-43FF-ACED-13464CA0634A}" destId="{1194747C-DE0B-4FFD-AF21-8ABDC790C677}" srcOrd="3" destOrd="0" presId="urn:microsoft.com/office/officeart/2005/8/layout/orgChart1"/>
    <dgm:cxn modelId="{FD606D57-7FB6-4875-8CD8-26BB6A98C770}" type="presParOf" srcId="{1194747C-DE0B-4FFD-AF21-8ABDC790C677}" destId="{9B5DD2FE-9ED0-4456-9266-7A13F2E86310}" srcOrd="0" destOrd="0" presId="urn:microsoft.com/office/officeart/2005/8/layout/orgChart1"/>
    <dgm:cxn modelId="{0D90DBF9-C0A2-44D9-8B25-3313328581A0}" type="presParOf" srcId="{9B5DD2FE-9ED0-4456-9266-7A13F2E86310}" destId="{1CF779BA-1EEC-4919-A5FF-E8EC02920DDD}" srcOrd="0" destOrd="0" presId="urn:microsoft.com/office/officeart/2005/8/layout/orgChart1"/>
    <dgm:cxn modelId="{6B3D01B9-7975-4ECB-A241-17908515CED5}" type="presParOf" srcId="{9B5DD2FE-9ED0-4456-9266-7A13F2E86310}" destId="{88B0B0D8-540D-4CCB-9901-1B93231E4135}" srcOrd="1" destOrd="0" presId="urn:microsoft.com/office/officeart/2005/8/layout/orgChart1"/>
    <dgm:cxn modelId="{E21202D5-D995-474D-B301-AA8A909DF30D}" type="presParOf" srcId="{1194747C-DE0B-4FFD-AF21-8ABDC790C677}" destId="{2FD24660-9627-4EA7-8D4C-BB51E01AD097}" srcOrd="1" destOrd="0" presId="urn:microsoft.com/office/officeart/2005/8/layout/orgChart1"/>
    <dgm:cxn modelId="{17CD101C-6492-4FF3-8007-C3E3B1252484}" type="presParOf" srcId="{1194747C-DE0B-4FFD-AF21-8ABDC790C677}" destId="{15030368-950D-4665-B829-16CA0C246A0A}" srcOrd="2" destOrd="0" presId="urn:microsoft.com/office/officeart/2005/8/layout/orgChart1"/>
    <dgm:cxn modelId="{9AC08106-67D7-414C-9273-C7E813467ED7}" type="presParOf" srcId="{FBE89445-D8E5-43FF-ACED-13464CA0634A}" destId="{B7EFF9C8-02D0-4B00-8046-B0671324B5D5}" srcOrd="4" destOrd="0" presId="urn:microsoft.com/office/officeart/2005/8/layout/orgChart1"/>
    <dgm:cxn modelId="{CC67DEC8-176D-4EBE-AA19-CA966A8890A8}" type="presParOf" srcId="{FBE89445-D8E5-43FF-ACED-13464CA0634A}" destId="{27F8C9C0-4C17-499F-8C90-4A752D3C9655}" srcOrd="5" destOrd="0" presId="urn:microsoft.com/office/officeart/2005/8/layout/orgChart1"/>
    <dgm:cxn modelId="{8038252F-64FC-4D16-B2EF-6D0D2446C4B3}" type="presParOf" srcId="{27F8C9C0-4C17-499F-8C90-4A752D3C9655}" destId="{5D43CEBC-A0EE-4451-8C2E-6DAB07AA964F}" srcOrd="0" destOrd="0" presId="urn:microsoft.com/office/officeart/2005/8/layout/orgChart1"/>
    <dgm:cxn modelId="{27C97331-2BA8-4403-B408-C9D6081C69B1}" type="presParOf" srcId="{5D43CEBC-A0EE-4451-8C2E-6DAB07AA964F}" destId="{592C212C-70AC-4419-82D3-A52E41DB466D}" srcOrd="0" destOrd="0" presId="urn:microsoft.com/office/officeart/2005/8/layout/orgChart1"/>
    <dgm:cxn modelId="{DEB27689-1A9F-428D-B767-AA1856A805D0}" type="presParOf" srcId="{5D43CEBC-A0EE-4451-8C2E-6DAB07AA964F}" destId="{0C581929-E4B2-4D2C-A663-4D791967C770}" srcOrd="1" destOrd="0" presId="urn:microsoft.com/office/officeart/2005/8/layout/orgChart1"/>
    <dgm:cxn modelId="{940EA7B3-8B4C-4411-B98C-2078D91B0280}" type="presParOf" srcId="{27F8C9C0-4C17-499F-8C90-4A752D3C9655}" destId="{A3353AE1-50AF-4912-931A-51B80D742ADF}" srcOrd="1" destOrd="0" presId="urn:microsoft.com/office/officeart/2005/8/layout/orgChart1"/>
    <dgm:cxn modelId="{95582614-1EBB-4441-A257-C00465D1F4BE}" type="presParOf" srcId="{A3353AE1-50AF-4912-931A-51B80D742ADF}" destId="{670EF6A0-ADB9-4A3F-BF0E-C49DB52920DD}" srcOrd="0" destOrd="0" presId="urn:microsoft.com/office/officeart/2005/8/layout/orgChart1"/>
    <dgm:cxn modelId="{20214A03-D572-44CD-B099-0CF2B09DCF0F}" type="presParOf" srcId="{A3353AE1-50AF-4912-931A-51B80D742ADF}" destId="{F356A5EB-B17E-438C-9717-59A978E92F52}" srcOrd="1" destOrd="0" presId="urn:microsoft.com/office/officeart/2005/8/layout/orgChart1"/>
    <dgm:cxn modelId="{FAC83FED-23F4-454C-8B2F-BCBAF6794A71}" type="presParOf" srcId="{F356A5EB-B17E-438C-9717-59A978E92F52}" destId="{C552525C-1E11-4C94-BC22-341E2311AE62}" srcOrd="0" destOrd="0" presId="urn:microsoft.com/office/officeart/2005/8/layout/orgChart1"/>
    <dgm:cxn modelId="{3FA3F297-8885-4C9A-9927-FCFC914EFE87}" type="presParOf" srcId="{C552525C-1E11-4C94-BC22-341E2311AE62}" destId="{68095334-17D6-456B-861D-C3C9D6EDA00E}" srcOrd="0" destOrd="0" presId="urn:microsoft.com/office/officeart/2005/8/layout/orgChart1"/>
    <dgm:cxn modelId="{70B56735-89CB-4AE2-BE34-14885193CF53}" type="presParOf" srcId="{C552525C-1E11-4C94-BC22-341E2311AE62}" destId="{6837BE32-8559-4047-87F7-55FCCEEDEC1D}" srcOrd="1" destOrd="0" presId="urn:microsoft.com/office/officeart/2005/8/layout/orgChart1"/>
    <dgm:cxn modelId="{E23CDADC-0E56-419B-B823-EF4C2C794C47}" type="presParOf" srcId="{F356A5EB-B17E-438C-9717-59A978E92F52}" destId="{0640BBE7-D4DD-4E6A-B47A-7E66E4AC2F32}" srcOrd="1" destOrd="0" presId="urn:microsoft.com/office/officeart/2005/8/layout/orgChart1"/>
    <dgm:cxn modelId="{7B5CC377-861E-4B74-B48F-6253F724AE5A}" type="presParOf" srcId="{F356A5EB-B17E-438C-9717-59A978E92F52}" destId="{78B465D1-6233-41FB-B9DB-D022DC4D91E3}" srcOrd="2" destOrd="0" presId="urn:microsoft.com/office/officeart/2005/8/layout/orgChart1"/>
    <dgm:cxn modelId="{3C4657F0-1D9B-4B05-A325-B8680066166D}" type="presParOf" srcId="{A3353AE1-50AF-4912-931A-51B80D742ADF}" destId="{C4748642-1A45-45D1-9709-89CBF4A3DCAD}" srcOrd="2" destOrd="0" presId="urn:microsoft.com/office/officeart/2005/8/layout/orgChart1"/>
    <dgm:cxn modelId="{B0273BB5-0253-4667-B969-F935C500420A}" type="presParOf" srcId="{A3353AE1-50AF-4912-931A-51B80D742ADF}" destId="{88C483F5-872A-46D2-951A-55A02F5D1E11}" srcOrd="3" destOrd="0" presId="urn:microsoft.com/office/officeart/2005/8/layout/orgChart1"/>
    <dgm:cxn modelId="{76E46F07-5E37-4D39-9A6E-95609D8E3191}" type="presParOf" srcId="{88C483F5-872A-46D2-951A-55A02F5D1E11}" destId="{C0347B7F-558C-4CCE-B5EF-0C25D12A066E}" srcOrd="0" destOrd="0" presId="urn:microsoft.com/office/officeart/2005/8/layout/orgChart1"/>
    <dgm:cxn modelId="{3D18F5DC-1532-4682-9C88-C127B311B220}" type="presParOf" srcId="{C0347B7F-558C-4CCE-B5EF-0C25D12A066E}" destId="{1442AF9E-BFC4-4CBD-A172-DB1AB68A4638}" srcOrd="0" destOrd="0" presId="urn:microsoft.com/office/officeart/2005/8/layout/orgChart1"/>
    <dgm:cxn modelId="{049182B8-ED11-4D47-9CAE-C21F3636D030}" type="presParOf" srcId="{C0347B7F-558C-4CCE-B5EF-0C25D12A066E}" destId="{38AD3C71-64A1-4E92-AC22-9F4A1E588DD8}" srcOrd="1" destOrd="0" presId="urn:microsoft.com/office/officeart/2005/8/layout/orgChart1"/>
    <dgm:cxn modelId="{92A44DA1-D888-44C5-97AB-ED3D8A9633B3}" type="presParOf" srcId="{88C483F5-872A-46D2-951A-55A02F5D1E11}" destId="{A3EF1D22-9C81-4599-B60B-5C4D9277EB9E}" srcOrd="1" destOrd="0" presId="urn:microsoft.com/office/officeart/2005/8/layout/orgChart1"/>
    <dgm:cxn modelId="{C468E0ED-0B37-408B-80D2-3850D0EED760}" type="presParOf" srcId="{88C483F5-872A-46D2-951A-55A02F5D1E11}" destId="{27C9A15C-C6CB-46AE-893A-DC4F75C3B97B}" srcOrd="2" destOrd="0" presId="urn:microsoft.com/office/officeart/2005/8/layout/orgChart1"/>
    <dgm:cxn modelId="{3DEB135D-820D-4756-99A8-4EA4684C9199}" type="presParOf" srcId="{A3353AE1-50AF-4912-931A-51B80D742ADF}" destId="{57868DB6-92FE-4215-AD76-37AA9B0ED480}" srcOrd="4" destOrd="0" presId="urn:microsoft.com/office/officeart/2005/8/layout/orgChart1"/>
    <dgm:cxn modelId="{AA649C89-989C-4D90-94DC-8DAB83F37292}" type="presParOf" srcId="{A3353AE1-50AF-4912-931A-51B80D742ADF}" destId="{F613FB37-04B8-4656-8DB3-2816D9C394D4}" srcOrd="5" destOrd="0" presId="urn:microsoft.com/office/officeart/2005/8/layout/orgChart1"/>
    <dgm:cxn modelId="{4EECB3B2-C761-432C-8C86-C82C5053418E}" type="presParOf" srcId="{F613FB37-04B8-4656-8DB3-2816D9C394D4}" destId="{30503142-3664-4240-8A69-08230A6E4BC0}" srcOrd="0" destOrd="0" presId="urn:microsoft.com/office/officeart/2005/8/layout/orgChart1"/>
    <dgm:cxn modelId="{2BC01A2B-6E0F-455A-B0F0-97657873123C}" type="presParOf" srcId="{30503142-3664-4240-8A69-08230A6E4BC0}" destId="{2B7C1237-8E32-46B2-A551-D3B1B8621FE7}" srcOrd="0" destOrd="0" presId="urn:microsoft.com/office/officeart/2005/8/layout/orgChart1"/>
    <dgm:cxn modelId="{40A753E4-2FAE-40E7-B724-C183E3795B7A}" type="presParOf" srcId="{30503142-3664-4240-8A69-08230A6E4BC0}" destId="{72682C9E-5ECD-421F-936E-698EF797E380}" srcOrd="1" destOrd="0" presId="urn:microsoft.com/office/officeart/2005/8/layout/orgChart1"/>
    <dgm:cxn modelId="{2D2EB252-0B29-405E-A6A4-5DD65C46B7F0}" type="presParOf" srcId="{F613FB37-04B8-4656-8DB3-2816D9C394D4}" destId="{CA0FA143-61FD-427A-AC97-224A379C6B5B}" srcOrd="1" destOrd="0" presId="urn:microsoft.com/office/officeart/2005/8/layout/orgChart1"/>
    <dgm:cxn modelId="{2F955C4B-0FDD-44B7-919D-4685F6758403}" type="presParOf" srcId="{CA0FA143-61FD-427A-AC97-224A379C6B5B}" destId="{8C799EB1-7748-4F58-B7B4-594F15074F47}" srcOrd="0" destOrd="0" presId="urn:microsoft.com/office/officeart/2005/8/layout/orgChart1"/>
    <dgm:cxn modelId="{AA28A018-5C9F-4A10-8867-5CD24083A206}" type="presParOf" srcId="{CA0FA143-61FD-427A-AC97-224A379C6B5B}" destId="{5BFDA6D1-E13B-4869-881C-20B9FA9C5BE6}" srcOrd="1" destOrd="0" presId="urn:microsoft.com/office/officeart/2005/8/layout/orgChart1"/>
    <dgm:cxn modelId="{004A17F3-8B81-4814-9A29-ACE1675E5BC7}" type="presParOf" srcId="{5BFDA6D1-E13B-4869-881C-20B9FA9C5BE6}" destId="{636CCDB5-A7B5-4768-BE2A-0759778D6EAC}" srcOrd="0" destOrd="0" presId="urn:microsoft.com/office/officeart/2005/8/layout/orgChart1"/>
    <dgm:cxn modelId="{F66B29A3-401B-49DE-B533-7AC6C6785FAE}" type="presParOf" srcId="{636CCDB5-A7B5-4768-BE2A-0759778D6EAC}" destId="{744C83EB-9CA9-4119-A36C-C915EA11BE4E}" srcOrd="0" destOrd="0" presId="urn:microsoft.com/office/officeart/2005/8/layout/orgChart1"/>
    <dgm:cxn modelId="{41F90A36-7945-4096-91CF-03693510DBD8}" type="presParOf" srcId="{636CCDB5-A7B5-4768-BE2A-0759778D6EAC}" destId="{AC2CFC4E-68FE-4E22-909D-FB6017E09833}" srcOrd="1" destOrd="0" presId="urn:microsoft.com/office/officeart/2005/8/layout/orgChart1"/>
    <dgm:cxn modelId="{D86E5DEF-0D79-4265-8F44-B58349438E2D}" type="presParOf" srcId="{5BFDA6D1-E13B-4869-881C-20B9FA9C5BE6}" destId="{1797A25C-CDB6-40DE-B77F-371E496B1895}" srcOrd="1" destOrd="0" presId="urn:microsoft.com/office/officeart/2005/8/layout/orgChart1"/>
    <dgm:cxn modelId="{5F022BF5-1908-49EA-9DAD-EEFC7C87CABD}" type="presParOf" srcId="{5BFDA6D1-E13B-4869-881C-20B9FA9C5BE6}" destId="{607049FE-720F-4244-B459-748FB341623D}" srcOrd="2" destOrd="0" presId="urn:microsoft.com/office/officeart/2005/8/layout/orgChart1"/>
    <dgm:cxn modelId="{EFBF11AB-1C9B-4652-A614-12CFD571DBEC}" type="presParOf" srcId="{CA0FA143-61FD-427A-AC97-224A379C6B5B}" destId="{9E3556C2-E6CA-46E7-B972-2FAB7EDCAB26}" srcOrd="2" destOrd="0" presId="urn:microsoft.com/office/officeart/2005/8/layout/orgChart1"/>
    <dgm:cxn modelId="{2FFA55CD-284B-4E5D-93A4-37D8D144632E}" type="presParOf" srcId="{CA0FA143-61FD-427A-AC97-224A379C6B5B}" destId="{75374C45-60A0-463C-8AEE-A97FCDC480B9}" srcOrd="3" destOrd="0" presId="urn:microsoft.com/office/officeart/2005/8/layout/orgChart1"/>
    <dgm:cxn modelId="{87CC4BBD-E0F5-49AB-ACF5-70B6F2FBB64F}" type="presParOf" srcId="{75374C45-60A0-463C-8AEE-A97FCDC480B9}" destId="{61EA7EC9-9DC0-4ADD-ADF0-0C917064D03A}" srcOrd="0" destOrd="0" presId="urn:microsoft.com/office/officeart/2005/8/layout/orgChart1"/>
    <dgm:cxn modelId="{103D108E-BCF7-43E1-AE16-588FB11E4A4A}" type="presParOf" srcId="{61EA7EC9-9DC0-4ADD-ADF0-0C917064D03A}" destId="{977D1B7B-3C52-463E-8392-06BCB9779CC5}" srcOrd="0" destOrd="0" presId="urn:microsoft.com/office/officeart/2005/8/layout/orgChart1"/>
    <dgm:cxn modelId="{56E32A28-88C4-404E-9A68-7CF512095877}" type="presParOf" srcId="{61EA7EC9-9DC0-4ADD-ADF0-0C917064D03A}" destId="{1D0E6842-7FDE-4759-866F-892802806217}" srcOrd="1" destOrd="0" presId="urn:microsoft.com/office/officeart/2005/8/layout/orgChart1"/>
    <dgm:cxn modelId="{3AAAD3E2-F48F-49AA-A237-C0D113327DD8}" type="presParOf" srcId="{75374C45-60A0-463C-8AEE-A97FCDC480B9}" destId="{04AF2489-8692-4959-B1B4-D9FBF395FC1F}" srcOrd="1" destOrd="0" presId="urn:microsoft.com/office/officeart/2005/8/layout/orgChart1"/>
    <dgm:cxn modelId="{4FD37933-36DE-4325-AE64-B6257C6BB8C7}" type="presParOf" srcId="{75374C45-60A0-463C-8AEE-A97FCDC480B9}" destId="{D03B4543-5041-483A-B2B1-C4F673A62981}" srcOrd="2" destOrd="0" presId="urn:microsoft.com/office/officeart/2005/8/layout/orgChart1"/>
    <dgm:cxn modelId="{826F43A8-CBAF-4C8F-B6E1-EC9082815B80}" type="presParOf" srcId="{F613FB37-04B8-4656-8DB3-2816D9C394D4}" destId="{06608347-D643-4E97-8395-937D55BB9978}" srcOrd="2" destOrd="0" presId="urn:microsoft.com/office/officeart/2005/8/layout/orgChart1"/>
    <dgm:cxn modelId="{A101A286-B858-4A72-87BA-EE5D255CBFAB}" type="presParOf" srcId="{27F8C9C0-4C17-499F-8C90-4A752D3C9655}" destId="{2EA07F14-5001-4E70-8746-823B361D987E}" srcOrd="2" destOrd="0" presId="urn:microsoft.com/office/officeart/2005/8/layout/orgChart1"/>
    <dgm:cxn modelId="{9A7E9314-D4D9-4B5B-A8C2-9666865DD83F}" type="presParOf" srcId="{FBE89445-D8E5-43FF-ACED-13464CA0634A}" destId="{7A4890B7-C01E-43FC-A98F-744D7C52E217}" srcOrd="6" destOrd="0" presId="urn:microsoft.com/office/officeart/2005/8/layout/orgChart1"/>
    <dgm:cxn modelId="{584254E9-615B-4027-84E1-E0AE8B6C87C4}" type="presParOf" srcId="{FBE89445-D8E5-43FF-ACED-13464CA0634A}" destId="{D15B7E42-C6B9-4545-901F-06A6AEEC521A}" srcOrd="7" destOrd="0" presId="urn:microsoft.com/office/officeart/2005/8/layout/orgChart1"/>
    <dgm:cxn modelId="{3CB5796E-2F1B-4657-8526-A05CF035F14F}" type="presParOf" srcId="{D15B7E42-C6B9-4545-901F-06A6AEEC521A}" destId="{4F1A0054-1F76-4921-95EB-74F4CD0B5C54}" srcOrd="0" destOrd="0" presId="urn:microsoft.com/office/officeart/2005/8/layout/orgChart1"/>
    <dgm:cxn modelId="{D3DF4D0F-6850-45BB-A1B7-1CBF3076AB5F}" type="presParOf" srcId="{4F1A0054-1F76-4921-95EB-74F4CD0B5C54}" destId="{1DF6B7C2-BE1B-4E2B-9567-67C8F325BA75}" srcOrd="0" destOrd="0" presId="urn:microsoft.com/office/officeart/2005/8/layout/orgChart1"/>
    <dgm:cxn modelId="{D59FCC45-703A-4050-8D22-D38873F0DCDF}" type="presParOf" srcId="{4F1A0054-1F76-4921-95EB-74F4CD0B5C54}" destId="{BC1C95D9-52E0-49A3-BC9F-8A222F9ECC67}" srcOrd="1" destOrd="0" presId="urn:microsoft.com/office/officeart/2005/8/layout/orgChart1"/>
    <dgm:cxn modelId="{F0CA7167-C9B5-4145-A4A6-2C527928613C}" type="presParOf" srcId="{D15B7E42-C6B9-4545-901F-06A6AEEC521A}" destId="{45CD014E-D3FB-4456-B548-C214B456CFA9}" srcOrd="1" destOrd="0" presId="urn:microsoft.com/office/officeart/2005/8/layout/orgChart1"/>
    <dgm:cxn modelId="{28CE1509-3F3E-4CDE-A259-584539E518D6}" type="presParOf" srcId="{45CD014E-D3FB-4456-B548-C214B456CFA9}" destId="{17267B5C-BB7C-4B28-A48A-FD075D74480F}" srcOrd="0" destOrd="0" presId="urn:microsoft.com/office/officeart/2005/8/layout/orgChart1"/>
    <dgm:cxn modelId="{E015DCF5-9AAD-489E-AA14-89B5655D6B02}" type="presParOf" srcId="{45CD014E-D3FB-4456-B548-C214B456CFA9}" destId="{C93DC236-BAE5-4DC9-8E03-D7F2690FFF68}" srcOrd="1" destOrd="0" presId="urn:microsoft.com/office/officeart/2005/8/layout/orgChart1"/>
    <dgm:cxn modelId="{F4D53B2A-D18E-4406-A1B7-3BDB54555687}" type="presParOf" srcId="{C93DC236-BAE5-4DC9-8E03-D7F2690FFF68}" destId="{899C5B5A-E425-468A-BA07-4FC3D989C193}" srcOrd="0" destOrd="0" presId="urn:microsoft.com/office/officeart/2005/8/layout/orgChart1"/>
    <dgm:cxn modelId="{0BB430C5-7A34-4C45-830C-2B8759F6F6DF}" type="presParOf" srcId="{899C5B5A-E425-468A-BA07-4FC3D989C193}" destId="{D9D07272-FCD6-498E-AD79-A87E6B52A101}" srcOrd="0" destOrd="0" presId="urn:microsoft.com/office/officeart/2005/8/layout/orgChart1"/>
    <dgm:cxn modelId="{5AEE3B21-783D-47F7-A00F-E3AA849F6CF4}" type="presParOf" srcId="{899C5B5A-E425-468A-BA07-4FC3D989C193}" destId="{C9032C7D-7D98-4956-9097-45DB4796549E}" srcOrd="1" destOrd="0" presId="urn:microsoft.com/office/officeart/2005/8/layout/orgChart1"/>
    <dgm:cxn modelId="{FC683BF6-0A6B-40DA-B915-1E65E58A39E0}" type="presParOf" srcId="{C93DC236-BAE5-4DC9-8E03-D7F2690FFF68}" destId="{F6A2E6D9-855D-4BE4-8F8B-D37978ECE2A3}" srcOrd="1" destOrd="0" presId="urn:microsoft.com/office/officeart/2005/8/layout/orgChart1"/>
    <dgm:cxn modelId="{905DD36A-368D-4DAE-A970-FD802526F5F4}" type="presParOf" srcId="{C93DC236-BAE5-4DC9-8E03-D7F2690FFF68}" destId="{3EBC5389-9B7A-44AD-BC51-F07C2C5DD670}" srcOrd="2" destOrd="0" presId="urn:microsoft.com/office/officeart/2005/8/layout/orgChart1"/>
    <dgm:cxn modelId="{CEFB6F68-7088-4CE6-B2B6-88B068EB3CFD}" type="presParOf" srcId="{45CD014E-D3FB-4456-B548-C214B456CFA9}" destId="{822CF831-776A-4F1B-9908-9CE57ED083CF}" srcOrd="2" destOrd="0" presId="urn:microsoft.com/office/officeart/2005/8/layout/orgChart1"/>
    <dgm:cxn modelId="{0C74E291-34DA-495A-8EEF-1BF4BD3A6282}" type="presParOf" srcId="{45CD014E-D3FB-4456-B548-C214B456CFA9}" destId="{C2ABC77F-F103-4026-AFD4-3688A0EA7618}" srcOrd="3" destOrd="0" presId="urn:microsoft.com/office/officeart/2005/8/layout/orgChart1"/>
    <dgm:cxn modelId="{3B49CACB-E5B7-4FCE-9978-DFFC150E4786}" type="presParOf" srcId="{C2ABC77F-F103-4026-AFD4-3688A0EA7618}" destId="{B42DCCE2-0A07-492C-B91A-65FEB06555BA}" srcOrd="0" destOrd="0" presId="urn:microsoft.com/office/officeart/2005/8/layout/orgChart1"/>
    <dgm:cxn modelId="{1DB82577-35C5-4B4D-9D65-16FB88A27E94}" type="presParOf" srcId="{B42DCCE2-0A07-492C-B91A-65FEB06555BA}" destId="{E10FE398-AE10-4066-A221-5BFB19C87F59}" srcOrd="0" destOrd="0" presId="urn:microsoft.com/office/officeart/2005/8/layout/orgChart1"/>
    <dgm:cxn modelId="{88EB4F1D-2A74-4357-B288-44075ABD7022}" type="presParOf" srcId="{B42DCCE2-0A07-492C-B91A-65FEB06555BA}" destId="{A3B7353F-E80F-4138-93B5-42FDD5E43D6F}" srcOrd="1" destOrd="0" presId="urn:microsoft.com/office/officeart/2005/8/layout/orgChart1"/>
    <dgm:cxn modelId="{10D3DA3F-6EAB-46BB-8BA0-5A029C4EA5BA}" type="presParOf" srcId="{C2ABC77F-F103-4026-AFD4-3688A0EA7618}" destId="{4E465FDC-AB95-4976-B417-E9A7AB7913E9}" srcOrd="1" destOrd="0" presId="urn:microsoft.com/office/officeart/2005/8/layout/orgChart1"/>
    <dgm:cxn modelId="{24311761-0E32-447D-A372-0879DBD8E781}" type="presParOf" srcId="{C2ABC77F-F103-4026-AFD4-3688A0EA7618}" destId="{AFB6CF9C-5AB8-4DDC-81CB-ECAF33859190}" srcOrd="2" destOrd="0" presId="urn:microsoft.com/office/officeart/2005/8/layout/orgChart1"/>
    <dgm:cxn modelId="{D4732B53-0EA2-4FCF-B471-AABD531828A8}" type="presParOf" srcId="{45CD014E-D3FB-4456-B548-C214B456CFA9}" destId="{C7E0B0BE-DB15-4519-85E4-F19706470B9E}" srcOrd="4" destOrd="0" presId="urn:microsoft.com/office/officeart/2005/8/layout/orgChart1"/>
    <dgm:cxn modelId="{6370BA86-EC2D-4E5A-A8A8-39EB2C17C93F}" type="presParOf" srcId="{45CD014E-D3FB-4456-B548-C214B456CFA9}" destId="{21A43FB1-9880-4EBE-9DDB-7AFFD95E55D5}" srcOrd="5" destOrd="0" presId="urn:microsoft.com/office/officeart/2005/8/layout/orgChart1"/>
    <dgm:cxn modelId="{2C0009A7-9BEE-4485-9E62-289746339813}" type="presParOf" srcId="{21A43FB1-9880-4EBE-9DDB-7AFFD95E55D5}" destId="{F46F945F-49DC-4C3A-B1C4-E8F2FF875F7E}" srcOrd="0" destOrd="0" presId="urn:microsoft.com/office/officeart/2005/8/layout/orgChart1"/>
    <dgm:cxn modelId="{E989D8D3-0E85-496A-B963-DE08A3F4A54E}" type="presParOf" srcId="{F46F945F-49DC-4C3A-B1C4-E8F2FF875F7E}" destId="{D8A031ED-87ED-445F-81E0-A690661B737A}" srcOrd="0" destOrd="0" presId="urn:microsoft.com/office/officeart/2005/8/layout/orgChart1"/>
    <dgm:cxn modelId="{F4B0F7A9-FBDC-4593-A32F-01F197B3CD53}" type="presParOf" srcId="{F46F945F-49DC-4C3A-B1C4-E8F2FF875F7E}" destId="{7C2F90ED-F64A-4D42-9E4F-E120DFEDF5DE}" srcOrd="1" destOrd="0" presId="urn:microsoft.com/office/officeart/2005/8/layout/orgChart1"/>
    <dgm:cxn modelId="{2582E0E7-4C14-4517-93FD-4182095AB609}" type="presParOf" srcId="{21A43FB1-9880-4EBE-9DDB-7AFFD95E55D5}" destId="{BEC52D8F-D61F-43B7-BAAC-38528FEF43BD}" srcOrd="1" destOrd="0" presId="urn:microsoft.com/office/officeart/2005/8/layout/orgChart1"/>
    <dgm:cxn modelId="{07A07339-5E9E-4649-8CA0-D765222D9274}" type="presParOf" srcId="{BEC52D8F-D61F-43B7-BAAC-38528FEF43BD}" destId="{C258C6DC-81F0-441F-94FF-21CDFBAC658B}" srcOrd="0" destOrd="0" presId="urn:microsoft.com/office/officeart/2005/8/layout/orgChart1"/>
    <dgm:cxn modelId="{F2D712A2-E5ED-436F-966F-8BD5D1F2BA72}" type="presParOf" srcId="{BEC52D8F-D61F-43B7-BAAC-38528FEF43BD}" destId="{857CD3F9-E098-4C6D-AC2C-F19196E9536C}" srcOrd="1" destOrd="0" presId="urn:microsoft.com/office/officeart/2005/8/layout/orgChart1"/>
    <dgm:cxn modelId="{FFBBE773-995C-41D3-B40A-6BD97B14D582}" type="presParOf" srcId="{857CD3F9-E098-4C6D-AC2C-F19196E9536C}" destId="{92D25A24-A198-414A-AC98-462C2180BD28}" srcOrd="0" destOrd="0" presId="urn:microsoft.com/office/officeart/2005/8/layout/orgChart1"/>
    <dgm:cxn modelId="{C007E495-01C0-4BFB-B705-C2E3FDEC579C}" type="presParOf" srcId="{92D25A24-A198-414A-AC98-462C2180BD28}" destId="{859C6C51-B433-4C83-B10F-B9E6AFDB55DB}" srcOrd="0" destOrd="0" presId="urn:microsoft.com/office/officeart/2005/8/layout/orgChart1"/>
    <dgm:cxn modelId="{C4A5C312-CA3F-468E-8DE6-A73256D70BC2}" type="presParOf" srcId="{92D25A24-A198-414A-AC98-462C2180BD28}" destId="{F039A91C-7BA0-4AC6-ACCF-6599C50F6C79}" srcOrd="1" destOrd="0" presId="urn:microsoft.com/office/officeart/2005/8/layout/orgChart1"/>
    <dgm:cxn modelId="{39F57E55-4871-424B-ACB3-3AC204D13AAB}" type="presParOf" srcId="{857CD3F9-E098-4C6D-AC2C-F19196E9536C}" destId="{AB73775D-CD57-4BB2-88F9-378BFC3B35C0}" srcOrd="1" destOrd="0" presId="urn:microsoft.com/office/officeart/2005/8/layout/orgChart1"/>
    <dgm:cxn modelId="{9863F232-AEEB-4D14-9DA0-8710C71D4781}" type="presParOf" srcId="{857CD3F9-E098-4C6D-AC2C-F19196E9536C}" destId="{E2E74158-D971-4156-9013-B439E711ACA2}" srcOrd="2" destOrd="0" presId="urn:microsoft.com/office/officeart/2005/8/layout/orgChart1"/>
    <dgm:cxn modelId="{A6205DEE-2255-4136-A8B3-3F512D55E4BC}" type="presParOf" srcId="{BEC52D8F-D61F-43B7-BAAC-38528FEF43BD}" destId="{840E8A14-CC53-49FF-951C-112564E5760F}" srcOrd="2" destOrd="0" presId="urn:microsoft.com/office/officeart/2005/8/layout/orgChart1"/>
    <dgm:cxn modelId="{198B0D07-A94C-401E-BA3A-CE88D1631B2F}" type="presParOf" srcId="{BEC52D8F-D61F-43B7-BAAC-38528FEF43BD}" destId="{9E467548-952A-4ED2-983F-ABA29593C4D5}" srcOrd="3" destOrd="0" presId="urn:microsoft.com/office/officeart/2005/8/layout/orgChart1"/>
    <dgm:cxn modelId="{EB66DC78-E85E-4ADF-88C4-DFF880BDCA4C}" type="presParOf" srcId="{9E467548-952A-4ED2-983F-ABA29593C4D5}" destId="{F277D01C-6BD1-436F-BA19-0A0C79296E1A}" srcOrd="0" destOrd="0" presId="urn:microsoft.com/office/officeart/2005/8/layout/orgChart1"/>
    <dgm:cxn modelId="{B4D7D662-ECF4-454B-A881-C3865DBDEA4A}" type="presParOf" srcId="{F277D01C-6BD1-436F-BA19-0A0C79296E1A}" destId="{4118C442-AAAE-4526-BED9-876F794F0806}" srcOrd="0" destOrd="0" presId="urn:microsoft.com/office/officeart/2005/8/layout/orgChart1"/>
    <dgm:cxn modelId="{DDE05032-47D0-42B7-B5EC-534E699FDED0}" type="presParOf" srcId="{F277D01C-6BD1-436F-BA19-0A0C79296E1A}" destId="{86E9FB9F-076C-4D73-9F38-BC60503FE27D}" srcOrd="1" destOrd="0" presId="urn:microsoft.com/office/officeart/2005/8/layout/orgChart1"/>
    <dgm:cxn modelId="{C2A0B5F2-B46E-44BD-80CB-54797E2B802D}" type="presParOf" srcId="{9E467548-952A-4ED2-983F-ABA29593C4D5}" destId="{5BB4DBF2-7EA0-4C64-8655-3667D4AE38C9}" srcOrd="1" destOrd="0" presId="urn:microsoft.com/office/officeart/2005/8/layout/orgChart1"/>
    <dgm:cxn modelId="{F73A8910-CE44-4AAC-943E-05CDC21F9FFE}" type="presParOf" srcId="{9E467548-952A-4ED2-983F-ABA29593C4D5}" destId="{A133D55D-C83A-4456-8578-DFD987DBB9D5}" srcOrd="2" destOrd="0" presId="urn:microsoft.com/office/officeart/2005/8/layout/orgChart1"/>
    <dgm:cxn modelId="{F155FD21-E2DF-4ABC-9FCC-B37BC13270D7}" type="presParOf" srcId="{21A43FB1-9880-4EBE-9DDB-7AFFD95E55D5}" destId="{947F00B5-EC64-4CC8-958D-CBD73810ACBB}" srcOrd="2" destOrd="0" presId="urn:microsoft.com/office/officeart/2005/8/layout/orgChart1"/>
    <dgm:cxn modelId="{B0E764EF-CABD-4BF1-B9C6-82F555FBF604}" type="presParOf" srcId="{D15B7E42-C6B9-4545-901F-06A6AEEC521A}" destId="{3724DA87-E7D2-47B1-A188-C815D7C9F38F}" srcOrd="2" destOrd="0" presId="urn:microsoft.com/office/officeart/2005/8/layout/orgChart1"/>
    <dgm:cxn modelId="{B12A9DCB-6E36-42FA-A4A4-B493EB937D58}" type="presParOf" srcId="{7080A548-1956-4D8E-BBBF-614F28A764B8}" destId="{6AE1214B-EE99-4E7D-8EC8-60EDA40FDE0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9162439-4E5F-4F10-8DEC-512B79038F6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91BFBD37-B105-40B6-BBED-052AA24888AA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Začetek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m1 / 68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28BB7F2A-7633-4B77-834A-F2C712910C9C}" type="parTrans" cxnId="{B21D824B-E38F-413B-AAD8-C69601D16C1A}">
      <dgm:prSet/>
      <dgm:spPr/>
    </dgm:pt>
    <dgm:pt modelId="{B74FC631-CE8F-478E-B2DE-5C12F9BF8E20}" type="sibTrans" cxnId="{B21D824B-E38F-413B-AAD8-C69601D16C1A}">
      <dgm:prSet/>
      <dgm:spPr/>
    </dgm:pt>
    <dgm:pt modelId="{75D3821B-3043-4529-90F5-E33DBC97968F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 – 2 / m12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89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E1FB52F3-434F-48FF-B03D-0F8493D8E95E}" type="parTrans" cxnId="{AC680418-EDD1-495A-BAA7-7E74BBD2BC47}">
      <dgm:prSet/>
      <dgm:spPr/>
    </dgm:pt>
    <dgm:pt modelId="{F7D43578-D352-41D5-AF5A-0308E4389897}" type="sibTrans" cxnId="{AC680418-EDD1-495A-BAA7-7E74BBD2BC47}">
      <dgm:prSet/>
      <dgm:spPr/>
    </dgm:pt>
    <dgm:pt modelId="{44D719C9-5040-4AD9-923F-AF706019CB44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 – 3 / m13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90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1B705C6F-91EA-43A9-BFDD-9AEE06789ECB}" type="parTrans" cxnId="{7B0DD9F5-C51D-42B7-B06F-E64737584B65}">
      <dgm:prSet/>
      <dgm:spPr/>
    </dgm:pt>
    <dgm:pt modelId="{CAEB52E7-60E7-4A58-84AD-7E8730340AA8}" type="sibTrans" cxnId="{7B0DD9F5-C51D-42B7-B06F-E64737584B65}">
      <dgm:prSet/>
      <dgm:spPr/>
    </dgm:pt>
    <dgm:pt modelId="{9959C330-6883-45C5-9022-BD03230525DB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 – 4 / m14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68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1E21233F-DEB1-4B5B-91E5-D6E5CB40FDAA}" type="parTrans" cxnId="{15B5B344-9CDF-4C47-89CB-083BA84777CA}">
      <dgm:prSet/>
      <dgm:spPr/>
    </dgm:pt>
    <dgm:pt modelId="{3E782F5B-31E9-4602-9BE1-53C5D0EF0B9F}" type="sibTrans" cxnId="{15B5B344-9CDF-4C47-89CB-083BA84777CA}">
      <dgm:prSet/>
      <dgm:spPr/>
    </dgm:pt>
    <dgm:pt modelId="{82537046-2AE6-44A9-805E-D91B7CE0B2E2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4 – 2 / m142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102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F806F8BB-3902-41AF-9112-CA547EB017AB}" type="parTrans" cxnId="{00DA1736-C3E0-4E9B-9813-890A14DEC619}">
      <dgm:prSet/>
      <dgm:spPr/>
    </dgm:pt>
    <dgm:pt modelId="{63B438B3-8306-4392-8817-7E650C6C2106}" type="sibTrans" cxnId="{00DA1736-C3E0-4E9B-9813-890A14DEC619}">
      <dgm:prSet/>
      <dgm:spPr/>
    </dgm:pt>
    <dgm:pt modelId="{7AA5A3DB-B070-4151-8DCC-1ED1AB7AE4DD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4 – 3 / m143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77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9E3E8933-6222-4AF6-9CFA-21EE6FAB52AC}" type="parTrans" cxnId="{C4AC0231-6606-466C-AD4D-7C64F2978995}">
      <dgm:prSet/>
      <dgm:spPr/>
    </dgm:pt>
    <dgm:pt modelId="{B916A6A0-A3A3-4DE6-9A67-D2109CB86E54}" type="sibTrans" cxnId="{C4AC0231-6606-466C-AD4D-7C64F2978995}">
      <dgm:prSet/>
      <dgm:spPr/>
    </dgm:pt>
    <dgm:pt modelId="{918AFBAD-0F75-4ABB-8FE8-D69DF1F081A9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4 – 5 / m145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68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084B5BCA-7346-4557-A5C3-091941AB3B21}" type="parTrans" cxnId="{3EE6A2DD-EC5E-406E-AD74-977D861371D6}">
      <dgm:prSet/>
      <dgm:spPr/>
    </dgm:pt>
    <dgm:pt modelId="{9AEEB42B-EE0F-48C6-A5E1-8491E93FA131}" type="sibTrans" cxnId="{3EE6A2DD-EC5E-406E-AD74-977D861371D6}">
      <dgm:prSet/>
      <dgm:spPr/>
    </dgm:pt>
    <dgm:pt modelId="{EA7FEB67-8897-41AC-B667-9ECF3118E3F5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5 – 2 / m1452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83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91731180-668A-4150-A6B9-982A9040C09D}" type="parTrans" cxnId="{ECE677B5-DDC6-48E2-9C6B-16E21D009B89}">
      <dgm:prSet/>
      <dgm:spPr/>
    </dgm:pt>
    <dgm:pt modelId="{C0F6DF61-45DB-4B71-8677-FBF75855BCB8}" type="sibTrans" cxnId="{ECE677B5-DDC6-48E2-9C6B-16E21D009B89}">
      <dgm:prSet/>
      <dgm:spPr/>
    </dgm:pt>
    <dgm:pt modelId="{7601869D-2795-43BF-AD51-E85A61D856F7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5 – 3 / m1453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80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1A249943-78A4-4E65-9355-10D36F99FA64}" type="parTrans" cxnId="{799CE0F3-FA64-41E6-901B-18D476AC9539}">
      <dgm:prSet/>
      <dgm:spPr/>
    </dgm:pt>
    <dgm:pt modelId="{3FD3B8E7-0491-4A40-BDCA-34D4847584B3}" type="sibTrans" cxnId="{799CE0F3-FA64-41E6-901B-18D476AC9539}">
      <dgm:prSet/>
      <dgm:spPr/>
    </dgm:pt>
    <dgm:pt modelId="{E85C2A61-7C1E-46FA-AFEC-21D6051F6E66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 – 5 / m15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76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C7DF5E2B-1890-463B-9038-CA6A128DB6F8}" type="parTrans" cxnId="{0D7A4730-E7B8-4374-98C7-2C20CCAB2397}">
      <dgm:prSet/>
      <dgm:spPr/>
    </dgm:pt>
    <dgm:pt modelId="{822314F4-1666-4A11-9D85-F5D37E5C87CF}" type="sibTrans" cxnId="{0D7A4730-E7B8-4374-98C7-2C20CCAB2397}">
      <dgm:prSet/>
      <dgm:spPr/>
    </dgm:pt>
    <dgm:pt modelId="{FB026EA9-9516-47F0-A5FB-4C425A494155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5 – 2 / m152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85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2DE50E76-71A1-4B57-B317-33CA2312A2E2}" type="parTrans" cxnId="{197BA483-55A9-4AA2-80A0-54CD8833AC82}">
      <dgm:prSet/>
      <dgm:spPr/>
    </dgm:pt>
    <dgm:pt modelId="{A858551E-5823-48FF-B29B-A4B12593B02F}" type="sibTrans" cxnId="{197BA483-55A9-4AA2-80A0-54CD8833AC82}">
      <dgm:prSet/>
      <dgm:spPr/>
    </dgm:pt>
    <dgm:pt modelId="{4B9D656E-3541-41F4-A47D-0E9618817E9C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5 – 3 / m153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97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B946E64F-AE8F-4123-BD5D-7DE65D9DC3E3}" type="parTrans" cxnId="{3FBD8D72-C5EC-42E1-895A-56638B6C2B75}">
      <dgm:prSet/>
      <dgm:spPr/>
    </dgm:pt>
    <dgm:pt modelId="{755164EF-9F2F-4FA6-88CB-87073F900DD3}" type="sibTrans" cxnId="{3FBD8D72-C5EC-42E1-895A-56638B6C2B75}">
      <dgm:prSet/>
      <dgm:spPr/>
    </dgm:pt>
    <dgm:pt modelId="{4FAF8C54-B3DE-413B-BD77-E026521A2630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5 – 4 / m154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76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698A3372-3673-4079-B1B1-8FCF9EE3103E}" type="parTrans" cxnId="{1337824F-9AAA-4EFD-8D4A-E0610BA8633B}">
      <dgm:prSet/>
      <dgm:spPr/>
    </dgm:pt>
    <dgm:pt modelId="{D83422C5-5CF0-4935-B40A-5B9D05124CF4}" type="sibTrans" cxnId="{1337824F-9AAA-4EFD-8D4A-E0610BA8633B}">
      <dgm:prSet/>
      <dgm:spPr/>
    </dgm:pt>
    <dgm:pt modelId="{B1C7A5E2-0796-479D-8090-544AF93BD5FD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4 – 2 / m1542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100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8D7CD89E-E0B1-4E53-A4FB-73A33EF8CC57}" type="parTrans" cxnId="{F7B83F16-3A97-4DD4-96A6-5D94E0D3BC13}">
      <dgm:prSet/>
      <dgm:spPr/>
    </dgm:pt>
    <dgm:pt modelId="{670B70E5-2B0F-4ED5-A12C-C5966E27014A}" type="sibTrans" cxnId="{F7B83F16-3A97-4DD4-96A6-5D94E0D3BC13}">
      <dgm:prSet/>
      <dgm:spPr/>
    </dgm:pt>
    <dgm:pt modelId="{19CB0CF0-C3F4-4F00-9A42-C36E3ACC4863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4 – 3 / m1543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76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B6298FCA-74F4-46BE-9017-328A0DAF5F92}" type="parTrans" cxnId="{F3916D54-A9C3-467A-A62F-49E1B4DA20E1}">
      <dgm:prSet/>
      <dgm:spPr/>
    </dgm:pt>
    <dgm:pt modelId="{968BFFF9-D0A0-4F35-AA73-F8D28A066DC7}" type="sibTrans" cxnId="{F3916D54-A9C3-467A-A62F-49E1B4DA20E1}">
      <dgm:prSet/>
      <dgm:spPr/>
    </dgm:pt>
    <dgm:pt modelId="{C24271A3-0032-4528-B1E7-667F4B1E7BE3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Povezava 3 -2 in 2 - 1</a:t>
          </a:r>
          <a:endParaRPr kumimoji="0" lang="en-US" alt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399E0532-31F3-4E87-B7AC-27CB39D08451}" type="parTrans" cxnId="{07BAE3CE-312D-46A7-94C2-58EDDD6AEBE2}">
      <dgm:prSet/>
      <dgm:spPr/>
    </dgm:pt>
    <dgm:pt modelId="{3A447386-1AD1-4F5B-A805-51422B4C7306}" type="sibTrans" cxnId="{07BAE3CE-312D-46A7-94C2-58EDDD6AEBE2}">
      <dgm:prSet/>
      <dgm:spPr/>
    </dgm:pt>
    <dgm:pt modelId="{47D721DB-958D-496B-94FC-7ECECCECE2E4}" type="pres">
      <dgm:prSet presAssocID="{69162439-4E5F-4F10-8DEC-512B79038F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7B3A521-A3B1-45D3-8B52-2B7B47FDD2A1}" type="pres">
      <dgm:prSet presAssocID="{91BFBD37-B105-40B6-BBED-052AA24888AA}" presName="hierRoot1" presStyleCnt="0">
        <dgm:presLayoutVars>
          <dgm:hierBranch/>
        </dgm:presLayoutVars>
      </dgm:prSet>
      <dgm:spPr/>
    </dgm:pt>
    <dgm:pt modelId="{7B0B4D96-79FE-4F87-8FEA-F21275FF2982}" type="pres">
      <dgm:prSet presAssocID="{91BFBD37-B105-40B6-BBED-052AA24888AA}" presName="rootComposite1" presStyleCnt="0"/>
      <dgm:spPr/>
    </dgm:pt>
    <dgm:pt modelId="{B87C08B0-CEDB-4970-A306-DD4F91FA04A0}" type="pres">
      <dgm:prSet presAssocID="{91BFBD37-B105-40B6-BBED-052AA24888A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8CAADE36-98E2-4B51-8533-9BD369F58F77}" type="pres">
      <dgm:prSet presAssocID="{91BFBD37-B105-40B6-BBED-052AA24888AA}" presName="rootConnector1" presStyleLbl="node1" presStyleIdx="0" presStyleCnt="0"/>
      <dgm:spPr/>
      <dgm:t>
        <a:bodyPr/>
        <a:lstStyle/>
        <a:p>
          <a:endParaRPr lang="sl-SI"/>
        </a:p>
      </dgm:t>
    </dgm:pt>
    <dgm:pt modelId="{AB176CD3-6D21-4E9F-81B0-0A05D9296AE4}" type="pres">
      <dgm:prSet presAssocID="{91BFBD37-B105-40B6-BBED-052AA24888AA}" presName="hierChild2" presStyleCnt="0"/>
      <dgm:spPr/>
    </dgm:pt>
    <dgm:pt modelId="{C4B71F5F-2CA2-4E8C-9070-0459BB9E4B89}" type="pres">
      <dgm:prSet presAssocID="{E1FB52F3-434F-48FF-B03D-0F8493D8E95E}" presName="Name35" presStyleLbl="parChTrans1D2" presStyleIdx="0" presStyleCnt="4"/>
      <dgm:spPr/>
    </dgm:pt>
    <dgm:pt modelId="{A1B8580C-685D-4899-9B3D-85E4B18711B6}" type="pres">
      <dgm:prSet presAssocID="{75D3821B-3043-4529-90F5-E33DBC97968F}" presName="hierRoot2" presStyleCnt="0">
        <dgm:presLayoutVars>
          <dgm:hierBranch/>
        </dgm:presLayoutVars>
      </dgm:prSet>
      <dgm:spPr/>
    </dgm:pt>
    <dgm:pt modelId="{CE1C94EB-19A8-4930-B054-CBDCDB26C75C}" type="pres">
      <dgm:prSet presAssocID="{75D3821B-3043-4529-90F5-E33DBC97968F}" presName="rootComposite" presStyleCnt="0"/>
      <dgm:spPr/>
    </dgm:pt>
    <dgm:pt modelId="{11835C53-BBFF-459D-B563-BF0DEB8DE3B5}" type="pres">
      <dgm:prSet presAssocID="{75D3821B-3043-4529-90F5-E33DBC97968F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0BB6012F-EED1-4BB1-9743-4614B43598D8}" type="pres">
      <dgm:prSet presAssocID="{75D3821B-3043-4529-90F5-E33DBC97968F}" presName="rootConnector" presStyleLbl="node2" presStyleIdx="0" presStyleCnt="4"/>
      <dgm:spPr/>
      <dgm:t>
        <a:bodyPr/>
        <a:lstStyle/>
        <a:p>
          <a:endParaRPr lang="sl-SI"/>
        </a:p>
      </dgm:t>
    </dgm:pt>
    <dgm:pt modelId="{34338934-8998-494B-BC9F-36CC83C485E1}" type="pres">
      <dgm:prSet presAssocID="{75D3821B-3043-4529-90F5-E33DBC97968F}" presName="hierChild4" presStyleCnt="0"/>
      <dgm:spPr/>
    </dgm:pt>
    <dgm:pt modelId="{CF8D72A0-EAC7-4AD5-A3A0-D878F4A6C916}" type="pres">
      <dgm:prSet presAssocID="{75D3821B-3043-4529-90F5-E33DBC97968F}" presName="hierChild5" presStyleCnt="0"/>
      <dgm:spPr/>
    </dgm:pt>
    <dgm:pt modelId="{DE3B84E3-DCAF-40F9-A648-F1C07BBE8055}" type="pres">
      <dgm:prSet presAssocID="{1B705C6F-91EA-43A9-BFDD-9AEE06789ECB}" presName="Name35" presStyleLbl="parChTrans1D2" presStyleIdx="1" presStyleCnt="4"/>
      <dgm:spPr/>
    </dgm:pt>
    <dgm:pt modelId="{F5644C4B-80DC-4CB9-AF93-42E458E3520F}" type="pres">
      <dgm:prSet presAssocID="{44D719C9-5040-4AD9-923F-AF706019CB44}" presName="hierRoot2" presStyleCnt="0">
        <dgm:presLayoutVars>
          <dgm:hierBranch/>
        </dgm:presLayoutVars>
      </dgm:prSet>
      <dgm:spPr/>
    </dgm:pt>
    <dgm:pt modelId="{1BB772C4-D9B3-4CCD-BCEE-1B83F65DFFFF}" type="pres">
      <dgm:prSet presAssocID="{44D719C9-5040-4AD9-923F-AF706019CB44}" presName="rootComposite" presStyleCnt="0"/>
      <dgm:spPr/>
    </dgm:pt>
    <dgm:pt modelId="{720AD969-EAEA-42E2-84EF-6A4C7D8F5AAE}" type="pres">
      <dgm:prSet presAssocID="{44D719C9-5040-4AD9-923F-AF706019CB44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6608994F-DE98-458D-839A-745F0BC506C5}" type="pres">
      <dgm:prSet presAssocID="{44D719C9-5040-4AD9-923F-AF706019CB44}" presName="rootConnector" presStyleLbl="node2" presStyleIdx="1" presStyleCnt="4"/>
      <dgm:spPr/>
      <dgm:t>
        <a:bodyPr/>
        <a:lstStyle/>
        <a:p>
          <a:endParaRPr lang="sl-SI"/>
        </a:p>
      </dgm:t>
    </dgm:pt>
    <dgm:pt modelId="{AE951842-BCE6-49E6-AA68-2F7EE2B23822}" type="pres">
      <dgm:prSet presAssocID="{44D719C9-5040-4AD9-923F-AF706019CB44}" presName="hierChild4" presStyleCnt="0"/>
      <dgm:spPr/>
    </dgm:pt>
    <dgm:pt modelId="{35C91CD7-E10D-4F00-B10A-8D8428C0B9F1}" type="pres">
      <dgm:prSet presAssocID="{44D719C9-5040-4AD9-923F-AF706019CB44}" presName="hierChild5" presStyleCnt="0"/>
      <dgm:spPr/>
    </dgm:pt>
    <dgm:pt modelId="{A331FF85-0DEC-4FE9-8948-11772C46455D}" type="pres">
      <dgm:prSet presAssocID="{1E21233F-DEB1-4B5B-91E5-D6E5CB40FDAA}" presName="Name35" presStyleLbl="parChTrans1D2" presStyleIdx="2" presStyleCnt="4"/>
      <dgm:spPr/>
    </dgm:pt>
    <dgm:pt modelId="{27D4497D-3A2E-4924-8C77-0BC844E3271B}" type="pres">
      <dgm:prSet presAssocID="{9959C330-6883-45C5-9022-BD03230525DB}" presName="hierRoot2" presStyleCnt="0">
        <dgm:presLayoutVars>
          <dgm:hierBranch/>
        </dgm:presLayoutVars>
      </dgm:prSet>
      <dgm:spPr/>
    </dgm:pt>
    <dgm:pt modelId="{D999B5E9-CB44-4648-B91A-967F2BACF210}" type="pres">
      <dgm:prSet presAssocID="{9959C330-6883-45C5-9022-BD03230525DB}" presName="rootComposite" presStyleCnt="0"/>
      <dgm:spPr/>
    </dgm:pt>
    <dgm:pt modelId="{369AF974-44D4-4DAB-B148-C9A351D32301}" type="pres">
      <dgm:prSet presAssocID="{9959C330-6883-45C5-9022-BD03230525DB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FAFE2290-4D97-4B99-91F0-AF967C9C366D}" type="pres">
      <dgm:prSet presAssocID="{9959C330-6883-45C5-9022-BD03230525DB}" presName="rootConnector" presStyleLbl="node2" presStyleIdx="2" presStyleCnt="4"/>
      <dgm:spPr/>
      <dgm:t>
        <a:bodyPr/>
        <a:lstStyle/>
        <a:p>
          <a:endParaRPr lang="sl-SI"/>
        </a:p>
      </dgm:t>
    </dgm:pt>
    <dgm:pt modelId="{F23B1CFD-DA6C-4540-89AF-759C66E14855}" type="pres">
      <dgm:prSet presAssocID="{9959C330-6883-45C5-9022-BD03230525DB}" presName="hierChild4" presStyleCnt="0"/>
      <dgm:spPr/>
    </dgm:pt>
    <dgm:pt modelId="{E76F1FD3-CD09-4DBB-BFC3-AE7B6FD785F1}" type="pres">
      <dgm:prSet presAssocID="{F806F8BB-3902-41AF-9112-CA547EB017AB}" presName="Name35" presStyleLbl="parChTrans1D3" presStyleIdx="0" presStyleCnt="6"/>
      <dgm:spPr/>
    </dgm:pt>
    <dgm:pt modelId="{07982D20-ABBE-4F2C-AD16-FA75AC7BD857}" type="pres">
      <dgm:prSet presAssocID="{82537046-2AE6-44A9-805E-D91B7CE0B2E2}" presName="hierRoot2" presStyleCnt="0">
        <dgm:presLayoutVars>
          <dgm:hierBranch val="r"/>
        </dgm:presLayoutVars>
      </dgm:prSet>
      <dgm:spPr/>
    </dgm:pt>
    <dgm:pt modelId="{815082C6-262E-4547-B2AE-D7C5D0DAAD3B}" type="pres">
      <dgm:prSet presAssocID="{82537046-2AE6-44A9-805E-D91B7CE0B2E2}" presName="rootComposite" presStyleCnt="0"/>
      <dgm:spPr/>
    </dgm:pt>
    <dgm:pt modelId="{5615838B-2AC5-41DB-AD27-5006C99A25BD}" type="pres">
      <dgm:prSet presAssocID="{82537046-2AE6-44A9-805E-D91B7CE0B2E2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9AC09F24-70B6-4BE0-8F21-473677BF5796}" type="pres">
      <dgm:prSet presAssocID="{82537046-2AE6-44A9-805E-D91B7CE0B2E2}" presName="rootConnector" presStyleLbl="node3" presStyleIdx="0" presStyleCnt="6"/>
      <dgm:spPr/>
      <dgm:t>
        <a:bodyPr/>
        <a:lstStyle/>
        <a:p>
          <a:endParaRPr lang="sl-SI"/>
        </a:p>
      </dgm:t>
    </dgm:pt>
    <dgm:pt modelId="{561B415E-ECFB-4287-B758-42E5C515552E}" type="pres">
      <dgm:prSet presAssocID="{82537046-2AE6-44A9-805E-D91B7CE0B2E2}" presName="hierChild4" presStyleCnt="0"/>
      <dgm:spPr/>
    </dgm:pt>
    <dgm:pt modelId="{A9F1084E-80BE-43BD-B7E3-72EF379C7150}" type="pres">
      <dgm:prSet presAssocID="{82537046-2AE6-44A9-805E-D91B7CE0B2E2}" presName="hierChild5" presStyleCnt="0"/>
      <dgm:spPr/>
    </dgm:pt>
    <dgm:pt modelId="{001E9466-FD9D-4880-AB8F-A7FCF0EEDFAC}" type="pres">
      <dgm:prSet presAssocID="{9E3E8933-6222-4AF6-9CFA-21EE6FAB52AC}" presName="Name35" presStyleLbl="parChTrans1D3" presStyleIdx="1" presStyleCnt="6"/>
      <dgm:spPr/>
    </dgm:pt>
    <dgm:pt modelId="{D44D7030-1FB7-49A8-B075-74389EDD6880}" type="pres">
      <dgm:prSet presAssocID="{7AA5A3DB-B070-4151-8DCC-1ED1AB7AE4DD}" presName="hierRoot2" presStyleCnt="0">
        <dgm:presLayoutVars>
          <dgm:hierBranch val="r"/>
        </dgm:presLayoutVars>
      </dgm:prSet>
      <dgm:spPr/>
    </dgm:pt>
    <dgm:pt modelId="{37D4343A-AB13-4349-B86A-39C083ECC28D}" type="pres">
      <dgm:prSet presAssocID="{7AA5A3DB-B070-4151-8DCC-1ED1AB7AE4DD}" presName="rootComposite" presStyleCnt="0"/>
      <dgm:spPr/>
    </dgm:pt>
    <dgm:pt modelId="{A4B8341D-A993-4971-A868-2D387B196F73}" type="pres">
      <dgm:prSet presAssocID="{7AA5A3DB-B070-4151-8DCC-1ED1AB7AE4DD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2C536BBD-FB21-4566-8B4A-0444B956630D}" type="pres">
      <dgm:prSet presAssocID="{7AA5A3DB-B070-4151-8DCC-1ED1AB7AE4DD}" presName="rootConnector" presStyleLbl="node3" presStyleIdx="1" presStyleCnt="6"/>
      <dgm:spPr/>
      <dgm:t>
        <a:bodyPr/>
        <a:lstStyle/>
        <a:p>
          <a:endParaRPr lang="sl-SI"/>
        </a:p>
      </dgm:t>
    </dgm:pt>
    <dgm:pt modelId="{7D1D044A-2DC2-4628-AEA2-AE804A650374}" type="pres">
      <dgm:prSet presAssocID="{7AA5A3DB-B070-4151-8DCC-1ED1AB7AE4DD}" presName="hierChild4" presStyleCnt="0"/>
      <dgm:spPr/>
    </dgm:pt>
    <dgm:pt modelId="{33C3F0A9-CDE3-4510-9977-FF608D21C11F}" type="pres">
      <dgm:prSet presAssocID="{7AA5A3DB-B070-4151-8DCC-1ED1AB7AE4DD}" presName="hierChild5" presStyleCnt="0"/>
      <dgm:spPr/>
    </dgm:pt>
    <dgm:pt modelId="{362BB630-BCBE-425C-A6B2-CE8FD65815E2}" type="pres">
      <dgm:prSet presAssocID="{084B5BCA-7346-4557-A5C3-091941AB3B21}" presName="Name35" presStyleLbl="parChTrans1D3" presStyleIdx="2" presStyleCnt="6"/>
      <dgm:spPr/>
    </dgm:pt>
    <dgm:pt modelId="{B24CEB1C-65DD-4EBE-AB1E-8FA4279969B7}" type="pres">
      <dgm:prSet presAssocID="{918AFBAD-0F75-4ABB-8FE8-D69DF1F081A9}" presName="hierRoot2" presStyleCnt="0">
        <dgm:presLayoutVars>
          <dgm:hierBranch/>
        </dgm:presLayoutVars>
      </dgm:prSet>
      <dgm:spPr/>
    </dgm:pt>
    <dgm:pt modelId="{4D2E3D7F-7F20-4FF0-843C-D3F405F611C5}" type="pres">
      <dgm:prSet presAssocID="{918AFBAD-0F75-4ABB-8FE8-D69DF1F081A9}" presName="rootComposite" presStyleCnt="0"/>
      <dgm:spPr/>
    </dgm:pt>
    <dgm:pt modelId="{55D569AC-0B35-4CB9-9C8C-BF3097DAAEF8}" type="pres">
      <dgm:prSet presAssocID="{918AFBAD-0F75-4ABB-8FE8-D69DF1F081A9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A6859372-658E-4BE5-B6D7-F56CB9EB15E3}" type="pres">
      <dgm:prSet presAssocID="{918AFBAD-0F75-4ABB-8FE8-D69DF1F081A9}" presName="rootConnector" presStyleLbl="node3" presStyleIdx="2" presStyleCnt="6"/>
      <dgm:spPr/>
      <dgm:t>
        <a:bodyPr/>
        <a:lstStyle/>
        <a:p>
          <a:endParaRPr lang="sl-SI"/>
        </a:p>
      </dgm:t>
    </dgm:pt>
    <dgm:pt modelId="{184415B5-D949-4FFA-8FE5-B9B2829B39C8}" type="pres">
      <dgm:prSet presAssocID="{918AFBAD-0F75-4ABB-8FE8-D69DF1F081A9}" presName="hierChild4" presStyleCnt="0"/>
      <dgm:spPr/>
    </dgm:pt>
    <dgm:pt modelId="{70C169EA-EA87-44DC-A4E1-4BD8AAC72B9C}" type="pres">
      <dgm:prSet presAssocID="{91731180-668A-4150-A6B9-982A9040C09D}" presName="Name35" presStyleLbl="parChTrans1D4" presStyleIdx="0" presStyleCnt="5"/>
      <dgm:spPr/>
    </dgm:pt>
    <dgm:pt modelId="{4050F1E0-9A15-4E75-B35F-CC5DEE8FA21B}" type="pres">
      <dgm:prSet presAssocID="{EA7FEB67-8897-41AC-B667-9ECF3118E3F5}" presName="hierRoot2" presStyleCnt="0">
        <dgm:presLayoutVars>
          <dgm:hierBranch val="r"/>
        </dgm:presLayoutVars>
      </dgm:prSet>
      <dgm:spPr/>
    </dgm:pt>
    <dgm:pt modelId="{DE1E2649-6A3C-47F8-9BFE-C6BC64289502}" type="pres">
      <dgm:prSet presAssocID="{EA7FEB67-8897-41AC-B667-9ECF3118E3F5}" presName="rootComposite" presStyleCnt="0"/>
      <dgm:spPr/>
    </dgm:pt>
    <dgm:pt modelId="{A92AE77F-033F-4693-B192-BDA9AF2DD610}" type="pres">
      <dgm:prSet presAssocID="{EA7FEB67-8897-41AC-B667-9ECF3118E3F5}" presName="rootText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C7C66265-A985-49EC-80E4-97156DA6998B}" type="pres">
      <dgm:prSet presAssocID="{EA7FEB67-8897-41AC-B667-9ECF3118E3F5}" presName="rootConnector" presStyleLbl="node4" presStyleIdx="0" presStyleCnt="5"/>
      <dgm:spPr/>
      <dgm:t>
        <a:bodyPr/>
        <a:lstStyle/>
        <a:p>
          <a:endParaRPr lang="sl-SI"/>
        </a:p>
      </dgm:t>
    </dgm:pt>
    <dgm:pt modelId="{541242B5-3204-4A06-BCAC-90A6B2719FB8}" type="pres">
      <dgm:prSet presAssocID="{EA7FEB67-8897-41AC-B667-9ECF3118E3F5}" presName="hierChild4" presStyleCnt="0"/>
      <dgm:spPr/>
    </dgm:pt>
    <dgm:pt modelId="{BD776E12-4E52-4DBE-BA27-40E6C4EE3830}" type="pres">
      <dgm:prSet presAssocID="{EA7FEB67-8897-41AC-B667-9ECF3118E3F5}" presName="hierChild5" presStyleCnt="0"/>
      <dgm:spPr/>
    </dgm:pt>
    <dgm:pt modelId="{2B9F9993-1BF0-4034-BE14-54638100DB12}" type="pres">
      <dgm:prSet presAssocID="{1A249943-78A4-4E65-9355-10D36F99FA64}" presName="Name35" presStyleLbl="parChTrans1D4" presStyleIdx="1" presStyleCnt="5"/>
      <dgm:spPr/>
    </dgm:pt>
    <dgm:pt modelId="{8E045359-DD44-4C23-A57B-1C8C779B4630}" type="pres">
      <dgm:prSet presAssocID="{7601869D-2795-43BF-AD51-E85A61D856F7}" presName="hierRoot2" presStyleCnt="0">
        <dgm:presLayoutVars>
          <dgm:hierBranch val="r"/>
        </dgm:presLayoutVars>
      </dgm:prSet>
      <dgm:spPr/>
    </dgm:pt>
    <dgm:pt modelId="{0F244DF2-B1BD-4AB2-A4C0-14EE8ED1D569}" type="pres">
      <dgm:prSet presAssocID="{7601869D-2795-43BF-AD51-E85A61D856F7}" presName="rootComposite" presStyleCnt="0"/>
      <dgm:spPr/>
    </dgm:pt>
    <dgm:pt modelId="{371799ED-02EE-45F5-84F9-C12B634EB3C9}" type="pres">
      <dgm:prSet presAssocID="{7601869D-2795-43BF-AD51-E85A61D856F7}" presName="rootText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FDD14B94-A2F6-4E30-A1B5-78D209294CFB}" type="pres">
      <dgm:prSet presAssocID="{7601869D-2795-43BF-AD51-E85A61D856F7}" presName="rootConnector" presStyleLbl="node4" presStyleIdx="1" presStyleCnt="5"/>
      <dgm:spPr/>
      <dgm:t>
        <a:bodyPr/>
        <a:lstStyle/>
        <a:p>
          <a:endParaRPr lang="sl-SI"/>
        </a:p>
      </dgm:t>
    </dgm:pt>
    <dgm:pt modelId="{C7885E4B-F2F7-42F3-AFD4-5516CEF6EF2B}" type="pres">
      <dgm:prSet presAssocID="{7601869D-2795-43BF-AD51-E85A61D856F7}" presName="hierChild4" presStyleCnt="0"/>
      <dgm:spPr/>
    </dgm:pt>
    <dgm:pt modelId="{5D50F1DD-3912-4E02-8580-47DB1CB6381E}" type="pres">
      <dgm:prSet presAssocID="{7601869D-2795-43BF-AD51-E85A61D856F7}" presName="hierChild5" presStyleCnt="0"/>
      <dgm:spPr/>
    </dgm:pt>
    <dgm:pt modelId="{0D821BCC-70FA-4FE7-BEF3-8049DD921B33}" type="pres">
      <dgm:prSet presAssocID="{918AFBAD-0F75-4ABB-8FE8-D69DF1F081A9}" presName="hierChild5" presStyleCnt="0"/>
      <dgm:spPr/>
    </dgm:pt>
    <dgm:pt modelId="{ED137664-99E2-45FC-A17B-D8117E6CD320}" type="pres">
      <dgm:prSet presAssocID="{9959C330-6883-45C5-9022-BD03230525DB}" presName="hierChild5" presStyleCnt="0"/>
      <dgm:spPr/>
    </dgm:pt>
    <dgm:pt modelId="{3DB86694-DFC2-43DE-9BE2-255B024D2723}" type="pres">
      <dgm:prSet presAssocID="{C7DF5E2B-1890-463B-9038-CA6A128DB6F8}" presName="Name35" presStyleLbl="parChTrans1D2" presStyleIdx="3" presStyleCnt="4"/>
      <dgm:spPr/>
    </dgm:pt>
    <dgm:pt modelId="{C082C962-D821-4FE1-9B5D-17758A3B1196}" type="pres">
      <dgm:prSet presAssocID="{E85C2A61-7C1E-46FA-AFEC-21D6051F6E66}" presName="hierRoot2" presStyleCnt="0">
        <dgm:presLayoutVars>
          <dgm:hierBranch/>
        </dgm:presLayoutVars>
      </dgm:prSet>
      <dgm:spPr/>
    </dgm:pt>
    <dgm:pt modelId="{E315650B-7B7B-4610-9CEC-FA5F0334D841}" type="pres">
      <dgm:prSet presAssocID="{E85C2A61-7C1E-46FA-AFEC-21D6051F6E66}" presName="rootComposite" presStyleCnt="0"/>
      <dgm:spPr/>
    </dgm:pt>
    <dgm:pt modelId="{4A0F8C41-A6C8-4A9D-A0C3-5989F5AC091E}" type="pres">
      <dgm:prSet presAssocID="{E85C2A61-7C1E-46FA-AFEC-21D6051F6E66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54898C86-256D-49A0-B9CC-856EEB88B593}" type="pres">
      <dgm:prSet presAssocID="{E85C2A61-7C1E-46FA-AFEC-21D6051F6E66}" presName="rootConnector" presStyleLbl="node2" presStyleIdx="3" presStyleCnt="4"/>
      <dgm:spPr/>
      <dgm:t>
        <a:bodyPr/>
        <a:lstStyle/>
        <a:p>
          <a:endParaRPr lang="sl-SI"/>
        </a:p>
      </dgm:t>
    </dgm:pt>
    <dgm:pt modelId="{99D27BDC-9F98-421C-9703-307A86F6FCDF}" type="pres">
      <dgm:prSet presAssocID="{E85C2A61-7C1E-46FA-AFEC-21D6051F6E66}" presName="hierChild4" presStyleCnt="0"/>
      <dgm:spPr/>
    </dgm:pt>
    <dgm:pt modelId="{7DBC5268-6871-43D4-B664-35951C0BFE49}" type="pres">
      <dgm:prSet presAssocID="{2DE50E76-71A1-4B57-B317-33CA2312A2E2}" presName="Name35" presStyleLbl="parChTrans1D3" presStyleIdx="3" presStyleCnt="6"/>
      <dgm:spPr/>
    </dgm:pt>
    <dgm:pt modelId="{4BBF4264-0913-4222-A1B4-5ED4BE643556}" type="pres">
      <dgm:prSet presAssocID="{FB026EA9-9516-47F0-A5FB-4C425A494155}" presName="hierRoot2" presStyleCnt="0">
        <dgm:presLayoutVars>
          <dgm:hierBranch val="r"/>
        </dgm:presLayoutVars>
      </dgm:prSet>
      <dgm:spPr/>
    </dgm:pt>
    <dgm:pt modelId="{C64CA8DC-266A-4D27-8012-14EA383F16CB}" type="pres">
      <dgm:prSet presAssocID="{FB026EA9-9516-47F0-A5FB-4C425A494155}" presName="rootComposite" presStyleCnt="0"/>
      <dgm:spPr/>
    </dgm:pt>
    <dgm:pt modelId="{65D180B3-2EB9-404C-AD3D-0967D38A071A}" type="pres">
      <dgm:prSet presAssocID="{FB026EA9-9516-47F0-A5FB-4C425A494155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3E23FDFD-D578-443D-97F6-A4731C680CDB}" type="pres">
      <dgm:prSet presAssocID="{FB026EA9-9516-47F0-A5FB-4C425A494155}" presName="rootConnector" presStyleLbl="node3" presStyleIdx="3" presStyleCnt="6"/>
      <dgm:spPr/>
      <dgm:t>
        <a:bodyPr/>
        <a:lstStyle/>
        <a:p>
          <a:endParaRPr lang="sl-SI"/>
        </a:p>
      </dgm:t>
    </dgm:pt>
    <dgm:pt modelId="{AD6ABB50-0E2D-489C-A959-22BAB2901341}" type="pres">
      <dgm:prSet presAssocID="{FB026EA9-9516-47F0-A5FB-4C425A494155}" presName="hierChild4" presStyleCnt="0"/>
      <dgm:spPr/>
    </dgm:pt>
    <dgm:pt modelId="{122F99D4-7656-4F6B-A95D-8517D85C7C25}" type="pres">
      <dgm:prSet presAssocID="{FB026EA9-9516-47F0-A5FB-4C425A494155}" presName="hierChild5" presStyleCnt="0"/>
      <dgm:spPr/>
    </dgm:pt>
    <dgm:pt modelId="{46AB7C05-6EB1-4E3B-B929-AD9E0EDA6A0E}" type="pres">
      <dgm:prSet presAssocID="{B946E64F-AE8F-4123-BD5D-7DE65D9DC3E3}" presName="Name35" presStyleLbl="parChTrans1D3" presStyleIdx="4" presStyleCnt="6"/>
      <dgm:spPr/>
    </dgm:pt>
    <dgm:pt modelId="{E44FB4DD-DB70-4182-91A3-4B622A084BE8}" type="pres">
      <dgm:prSet presAssocID="{4B9D656E-3541-41F4-A47D-0E9618817E9C}" presName="hierRoot2" presStyleCnt="0">
        <dgm:presLayoutVars>
          <dgm:hierBranch val="r"/>
        </dgm:presLayoutVars>
      </dgm:prSet>
      <dgm:spPr/>
    </dgm:pt>
    <dgm:pt modelId="{C835A8F8-C3EC-4387-8E99-E0DACA43C741}" type="pres">
      <dgm:prSet presAssocID="{4B9D656E-3541-41F4-A47D-0E9618817E9C}" presName="rootComposite" presStyleCnt="0"/>
      <dgm:spPr/>
    </dgm:pt>
    <dgm:pt modelId="{2FDB2C0E-26F8-4138-AF7F-238C01E4E251}" type="pres">
      <dgm:prSet presAssocID="{4B9D656E-3541-41F4-A47D-0E9618817E9C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A3257F00-B302-4463-86FD-B35D9061D3AC}" type="pres">
      <dgm:prSet presAssocID="{4B9D656E-3541-41F4-A47D-0E9618817E9C}" presName="rootConnector" presStyleLbl="node3" presStyleIdx="4" presStyleCnt="6"/>
      <dgm:spPr/>
      <dgm:t>
        <a:bodyPr/>
        <a:lstStyle/>
        <a:p>
          <a:endParaRPr lang="sl-SI"/>
        </a:p>
      </dgm:t>
    </dgm:pt>
    <dgm:pt modelId="{8030BCE1-EC18-4AE3-8CE2-6A12CA0659EF}" type="pres">
      <dgm:prSet presAssocID="{4B9D656E-3541-41F4-A47D-0E9618817E9C}" presName="hierChild4" presStyleCnt="0"/>
      <dgm:spPr/>
    </dgm:pt>
    <dgm:pt modelId="{1349AAF2-5BFA-43C0-814F-95A72FCEB005}" type="pres">
      <dgm:prSet presAssocID="{4B9D656E-3541-41F4-A47D-0E9618817E9C}" presName="hierChild5" presStyleCnt="0"/>
      <dgm:spPr/>
    </dgm:pt>
    <dgm:pt modelId="{A8FB3070-FB25-491C-B8CD-B422353E282E}" type="pres">
      <dgm:prSet presAssocID="{698A3372-3673-4079-B1B1-8FCF9EE3103E}" presName="Name35" presStyleLbl="parChTrans1D3" presStyleIdx="5" presStyleCnt="6"/>
      <dgm:spPr/>
    </dgm:pt>
    <dgm:pt modelId="{6A8B1EA4-BD08-40CC-845C-7EDA749EE5BD}" type="pres">
      <dgm:prSet presAssocID="{4FAF8C54-B3DE-413B-BD77-E026521A2630}" presName="hierRoot2" presStyleCnt="0">
        <dgm:presLayoutVars>
          <dgm:hierBranch/>
        </dgm:presLayoutVars>
      </dgm:prSet>
      <dgm:spPr/>
    </dgm:pt>
    <dgm:pt modelId="{B43A038D-2D3F-4045-AF34-5786DC9F83FC}" type="pres">
      <dgm:prSet presAssocID="{4FAF8C54-B3DE-413B-BD77-E026521A2630}" presName="rootComposite" presStyleCnt="0"/>
      <dgm:spPr/>
    </dgm:pt>
    <dgm:pt modelId="{794544D8-C3CE-4422-B209-6AFA4A9E59EB}" type="pres">
      <dgm:prSet presAssocID="{4FAF8C54-B3DE-413B-BD77-E026521A2630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EF52B514-406E-4C4D-9F57-58659D3DB9DC}" type="pres">
      <dgm:prSet presAssocID="{4FAF8C54-B3DE-413B-BD77-E026521A2630}" presName="rootConnector" presStyleLbl="node3" presStyleIdx="5" presStyleCnt="6"/>
      <dgm:spPr/>
      <dgm:t>
        <a:bodyPr/>
        <a:lstStyle/>
        <a:p>
          <a:endParaRPr lang="sl-SI"/>
        </a:p>
      </dgm:t>
    </dgm:pt>
    <dgm:pt modelId="{E0249B6C-1D8D-4360-965E-32DA51D1E99B}" type="pres">
      <dgm:prSet presAssocID="{4FAF8C54-B3DE-413B-BD77-E026521A2630}" presName="hierChild4" presStyleCnt="0"/>
      <dgm:spPr/>
    </dgm:pt>
    <dgm:pt modelId="{B2B5DF4A-899F-493D-AA94-DE506D3B771B}" type="pres">
      <dgm:prSet presAssocID="{8D7CD89E-E0B1-4E53-A4FB-73A33EF8CC57}" presName="Name35" presStyleLbl="parChTrans1D4" presStyleIdx="2" presStyleCnt="5"/>
      <dgm:spPr/>
    </dgm:pt>
    <dgm:pt modelId="{976517D8-5252-48CC-8BDF-9902A5B5D235}" type="pres">
      <dgm:prSet presAssocID="{B1C7A5E2-0796-479D-8090-544AF93BD5FD}" presName="hierRoot2" presStyleCnt="0">
        <dgm:presLayoutVars>
          <dgm:hierBranch val="r"/>
        </dgm:presLayoutVars>
      </dgm:prSet>
      <dgm:spPr/>
    </dgm:pt>
    <dgm:pt modelId="{BA26EA16-5260-452B-A01A-EAB5D1816D0C}" type="pres">
      <dgm:prSet presAssocID="{B1C7A5E2-0796-479D-8090-544AF93BD5FD}" presName="rootComposite" presStyleCnt="0"/>
      <dgm:spPr/>
    </dgm:pt>
    <dgm:pt modelId="{E6829986-B459-4435-9491-AFA445FBDEF7}" type="pres">
      <dgm:prSet presAssocID="{B1C7A5E2-0796-479D-8090-544AF93BD5FD}" presName="rootText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437599A3-95A8-4B0D-99C4-3BE5954C55CF}" type="pres">
      <dgm:prSet presAssocID="{B1C7A5E2-0796-479D-8090-544AF93BD5FD}" presName="rootConnector" presStyleLbl="node4" presStyleIdx="2" presStyleCnt="5"/>
      <dgm:spPr/>
      <dgm:t>
        <a:bodyPr/>
        <a:lstStyle/>
        <a:p>
          <a:endParaRPr lang="sl-SI"/>
        </a:p>
      </dgm:t>
    </dgm:pt>
    <dgm:pt modelId="{8D3C2561-A326-4F01-A05F-F9D89F2C7B1B}" type="pres">
      <dgm:prSet presAssocID="{B1C7A5E2-0796-479D-8090-544AF93BD5FD}" presName="hierChild4" presStyleCnt="0"/>
      <dgm:spPr/>
    </dgm:pt>
    <dgm:pt modelId="{4C924743-0744-4837-B9BB-E705DEA80FA5}" type="pres">
      <dgm:prSet presAssocID="{B1C7A5E2-0796-479D-8090-544AF93BD5FD}" presName="hierChild5" presStyleCnt="0"/>
      <dgm:spPr/>
    </dgm:pt>
    <dgm:pt modelId="{C6394DB4-862D-422F-BE67-698B9715D2FA}" type="pres">
      <dgm:prSet presAssocID="{B6298FCA-74F4-46BE-9017-328A0DAF5F92}" presName="Name35" presStyleLbl="parChTrans1D4" presStyleIdx="3" presStyleCnt="5"/>
      <dgm:spPr/>
    </dgm:pt>
    <dgm:pt modelId="{FEEDBD84-1C86-4809-B8D9-C0EC4256A32E}" type="pres">
      <dgm:prSet presAssocID="{19CB0CF0-C3F4-4F00-9A42-C36E3ACC4863}" presName="hierRoot2" presStyleCnt="0">
        <dgm:presLayoutVars>
          <dgm:hierBranch/>
        </dgm:presLayoutVars>
      </dgm:prSet>
      <dgm:spPr/>
    </dgm:pt>
    <dgm:pt modelId="{DDD67C3F-D2C7-46F9-95DE-137328B43ED4}" type="pres">
      <dgm:prSet presAssocID="{19CB0CF0-C3F4-4F00-9A42-C36E3ACC4863}" presName="rootComposite" presStyleCnt="0"/>
      <dgm:spPr/>
    </dgm:pt>
    <dgm:pt modelId="{0B09DAB4-014E-4901-9CDF-17410CFAB385}" type="pres">
      <dgm:prSet presAssocID="{19CB0CF0-C3F4-4F00-9A42-C36E3ACC4863}" presName="rootText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E1DAC725-EE2F-4E0C-9167-ACE5A7ED190A}" type="pres">
      <dgm:prSet presAssocID="{19CB0CF0-C3F4-4F00-9A42-C36E3ACC4863}" presName="rootConnector" presStyleLbl="node4" presStyleIdx="3" presStyleCnt="5"/>
      <dgm:spPr/>
      <dgm:t>
        <a:bodyPr/>
        <a:lstStyle/>
        <a:p>
          <a:endParaRPr lang="sl-SI"/>
        </a:p>
      </dgm:t>
    </dgm:pt>
    <dgm:pt modelId="{D4C2F2D5-7901-4B5B-8D56-3347C8664A37}" type="pres">
      <dgm:prSet presAssocID="{19CB0CF0-C3F4-4F00-9A42-C36E3ACC4863}" presName="hierChild4" presStyleCnt="0"/>
      <dgm:spPr/>
    </dgm:pt>
    <dgm:pt modelId="{2EBD2FA4-CA8C-48E1-816B-3B97B21B111B}" type="pres">
      <dgm:prSet presAssocID="{399E0532-31F3-4E87-B7AC-27CB39D08451}" presName="Name35" presStyleLbl="parChTrans1D4" presStyleIdx="4" presStyleCnt="5"/>
      <dgm:spPr/>
    </dgm:pt>
    <dgm:pt modelId="{5451420B-194B-4D57-8145-3716D45726EC}" type="pres">
      <dgm:prSet presAssocID="{C24271A3-0032-4528-B1E7-667F4B1E7BE3}" presName="hierRoot2" presStyleCnt="0">
        <dgm:presLayoutVars>
          <dgm:hierBranch val="r"/>
        </dgm:presLayoutVars>
      </dgm:prSet>
      <dgm:spPr/>
    </dgm:pt>
    <dgm:pt modelId="{0B0FF9DF-CC22-4C4C-A4FD-177867F41092}" type="pres">
      <dgm:prSet presAssocID="{C24271A3-0032-4528-B1E7-667F4B1E7BE3}" presName="rootComposite" presStyleCnt="0"/>
      <dgm:spPr/>
    </dgm:pt>
    <dgm:pt modelId="{5A5DCE65-2A64-412D-B3D9-148ED2365BB7}" type="pres">
      <dgm:prSet presAssocID="{C24271A3-0032-4528-B1E7-667F4B1E7BE3}" presName="rootText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044D856F-2ACB-49DD-ADE3-8DBC9AB9422C}" type="pres">
      <dgm:prSet presAssocID="{C24271A3-0032-4528-B1E7-667F4B1E7BE3}" presName="rootConnector" presStyleLbl="node4" presStyleIdx="4" presStyleCnt="5"/>
      <dgm:spPr/>
      <dgm:t>
        <a:bodyPr/>
        <a:lstStyle/>
        <a:p>
          <a:endParaRPr lang="sl-SI"/>
        </a:p>
      </dgm:t>
    </dgm:pt>
    <dgm:pt modelId="{EF16249A-A3DF-4897-BAD0-6C038588C3E2}" type="pres">
      <dgm:prSet presAssocID="{C24271A3-0032-4528-B1E7-667F4B1E7BE3}" presName="hierChild4" presStyleCnt="0"/>
      <dgm:spPr/>
    </dgm:pt>
    <dgm:pt modelId="{8AC670CE-563B-4C1A-9353-49283B2E3E9F}" type="pres">
      <dgm:prSet presAssocID="{C24271A3-0032-4528-B1E7-667F4B1E7BE3}" presName="hierChild5" presStyleCnt="0"/>
      <dgm:spPr/>
    </dgm:pt>
    <dgm:pt modelId="{630436ED-56E7-4945-8780-ACEC4CDA1FED}" type="pres">
      <dgm:prSet presAssocID="{19CB0CF0-C3F4-4F00-9A42-C36E3ACC4863}" presName="hierChild5" presStyleCnt="0"/>
      <dgm:spPr/>
    </dgm:pt>
    <dgm:pt modelId="{8A983E9D-0DBB-4303-91D5-5EB83EB60BBD}" type="pres">
      <dgm:prSet presAssocID="{4FAF8C54-B3DE-413B-BD77-E026521A2630}" presName="hierChild5" presStyleCnt="0"/>
      <dgm:spPr/>
    </dgm:pt>
    <dgm:pt modelId="{BAB687B8-7B47-478F-A1B4-BF24D17555AA}" type="pres">
      <dgm:prSet presAssocID="{E85C2A61-7C1E-46FA-AFEC-21D6051F6E66}" presName="hierChild5" presStyleCnt="0"/>
      <dgm:spPr/>
    </dgm:pt>
    <dgm:pt modelId="{5EB272D5-59E0-4BFD-BD57-6A961C54F75B}" type="pres">
      <dgm:prSet presAssocID="{91BFBD37-B105-40B6-BBED-052AA24888AA}" presName="hierChild3" presStyleCnt="0"/>
      <dgm:spPr/>
    </dgm:pt>
  </dgm:ptLst>
  <dgm:cxnLst>
    <dgm:cxn modelId="{C5FF3E75-98A9-490A-98C6-F5DD7BFD9BAA}" type="presOf" srcId="{FB026EA9-9516-47F0-A5FB-4C425A494155}" destId="{3E23FDFD-D578-443D-97F6-A4731C680CDB}" srcOrd="1" destOrd="0" presId="urn:microsoft.com/office/officeart/2005/8/layout/orgChart1"/>
    <dgm:cxn modelId="{1337824F-9AAA-4EFD-8D4A-E0610BA8633B}" srcId="{E85C2A61-7C1E-46FA-AFEC-21D6051F6E66}" destId="{4FAF8C54-B3DE-413B-BD77-E026521A2630}" srcOrd="2" destOrd="0" parTransId="{698A3372-3673-4079-B1B1-8FCF9EE3103E}" sibTransId="{D83422C5-5CF0-4935-B40A-5B9D05124CF4}"/>
    <dgm:cxn modelId="{796CCA5E-1538-4539-A687-8EF759CDC78E}" type="presOf" srcId="{B946E64F-AE8F-4123-BD5D-7DE65D9DC3E3}" destId="{46AB7C05-6EB1-4E3B-B929-AD9E0EDA6A0E}" srcOrd="0" destOrd="0" presId="urn:microsoft.com/office/officeart/2005/8/layout/orgChart1"/>
    <dgm:cxn modelId="{6AC292E7-1EE1-493F-B0AB-81E11C805541}" type="presOf" srcId="{19CB0CF0-C3F4-4F00-9A42-C36E3ACC4863}" destId="{0B09DAB4-014E-4901-9CDF-17410CFAB385}" srcOrd="0" destOrd="0" presId="urn:microsoft.com/office/officeart/2005/8/layout/orgChart1"/>
    <dgm:cxn modelId="{A980F515-CBD4-443A-B324-D53C6D379622}" type="presOf" srcId="{75D3821B-3043-4529-90F5-E33DBC97968F}" destId="{11835C53-BBFF-459D-B563-BF0DEB8DE3B5}" srcOrd="0" destOrd="0" presId="urn:microsoft.com/office/officeart/2005/8/layout/orgChart1"/>
    <dgm:cxn modelId="{2D112323-5DAC-4FFF-AAC5-C0065E1BFA14}" type="presOf" srcId="{918AFBAD-0F75-4ABB-8FE8-D69DF1F081A9}" destId="{A6859372-658E-4BE5-B6D7-F56CB9EB15E3}" srcOrd="1" destOrd="0" presId="urn:microsoft.com/office/officeart/2005/8/layout/orgChart1"/>
    <dgm:cxn modelId="{D5F99C9C-9BD0-4357-8540-D7B9E95F1198}" type="presOf" srcId="{E1FB52F3-434F-48FF-B03D-0F8493D8E95E}" destId="{C4B71F5F-2CA2-4E8C-9070-0459BB9E4B89}" srcOrd="0" destOrd="0" presId="urn:microsoft.com/office/officeart/2005/8/layout/orgChart1"/>
    <dgm:cxn modelId="{81CD39E5-FF48-485A-B7B7-3D948A1E4061}" type="presOf" srcId="{918AFBAD-0F75-4ABB-8FE8-D69DF1F081A9}" destId="{55D569AC-0B35-4CB9-9C8C-BF3097DAAEF8}" srcOrd="0" destOrd="0" presId="urn:microsoft.com/office/officeart/2005/8/layout/orgChart1"/>
    <dgm:cxn modelId="{00DA1736-C3E0-4E9B-9813-890A14DEC619}" srcId="{9959C330-6883-45C5-9022-BD03230525DB}" destId="{82537046-2AE6-44A9-805E-D91B7CE0B2E2}" srcOrd="0" destOrd="0" parTransId="{F806F8BB-3902-41AF-9112-CA547EB017AB}" sibTransId="{63B438B3-8306-4392-8817-7E650C6C2106}"/>
    <dgm:cxn modelId="{C57DC12E-EEEE-48C7-8925-574B2B8C5B86}" type="presOf" srcId="{B1C7A5E2-0796-479D-8090-544AF93BD5FD}" destId="{437599A3-95A8-4B0D-99C4-3BE5954C55CF}" srcOrd="1" destOrd="0" presId="urn:microsoft.com/office/officeart/2005/8/layout/orgChart1"/>
    <dgm:cxn modelId="{A2504E48-AB63-41AD-8D11-EBAEF741F493}" type="presOf" srcId="{7AA5A3DB-B070-4151-8DCC-1ED1AB7AE4DD}" destId="{A4B8341D-A993-4971-A868-2D387B196F73}" srcOrd="0" destOrd="0" presId="urn:microsoft.com/office/officeart/2005/8/layout/orgChart1"/>
    <dgm:cxn modelId="{35789EAB-37B4-4B1B-B62A-26F3B061689C}" type="presOf" srcId="{8D7CD89E-E0B1-4E53-A4FB-73A33EF8CC57}" destId="{B2B5DF4A-899F-493D-AA94-DE506D3B771B}" srcOrd="0" destOrd="0" presId="urn:microsoft.com/office/officeart/2005/8/layout/orgChart1"/>
    <dgm:cxn modelId="{3A34D099-9C13-44C8-A809-2C5A69BC9E5A}" type="presOf" srcId="{4B9D656E-3541-41F4-A47D-0E9618817E9C}" destId="{2FDB2C0E-26F8-4138-AF7F-238C01E4E251}" srcOrd="0" destOrd="0" presId="urn:microsoft.com/office/officeart/2005/8/layout/orgChart1"/>
    <dgm:cxn modelId="{A59C4F8F-7586-42B9-A593-37C9D02F3262}" type="presOf" srcId="{1A249943-78A4-4E65-9355-10D36F99FA64}" destId="{2B9F9993-1BF0-4034-BE14-54638100DB12}" srcOrd="0" destOrd="0" presId="urn:microsoft.com/office/officeart/2005/8/layout/orgChart1"/>
    <dgm:cxn modelId="{3A135358-7323-4D2B-9DFD-C2069F1B68C9}" type="presOf" srcId="{19CB0CF0-C3F4-4F00-9A42-C36E3ACC4863}" destId="{E1DAC725-EE2F-4E0C-9167-ACE5A7ED190A}" srcOrd="1" destOrd="0" presId="urn:microsoft.com/office/officeart/2005/8/layout/orgChart1"/>
    <dgm:cxn modelId="{99CCA9AA-57CF-477B-B4C5-5300F3F7DD36}" type="presOf" srcId="{F806F8BB-3902-41AF-9112-CA547EB017AB}" destId="{E76F1FD3-CD09-4DBB-BFC3-AE7B6FD785F1}" srcOrd="0" destOrd="0" presId="urn:microsoft.com/office/officeart/2005/8/layout/orgChart1"/>
    <dgm:cxn modelId="{197BA483-55A9-4AA2-80A0-54CD8833AC82}" srcId="{E85C2A61-7C1E-46FA-AFEC-21D6051F6E66}" destId="{FB026EA9-9516-47F0-A5FB-4C425A494155}" srcOrd="0" destOrd="0" parTransId="{2DE50E76-71A1-4B57-B317-33CA2312A2E2}" sibTransId="{A858551E-5823-48FF-B29B-A4B12593B02F}"/>
    <dgm:cxn modelId="{B21D824B-E38F-413B-AAD8-C69601D16C1A}" srcId="{69162439-4E5F-4F10-8DEC-512B79038F6B}" destId="{91BFBD37-B105-40B6-BBED-052AA24888AA}" srcOrd="0" destOrd="0" parTransId="{28BB7F2A-7633-4B77-834A-F2C712910C9C}" sibTransId="{B74FC631-CE8F-478E-B2DE-5C12F9BF8E20}"/>
    <dgm:cxn modelId="{57EE2D23-ED57-4EA3-9531-F00EC0FAF267}" type="presOf" srcId="{FB026EA9-9516-47F0-A5FB-4C425A494155}" destId="{65D180B3-2EB9-404C-AD3D-0967D38A071A}" srcOrd="0" destOrd="0" presId="urn:microsoft.com/office/officeart/2005/8/layout/orgChart1"/>
    <dgm:cxn modelId="{C4AC0231-6606-466C-AD4D-7C64F2978995}" srcId="{9959C330-6883-45C5-9022-BD03230525DB}" destId="{7AA5A3DB-B070-4151-8DCC-1ED1AB7AE4DD}" srcOrd="1" destOrd="0" parTransId="{9E3E8933-6222-4AF6-9CFA-21EE6FAB52AC}" sibTransId="{B916A6A0-A3A3-4DE6-9A67-D2109CB86E54}"/>
    <dgm:cxn modelId="{BEB207F8-BA9D-4ACA-BBEA-32A76DAB5B5E}" type="presOf" srcId="{69162439-4E5F-4F10-8DEC-512B79038F6B}" destId="{47D721DB-958D-496B-94FC-7ECECCECE2E4}" srcOrd="0" destOrd="0" presId="urn:microsoft.com/office/officeart/2005/8/layout/orgChart1"/>
    <dgm:cxn modelId="{0E513D97-EABB-4EF9-8F4B-A377952046FD}" type="presOf" srcId="{698A3372-3673-4079-B1B1-8FCF9EE3103E}" destId="{A8FB3070-FB25-491C-B8CD-B422353E282E}" srcOrd="0" destOrd="0" presId="urn:microsoft.com/office/officeart/2005/8/layout/orgChart1"/>
    <dgm:cxn modelId="{18A67E64-AB7F-4C7C-8240-AB43DB5A1796}" type="presOf" srcId="{B1C7A5E2-0796-479D-8090-544AF93BD5FD}" destId="{E6829986-B459-4435-9491-AFA445FBDEF7}" srcOrd="0" destOrd="0" presId="urn:microsoft.com/office/officeart/2005/8/layout/orgChart1"/>
    <dgm:cxn modelId="{79062B43-9D97-429B-8C50-21A269E891D1}" type="presOf" srcId="{75D3821B-3043-4529-90F5-E33DBC97968F}" destId="{0BB6012F-EED1-4BB1-9743-4614B43598D8}" srcOrd="1" destOrd="0" presId="urn:microsoft.com/office/officeart/2005/8/layout/orgChart1"/>
    <dgm:cxn modelId="{6BD87796-02F9-465B-A5AD-840CD753C0EA}" type="presOf" srcId="{7601869D-2795-43BF-AD51-E85A61D856F7}" destId="{FDD14B94-A2F6-4E30-A1B5-78D209294CFB}" srcOrd="1" destOrd="0" presId="urn:microsoft.com/office/officeart/2005/8/layout/orgChart1"/>
    <dgm:cxn modelId="{CA5EAC22-4DB6-44A4-83DA-D5F7E78682B6}" type="presOf" srcId="{C24271A3-0032-4528-B1E7-667F4B1E7BE3}" destId="{5A5DCE65-2A64-412D-B3D9-148ED2365BB7}" srcOrd="0" destOrd="0" presId="urn:microsoft.com/office/officeart/2005/8/layout/orgChart1"/>
    <dgm:cxn modelId="{7B0DD9F5-C51D-42B7-B06F-E64737584B65}" srcId="{91BFBD37-B105-40B6-BBED-052AA24888AA}" destId="{44D719C9-5040-4AD9-923F-AF706019CB44}" srcOrd="1" destOrd="0" parTransId="{1B705C6F-91EA-43A9-BFDD-9AEE06789ECB}" sibTransId="{CAEB52E7-60E7-4A58-84AD-7E8730340AA8}"/>
    <dgm:cxn modelId="{38D30074-9FA1-46E6-8D22-44D4CF9A55B4}" type="presOf" srcId="{1B705C6F-91EA-43A9-BFDD-9AEE06789ECB}" destId="{DE3B84E3-DCAF-40F9-A648-F1C07BBE8055}" srcOrd="0" destOrd="0" presId="urn:microsoft.com/office/officeart/2005/8/layout/orgChart1"/>
    <dgm:cxn modelId="{63968608-CCC4-48D4-BFC0-199149F8915B}" type="presOf" srcId="{82537046-2AE6-44A9-805E-D91B7CE0B2E2}" destId="{5615838B-2AC5-41DB-AD27-5006C99A25BD}" srcOrd="0" destOrd="0" presId="urn:microsoft.com/office/officeart/2005/8/layout/orgChart1"/>
    <dgm:cxn modelId="{0D7A4730-E7B8-4374-98C7-2C20CCAB2397}" srcId="{91BFBD37-B105-40B6-BBED-052AA24888AA}" destId="{E85C2A61-7C1E-46FA-AFEC-21D6051F6E66}" srcOrd="3" destOrd="0" parTransId="{C7DF5E2B-1890-463B-9038-CA6A128DB6F8}" sibTransId="{822314F4-1666-4A11-9D85-F5D37E5C87CF}"/>
    <dgm:cxn modelId="{81E91328-C57E-4B01-859A-B2A03DC59016}" type="presOf" srcId="{91BFBD37-B105-40B6-BBED-052AA24888AA}" destId="{B87C08B0-CEDB-4970-A306-DD4F91FA04A0}" srcOrd="0" destOrd="0" presId="urn:microsoft.com/office/officeart/2005/8/layout/orgChart1"/>
    <dgm:cxn modelId="{799CE0F3-FA64-41E6-901B-18D476AC9539}" srcId="{918AFBAD-0F75-4ABB-8FE8-D69DF1F081A9}" destId="{7601869D-2795-43BF-AD51-E85A61D856F7}" srcOrd="1" destOrd="0" parTransId="{1A249943-78A4-4E65-9355-10D36F99FA64}" sibTransId="{3FD3B8E7-0491-4A40-BDCA-34D4847584B3}"/>
    <dgm:cxn modelId="{14560D7C-EA78-416C-88C7-4FF3F4F8A558}" type="presOf" srcId="{EA7FEB67-8897-41AC-B667-9ECF3118E3F5}" destId="{A92AE77F-033F-4693-B192-BDA9AF2DD610}" srcOrd="0" destOrd="0" presId="urn:microsoft.com/office/officeart/2005/8/layout/orgChart1"/>
    <dgm:cxn modelId="{EF13A93D-5EE6-41B8-93BB-2795C188EA40}" type="presOf" srcId="{4FAF8C54-B3DE-413B-BD77-E026521A2630}" destId="{EF52B514-406E-4C4D-9F57-58659D3DB9DC}" srcOrd="1" destOrd="0" presId="urn:microsoft.com/office/officeart/2005/8/layout/orgChart1"/>
    <dgm:cxn modelId="{7A29AA79-C18F-441D-8286-A37F06529DA4}" type="presOf" srcId="{4B9D656E-3541-41F4-A47D-0E9618817E9C}" destId="{A3257F00-B302-4463-86FD-B35D9061D3AC}" srcOrd="1" destOrd="0" presId="urn:microsoft.com/office/officeart/2005/8/layout/orgChart1"/>
    <dgm:cxn modelId="{656220C1-362A-48D8-A29A-D5878CB7B853}" type="presOf" srcId="{91731180-668A-4150-A6B9-982A9040C09D}" destId="{70C169EA-EA87-44DC-A4E1-4BD8AAC72B9C}" srcOrd="0" destOrd="0" presId="urn:microsoft.com/office/officeart/2005/8/layout/orgChart1"/>
    <dgm:cxn modelId="{ECE677B5-DDC6-48E2-9C6B-16E21D009B89}" srcId="{918AFBAD-0F75-4ABB-8FE8-D69DF1F081A9}" destId="{EA7FEB67-8897-41AC-B667-9ECF3118E3F5}" srcOrd="0" destOrd="0" parTransId="{91731180-668A-4150-A6B9-982A9040C09D}" sibTransId="{C0F6DF61-45DB-4B71-8677-FBF75855BCB8}"/>
    <dgm:cxn modelId="{6BFDFE2B-E8A6-400C-B0A0-050A1FA15499}" type="presOf" srcId="{1E21233F-DEB1-4B5B-91E5-D6E5CB40FDAA}" destId="{A331FF85-0DEC-4FE9-8948-11772C46455D}" srcOrd="0" destOrd="0" presId="urn:microsoft.com/office/officeart/2005/8/layout/orgChart1"/>
    <dgm:cxn modelId="{3EE6A2DD-EC5E-406E-AD74-977D861371D6}" srcId="{9959C330-6883-45C5-9022-BD03230525DB}" destId="{918AFBAD-0F75-4ABB-8FE8-D69DF1F081A9}" srcOrd="2" destOrd="0" parTransId="{084B5BCA-7346-4557-A5C3-091941AB3B21}" sibTransId="{9AEEB42B-EE0F-48C6-A5E1-8491E93FA131}"/>
    <dgm:cxn modelId="{6C5DB8AA-20A1-4D88-95DB-D76BD89DB337}" type="presOf" srcId="{C24271A3-0032-4528-B1E7-667F4B1E7BE3}" destId="{044D856F-2ACB-49DD-ADE3-8DBC9AB9422C}" srcOrd="1" destOrd="0" presId="urn:microsoft.com/office/officeart/2005/8/layout/orgChart1"/>
    <dgm:cxn modelId="{F7B83F16-3A97-4DD4-96A6-5D94E0D3BC13}" srcId="{4FAF8C54-B3DE-413B-BD77-E026521A2630}" destId="{B1C7A5E2-0796-479D-8090-544AF93BD5FD}" srcOrd="0" destOrd="0" parTransId="{8D7CD89E-E0B1-4E53-A4FB-73A33EF8CC57}" sibTransId="{670B70E5-2B0F-4ED5-A12C-C5966E27014A}"/>
    <dgm:cxn modelId="{F3916D54-A9C3-467A-A62F-49E1B4DA20E1}" srcId="{4FAF8C54-B3DE-413B-BD77-E026521A2630}" destId="{19CB0CF0-C3F4-4F00-9A42-C36E3ACC4863}" srcOrd="1" destOrd="0" parTransId="{B6298FCA-74F4-46BE-9017-328A0DAF5F92}" sibTransId="{968BFFF9-D0A0-4F35-AA73-F8D28A066DC7}"/>
    <dgm:cxn modelId="{B0ED1EE2-D097-4D1A-B58F-EC1DA772F4E9}" type="presOf" srcId="{E85C2A61-7C1E-46FA-AFEC-21D6051F6E66}" destId="{4A0F8C41-A6C8-4A9D-A0C3-5989F5AC091E}" srcOrd="0" destOrd="0" presId="urn:microsoft.com/office/officeart/2005/8/layout/orgChart1"/>
    <dgm:cxn modelId="{8EBD4166-3244-437A-A3CC-E43AD9672F0F}" type="presOf" srcId="{7601869D-2795-43BF-AD51-E85A61D856F7}" destId="{371799ED-02EE-45F5-84F9-C12B634EB3C9}" srcOrd="0" destOrd="0" presId="urn:microsoft.com/office/officeart/2005/8/layout/orgChart1"/>
    <dgm:cxn modelId="{6E29543E-F2F0-409B-A0D4-D95F20C7448C}" type="presOf" srcId="{9E3E8933-6222-4AF6-9CFA-21EE6FAB52AC}" destId="{001E9466-FD9D-4880-AB8F-A7FCF0EEDFAC}" srcOrd="0" destOrd="0" presId="urn:microsoft.com/office/officeart/2005/8/layout/orgChart1"/>
    <dgm:cxn modelId="{9D5B8061-BB79-4F0F-8A74-ACE215F8FDB9}" type="presOf" srcId="{44D719C9-5040-4AD9-923F-AF706019CB44}" destId="{6608994F-DE98-458D-839A-745F0BC506C5}" srcOrd="1" destOrd="0" presId="urn:microsoft.com/office/officeart/2005/8/layout/orgChart1"/>
    <dgm:cxn modelId="{BEF83699-59A6-40DC-98EF-47950D7A608F}" type="presOf" srcId="{9959C330-6883-45C5-9022-BD03230525DB}" destId="{FAFE2290-4D97-4B99-91F0-AF967C9C366D}" srcOrd="1" destOrd="0" presId="urn:microsoft.com/office/officeart/2005/8/layout/orgChart1"/>
    <dgm:cxn modelId="{EFEB5F92-E2B0-43CD-9CC9-AE3540E4BADE}" type="presOf" srcId="{4FAF8C54-B3DE-413B-BD77-E026521A2630}" destId="{794544D8-C3CE-4422-B209-6AFA4A9E59EB}" srcOrd="0" destOrd="0" presId="urn:microsoft.com/office/officeart/2005/8/layout/orgChart1"/>
    <dgm:cxn modelId="{86102144-8831-434D-A4BC-198C1D4D28A3}" type="presOf" srcId="{44D719C9-5040-4AD9-923F-AF706019CB44}" destId="{720AD969-EAEA-42E2-84EF-6A4C7D8F5AAE}" srcOrd="0" destOrd="0" presId="urn:microsoft.com/office/officeart/2005/8/layout/orgChart1"/>
    <dgm:cxn modelId="{B8E49D12-AABA-4BD1-B49A-A4F7B53E53E8}" type="presOf" srcId="{7AA5A3DB-B070-4151-8DCC-1ED1AB7AE4DD}" destId="{2C536BBD-FB21-4566-8B4A-0444B956630D}" srcOrd="1" destOrd="0" presId="urn:microsoft.com/office/officeart/2005/8/layout/orgChart1"/>
    <dgm:cxn modelId="{AC680418-EDD1-495A-BAA7-7E74BBD2BC47}" srcId="{91BFBD37-B105-40B6-BBED-052AA24888AA}" destId="{75D3821B-3043-4529-90F5-E33DBC97968F}" srcOrd="0" destOrd="0" parTransId="{E1FB52F3-434F-48FF-B03D-0F8493D8E95E}" sibTransId="{F7D43578-D352-41D5-AF5A-0308E4389897}"/>
    <dgm:cxn modelId="{D64A8362-584D-430F-A503-5CF03679E024}" type="presOf" srcId="{9959C330-6883-45C5-9022-BD03230525DB}" destId="{369AF974-44D4-4DAB-B148-C9A351D32301}" srcOrd="0" destOrd="0" presId="urn:microsoft.com/office/officeart/2005/8/layout/orgChart1"/>
    <dgm:cxn modelId="{B8939BE1-223A-498E-B2C8-51A84D7D3AED}" type="presOf" srcId="{B6298FCA-74F4-46BE-9017-328A0DAF5F92}" destId="{C6394DB4-862D-422F-BE67-698B9715D2FA}" srcOrd="0" destOrd="0" presId="urn:microsoft.com/office/officeart/2005/8/layout/orgChart1"/>
    <dgm:cxn modelId="{741F159B-63B5-4C89-869B-4D5D89B19F3B}" type="presOf" srcId="{C7DF5E2B-1890-463B-9038-CA6A128DB6F8}" destId="{3DB86694-DFC2-43DE-9BE2-255B024D2723}" srcOrd="0" destOrd="0" presId="urn:microsoft.com/office/officeart/2005/8/layout/orgChart1"/>
    <dgm:cxn modelId="{15B5B344-9CDF-4C47-89CB-083BA84777CA}" srcId="{91BFBD37-B105-40B6-BBED-052AA24888AA}" destId="{9959C330-6883-45C5-9022-BD03230525DB}" srcOrd="2" destOrd="0" parTransId="{1E21233F-DEB1-4B5B-91E5-D6E5CB40FDAA}" sibTransId="{3E782F5B-31E9-4602-9BE1-53C5D0EF0B9F}"/>
    <dgm:cxn modelId="{07BAE3CE-312D-46A7-94C2-58EDDD6AEBE2}" srcId="{19CB0CF0-C3F4-4F00-9A42-C36E3ACC4863}" destId="{C24271A3-0032-4528-B1E7-667F4B1E7BE3}" srcOrd="0" destOrd="0" parTransId="{399E0532-31F3-4E87-B7AC-27CB39D08451}" sibTransId="{3A447386-1AD1-4F5B-A805-51422B4C7306}"/>
    <dgm:cxn modelId="{68EEAD32-454B-4EF4-BE82-D40832E0B2A4}" type="presOf" srcId="{E85C2A61-7C1E-46FA-AFEC-21D6051F6E66}" destId="{54898C86-256D-49A0-B9CC-856EEB88B593}" srcOrd="1" destOrd="0" presId="urn:microsoft.com/office/officeart/2005/8/layout/orgChart1"/>
    <dgm:cxn modelId="{BF42EE41-1B81-4072-B1F2-1138CA8779B0}" type="presOf" srcId="{2DE50E76-71A1-4B57-B317-33CA2312A2E2}" destId="{7DBC5268-6871-43D4-B664-35951C0BFE49}" srcOrd="0" destOrd="0" presId="urn:microsoft.com/office/officeart/2005/8/layout/orgChart1"/>
    <dgm:cxn modelId="{952E3843-2188-4B77-9303-A723705AC1AB}" type="presOf" srcId="{91BFBD37-B105-40B6-BBED-052AA24888AA}" destId="{8CAADE36-98E2-4B51-8533-9BD369F58F77}" srcOrd="1" destOrd="0" presId="urn:microsoft.com/office/officeart/2005/8/layout/orgChart1"/>
    <dgm:cxn modelId="{7DDD4FD7-9461-43D5-A4D4-E89A851D1162}" type="presOf" srcId="{399E0532-31F3-4E87-B7AC-27CB39D08451}" destId="{2EBD2FA4-CA8C-48E1-816B-3B97B21B111B}" srcOrd="0" destOrd="0" presId="urn:microsoft.com/office/officeart/2005/8/layout/orgChart1"/>
    <dgm:cxn modelId="{3FBD8D72-C5EC-42E1-895A-56638B6C2B75}" srcId="{E85C2A61-7C1E-46FA-AFEC-21D6051F6E66}" destId="{4B9D656E-3541-41F4-A47D-0E9618817E9C}" srcOrd="1" destOrd="0" parTransId="{B946E64F-AE8F-4123-BD5D-7DE65D9DC3E3}" sibTransId="{755164EF-9F2F-4FA6-88CB-87073F900DD3}"/>
    <dgm:cxn modelId="{0C1C4989-B00D-4F22-840C-5E78C059602C}" type="presOf" srcId="{82537046-2AE6-44A9-805E-D91B7CE0B2E2}" destId="{9AC09F24-70B6-4BE0-8F21-473677BF5796}" srcOrd="1" destOrd="0" presId="urn:microsoft.com/office/officeart/2005/8/layout/orgChart1"/>
    <dgm:cxn modelId="{87AFD1C4-2528-48CE-8E5C-D0A6832B211A}" type="presOf" srcId="{084B5BCA-7346-4557-A5C3-091941AB3B21}" destId="{362BB630-BCBE-425C-A6B2-CE8FD65815E2}" srcOrd="0" destOrd="0" presId="urn:microsoft.com/office/officeart/2005/8/layout/orgChart1"/>
    <dgm:cxn modelId="{149663AE-01CE-4E91-98BF-23723BF21B08}" type="presOf" srcId="{EA7FEB67-8897-41AC-B667-9ECF3118E3F5}" destId="{C7C66265-A985-49EC-80E4-97156DA6998B}" srcOrd="1" destOrd="0" presId="urn:microsoft.com/office/officeart/2005/8/layout/orgChart1"/>
    <dgm:cxn modelId="{66965939-4867-4246-AA2A-07608756E72A}" type="presParOf" srcId="{47D721DB-958D-496B-94FC-7ECECCECE2E4}" destId="{E7B3A521-A3B1-45D3-8B52-2B7B47FDD2A1}" srcOrd="0" destOrd="0" presId="urn:microsoft.com/office/officeart/2005/8/layout/orgChart1"/>
    <dgm:cxn modelId="{C67EA2D2-1018-43DE-8CE5-BA2630949B91}" type="presParOf" srcId="{E7B3A521-A3B1-45D3-8B52-2B7B47FDD2A1}" destId="{7B0B4D96-79FE-4F87-8FEA-F21275FF2982}" srcOrd="0" destOrd="0" presId="urn:microsoft.com/office/officeart/2005/8/layout/orgChart1"/>
    <dgm:cxn modelId="{8664D80F-1786-477D-9B1F-1676A7A20B7E}" type="presParOf" srcId="{7B0B4D96-79FE-4F87-8FEA-F21275FF2982}" destId="{B87C08B0-CEDB-4970-A306-DD4F91FA04A0}" srcOrd="0" destOrd="0" presId="urn:microsoft.com/office/officeart/2005/8/layout/orgChart1"/>
    <dgm:cxn modelId="{0C43722D-6A1F-430A-ACB8-7104C4C2321C}" type="presParOf" srcId="{7B0B4D96-79FE-4F87-8FEA-F21275FF2982}" destId="{8CAADE36-98E2-4B51-8533-9BD369F58F77}" srcOrd="1" destOrd="0" presId="urn:microsoft.com/office/officeart/2005/8/layout/orgChart1"/>
    <dgm:cxn modelId="{ED9A94A1-A71E-4B0B-A062-16F04CCE9C89}" type="presParOf" srcId="{E7B3A521-A3B1-45D3-8B52-2B7B47FDD2A1}" destId="{AB176CD3-6D21-4E9F-81B0-0A05D9296AE4}" srcOrd="1" destOrd="0" presId="urn:microsoft.com/office/officeart/2005/8/layout/orgChart1"/>
    <dgm:cxn modelId="{9DD19A14-CDE5-42FD-A63D-E8586222FBC4}" type="presParOf" srcId="{AB176CD3-6D21-4E9F-81B0-0A05D9296AE4}" destId="{C4B71F5F-2CA2-4E8C-9070-0459BB9E4B89}" srcOrd="0" destOrd="0" presId="urn:microsoft.com/office/officeart/2005/8/layout/orgChart1"/>
    <dgm:cxn modelId="{DB099FF8-09BE-4F78-AD37-01B08DB13FC7}" type="presParOf" srcId="{AB176CD3-6D21-4E9F-81B0-0A05D9296AE4}" destId="{A1B8580C-685D-4899-9B3D-85E4B18711B6}" srcOrd="1" destOrd="0" presId="urn:microsoft.com/office/officeart/2005/8/layout/orgChart1"/>
    <dgm:cxn modelId="{F7F5A928-7DF2-4340-A2F6-00D3F14A0708}" type="presParOf" srcId="{A1B8580C-685D-4899-9B3D-85E4B18711B6}" destId="{CE1C94EB-19A8-4930-B054-CBDCDB26C75C}" srcOrd="0" destOrd="0" presId="urn:microsoft.com/office/officeart/2005/8/layout/orgChart1"/>
    <dgm:cxn modelId="{8F9FD00D-7910-4A7F-99D3-74A0FF6AE6EB}" type="presParOf" srcId="{CE1C94EB-19A8-4930-B054-CBDCDB26C75C}" destId="{11835C53-BBFF-459D-B563-BF0DEB8DE3B5}" srcOrd="0" destOrd="0" presId="urn:microsoft.com/office/officeart/2005/8/layout/orgChart1"/>
    <dgm:cxn modelId="{ACC143BC-E354-428C-806C-3D2FAFDA7161}" type="presParOf" srcId="{CE1C94EB-19A8-4930-B054-CBDCDB26C75C}" destId="{0BB6012F-EED1-4BB1-9743-4614B43598D8}" srcOrd="1" destOrd="0" presId="urn:microsoft.com/office/officeart/2005/8/layout/orgChart1"/>
    <dgm:cxn modelId="{F6E967D6-6978-47F0-ACA7-88A68CC42DE6}" type="presParOf" srcId="{A1B8580C-685D-4899-9B3D-85E4B18711B6}" destId="{34338934-8998-494B-BC9F-36CC83C485E1}" srcOrd="1" destOrd="0" presId="urn:microsoft.com/office/officeart/2005/8/layout/orgChart1"/>
    <dgm:cxn modelId="{AA79CA9E-FC7B-46AF-94F5-1E15874DCC81}" type="presParOf" srcId="{A1B8580C-685D-4899-9B3D-85E4B18711B6}" destId="{CF8D72A0-EAC7-4AD5-A3A0-D878F4A6C916}" srcOrd="2" destOrd="0" presId="urn:microsoft.com/office/officeart/2005/8/layout/orgChart1"/>
    <dgm:cxn modelId="{B4C93A85-D215-4508-B761-6B780A67C882}" type="presParOf" srcId="{AB176CD3-6D21-4E9F-81B0-0A05D9296AE4}" destId="{DE3B84E3-DCAF-40F9-A648-F1C07BBE8055}" srcOrd="2" destOrd="0" presId="urn:microsoft.com/office/officeart/2005/8/layout/orgChart1"/>
    <dgm:cxn modelId="{C37950A3-DFCD-42A9-B63B-316785113905}" type="presParOf" srcId="{AB176CD3-6D21-4E9F-81B0-0A05D9296AE4}" destId="{F5644C4B-80DC-4CB9-AF93-42E458E3520F}" srcOrd="3" destOrd="0" presId="urn:microsoft.com/office/officeart/2005/8/layout/orgChart1"/>
    <dgm:cxn modelId="{D5761716-1746-430D-BBE0-369B7CE9E2F7}" type="presParOf" srcId="{F5644C4B-80DC-4CB9-AF93-42E458E3520F}" destId="{1BB772C4-D9B3-4CCD-BCEE-1B83F65DFFFF}" srcOrd="0" destOrd="0" presId="urn:microsoft.com/office/officeart/2005/8/layout/orgChart1"/>
    <dgm:cxn modelId="{8A8ED8BA-8A27-43B7-ABB8-51F502000F34}" type="presParOf" srcId="{1BB772C4-D9B3-4CCD-BCEE-1B83F65DFFFF}" destId="{720AD969-EAEA-42E2-84EF-6A4C7D8F5AAE}" srcOrd="0" destOrd="0" presId="urn:microsoft.com/office/officeart/2005/8/layout/orgChart1"/>
    <dgm:cxn modelId="{2D3083CB-3151-4F52-B73B-DBE71207A382}" type="presParOf" srcId="{1BB772C4-D9B3-4CCD-BCEE-1B83F65DFFFF}" destId="{6608994F-DE98-458D-839A-745F0BC506C5}" srcOrd="1" destOrd="0" presId="urn:microsoft.com/office/officeart/2005/8/layout/orgChart1"/>
    <dgm:cxn modelId="{BA49FA16-8E33-4BBE-8D6A-6706B4E666DD}" type="presParOf" srcId="{F5644C4B-80DC-4CB9-AF93-42E458E3520F}" destId="{AE951842-BCE6-49E6-AA68-2F7EE2B23822}" srcOrd="1" destOrd="0" presId="urn:microsoft.com/office/officeart/2005/8/layout/orgChart1"/>
    <dgm:cxn modelId="{52C50EDC-B30B-489D-BF5E-E0414E87D30F}" type="presParOf" srcId="{F5644C4B-80DC-4CB9-AF93-42E458E3520F}" destId="{35C91CD7-E10D-4F00-B10A-8D8428C0B9F1}" srcOrd="2" destOrd="0" presId="urn:microsoft.com/office/officeart/2005/8/layout/orgChart1"/>
    <dgm:cxn modelId="{C6113BDF-92EF-4D26-A58D-AF1AAB77C09B}" type="presParOf" srcId="{AB176CD3-6D21-4E9F-81B0-0A05D9296AE4}" destId="{A331FF85-0DEC-4FE9-8948-11772C46455D}" srcOrd="4" destOrd="0" presId="urn:microsoft.com/office/officeart/2005/8/layout/orgChart1"/>
    <dgm:cxn modelId="{0F05CBC9-1F56-4349-AC9C-572FC8A2BB0A}" type="presParOf" srcId="{AB176CD3-6D21-4E9F-81B0-0A05D9296AE4}" destId="{27D4497D-3A2E-4924-8C77-0BC844E3271B}" srcOrd="5" destOrd="0" presId="urn:microsoft.com/office/officeart/2005/8/layout/orgChart1"/>
    <dgm:cxn modelId="{D07E2C03-C024-4D39-B1FB-5740F0B5753B}" type="presParOf" srcId="{27D4497D-3A2E-4924-8C77-0BC844E3271B}" destId="{D999B5E9-CB44-4648-B91A-967F2BACF210}" srcOrd="0" destOrd="0" presId="urn:microsoft.com/office/officeart/2005/8/layout/orgChart1"/>
    <dgm:cxn modelId="{1718C799-2A3E-4CEC-B3BF-8C7A3968B349}" type="presParOf" srcId="{D999B5E9-CB44-4648-B91A-967F2BACF210}" destId="{369AF974-44D4-4DAB-B148-C9A351D32301}" srcOrd="0" destOrd="0" presId="urn:microsoft.com/office/officeart/2005/8/layout/orgChart1"/>
    <dgm:cxn modelId="{8B4127A2-208F-460B-94A5-30A974C74FA1}" type="presParOf" srcId="{D999B5E9-CB44-4648-B91A-967F2BACF210}" destId="{FAFE2290-4D97-4B99-91F0-AF967C9C366D}" srcOrd="1" destOrd="0" presId="urn:microsoft.com/office/officeart/2005/8/layout/orgChart1"/>
    <dgm:cxn modelId="{559C6329-5779-4C21-B3C9-D2E3C171C17D}" type="presParOf" srcId="{27D4497D-3A2E-4924-8C77-0BC844E3271B}" destId="{F23B1CFD-DA6C-4540-89AF-759C66E14855}" srcOrd="1" destOrd="0" presId="urn:microsoft.com/office/officeart/2005/8/layout/orgChart1"/>
    <dgm:cxn modelId="{ADE8E05E-0D3C-411A-88E4-6F085842ED17}" type="presParOf" srcId="{F23B1CFD-DA6C-4540-89AF-759C66E14855}" destId="{E76F1FD3-CD09-4DBB-BFC3-AE7B6FD785F1}" srcOrd="0" destOrd="0" presId="urn:microsoft.com/office/officeart/2005/8/layout/orgChart1"/>
    <dgm:cxn modelId="{593482EB-A0A1-4F75-82F9-996EC839B106}" type="presParOf" srcId="{F23B1CFD-DA6C-4540-89AF-759C66E14855}" destId="{07982D20-ABBE-4F2C-AD16-FA75AC7BD857}" srcOrd="1" destOrd="0" presId="urn:microsoft.com/office/officeart/2005/8/layout/orgChart1"/>
    <dgm:cxn modelId="{07C43D5C-3E3D-49A5-AB89-281DC6152471}" type="presParOf" srcId="{07982D20-ABBE-4F2C-AD16-FA75AC7BD857}" destId="{815082C6-262E-4547-B2AE-D7C5D0DAAD3B}" srcOrd="0" destOrd="0" presId="urn:microsoft.com/office/officeart/2005/8/layout/orgChart1"/>
    <dgm:cxn modelId="{4A4F3865-A66F-43BB-BC31-705BD786E188}" type="presParOf" srcId="{815082C6-262E-4547-B2AE-D7C5D0DAAD3B}" destId="{5615838B-2AC5-41DB-AD27-5006C99A25BD}" srcOrd="0" destOrd="0" presId="urn:microsoft.com/office/officeart/2005/8/layout/orgChart1"/>
    <dgm:cxn modelId="{17427BC0-2F5A-4415-B653-E4F24A61FBB3}" type="presParOf" srcId="{815082C6-262E-4547-B2AE-D7C5D0DAAD3B}" destId="{9AC09F24-70B6-4BE0-8F21-473677BF5796}" srcOrd="1" destOrd="0" presId="urn:microsoft.com/office/officeart/2005/8/layout/orgChart1"/>
    <dgm:cxn modelId="{4642A062-4A22-4E35-BF4C-FFAA99BA48B4}" type="presParOf" srcId="{07982D20-ABBE-4F2C-AD16-FA75AC7BD857}" destId="{561B415E-ECFB-4287-B758-42E5C515552E}" srcOrd="1" destOrd="0" presId="urn:microsoft.com/office/officeart/2005/8/layout/orgChart1"/>
    <dgm:cxn modelId="{07ABC4F0-EB9C-4BF9-8017-5FC5B3FE4DF7}" type="presParOf" srcId="{07982D20-ABBE-4F2C-AD16-FA75AC7BD857}" destId="{A9F1084E-80BE-43BD-B7E3-72EF379C7150}" srcOrd="2" destOrd="0" presId="urn:microsoft.com/office/officeart/2005/8/layout/orgChart1"/>
    <dgm:cxn modelId="{58B61315-C1FF-4338-8132-4FC71BC2E7D6}" type="presParOf" srcId="{F23B1CFD-DA6C-4540-89AF-759C66E14855}" destId="{001E9466-FD9D-4880-AB8F-A7FCF0EEDFAC}" srcOrd="2" destOrd="0" presId="urn:microsoft.com/office/officeart/2005/8/layout/orgChart1"/>
    <dgm:cxn modelId="{192D67E6-FD09-42FB-9833-E96FEC1409DD}" type="presParOf" srcId="{F23B1CFD-DA6C-4540-89AF-759C66E14855}" destId="{D44D7030-1FB7-49A8-B075-74389EDD6880}" srcOrd="3" destOrd="0" presId="urn:microsoft.com/office/officeart/2005/8/layout/orgChart1"/>
    <dgm:cxn modelId="{98FCB6FD-E0F5-4AED-BE2A-5ACC6723782D}" type="presParOf" srcId="{D44D7030-1FB7-49A8-B075-74389EDD6880}" destId="{37D4343A-AB13-4349-B86A-39C083ECC28D}" srcOrd="0" destOrd="0" presId="urn:microsoft.com/office/officeart/2005/8/layout/orgChart1"/>
    <dgm:cxn modelId="{EB1C3E07-EE2E-481C-840B-612E327CE75C}" type="presParOf" srcId="{37D4343A-AB13-4349-B86A-39C083ECC28D}" destId="{A4B8341D-A993-4971-A868-2D387B196F73}" srcOrd="0" destOrd="0" presId="urn:microsoft.com/office/officeart/2005/8/layout/orgChart1"/>
    <dgm:cxn modelId="{B27F6B78-C4E2-490C-9B90-6298A1469853}" type="presParOf" srcId="{37D4343A-AB13-4349-B86A-39C083ECC28D}" destId="{2C536BBD-FB21-4566-8B4A-0444B956630D}" srcOrd="1" destOrd="0" presId="urn:microsoft.com/office/officeart/2005/8/layout/orgChart1"/>
    <dgm:cxn modelId="{2835912B-9793-4C05-9C05-87500FE49F49}" type="presParOf" srcId="{D44D7030-1FB7-49A8-B075-74389EDD6880}" destId="{7D1D044A-2DC2-4628-AEA2-AE804A650374}" srcOrd="1" destOrd="0" presId="urn:microsoft.com/office/officeart/2005/8/layout/orgChart1"/>
    <dgm:cxn modelId="{CE9BE60C-BFAE-44EB-BC23-4B972DF3841E}" type="presParOf" srcId="{D44D7030-1FB7-49A8-B075-74389EDD6880}" destId="{33C3F0A9-CDE3-4510-9977-FF608D21C11F}" srcOrd="2" destOrd="0" presId="urn:microsoft.com/office/officeart/2005/8/layout/orgChart1"/>
    <dgm:cxn modelId="{CED4893F-D00F-45A7-AA0D-09DD3422C956}" type="presParOf" srcId="{F23B1CFD-DA6C-4540-89AF-759C66E14855}" destId="{362BB630-BCBE-425C-A6B2-CE8FD65815E2}" srcOrd="4" destOrd="0" presId="urn:microsoft.com/office/officeart/2005/8/layout/orgChart1"/>
    <dgm:cxn modelId="{5F899CC8-B09C-4686-9ECF-CA25D6B50394}" type="presParOf" srcId="{F23B1CFD-DA6C-4540-89AF-759C66E14855}" destId="{B24CEB1C-65DD-4EBE-AB1E-8FA4279969B7}" srcOrd="5" destOrd="0" presId="urn:microsoft.com/office/officeart/2005/8/layout/orgChart1"/>
    <dgm:cxn modelId="{2666E836-588C-47CD-8EE0-5ED4D5C85043}" type="presParOf" srcId="{B24CEB1C-65DD-4EBE-AB1E-8FA4279969B7}" destId="{4D2E3D7F-7F20-4FF0-843C-D3F405F611C5}" srcOrd="0" destOrd="0" presId="urn:microsoft.com/office/officeart/2005/8/layout/orgChart1"/>
    <dgm:cxn modelId="{214B88A4-7A7B-4DFF-9140-FDAB4E056E19}" type="presParOf" srcId="{4D2E3D7F-7F20-4FF0-843C-D3F405F611C5}" destId="{55D569AC-0B35-4CB9-9C8C-BF3097DAAEF8}" srcOrd="0" destOrd="0" presId="urn:microsoft.com/office/officeart/2005/8/layout/orgChart1"/>
    <dgm:cxn modelId="{1D8E2700-A4E7-44C3-9B4C-0E9FE5829924}" type="presParOf" srcId="{4D2E3D7F-7F20-4FF0-843C-D3F405F611C5}" destId="{A6859372-658E-4BE5-B6D7-F56CB9EB15E3}" srcOrd="1" destOrd="0" presId="urn:microsoft.com/office/officeart/2005/8/layout/orgChart1"/>
    <dgm:cxn modelId="{E9FF9B51-614A-4297-9A64-139EE634D4A7}" type="presParOf" srcId="{B24CEB1C-65DD-4EBE-AB1E-8FA4279969B7}" destId="{184415B5-D949-4FFA-8FE5-B9B2829B39C8}" srcOrd="1" destOrd="0" presId="urn:microsoft.com/office/officeart/2005/8/layout/orgChart1"/>
    <dgm:cxn modelId="{23363F8A-44E1-46BA-AE2C-0E29431B6C6A}" type="presParOf" srcId="{184415B5-D949-4FFA-8FE5-B9B2829B39C8}" destId="{70C169EA-EA87-44DC-A4E1-4BD8AAC72B9C}" srcOrd="0" destOrd="0" presId="urn:microsoft.com/office/officeart/2005/8/layout/orgChart1"/>
    <dgm:cxn modelId="{1F20FA47-C4C4-44E4-983D-81B162CC87CE}" type="presParOf" srcId="{184415B5-D949-4FFA-8FE5-B9B2829B39C8}" destId="{4050F1E0-9A15-4E75-B35F-CC5DEE8FA21B}" srcOrd="1" destOrd="0" presId="urn:microsoft.com/office/officeart/2005/8/layout/orgChart1"/>
    <dgm:cxn modelId="{BD7A1253-1559-4D83-8E0C-0436C60083B0}" type="presParOf" srcId="{4050F1E0-9A15-4E75-B35F-CC5DEE8FA21B}" destId="{DE1E2649-6A3C-47F8-9BFE-C6BC64289502}" srcOrd="0" destOrd="0" presId="urn:microsoft.com/office/officeart/2005/8/layout/orgChart1"/>
    <dgm:cxn modelId="{6388ABE0-A482-42A5-AFAF-BE94639774F8}" type="presParOf" srcId="{DE1E2649-6A3C-47F8-9BFE-C6BC64289502}" destId="{A92AE77F-033F-4693-B192-BDA9AF2DD610}" srcOrd="0" destOrd="0" presId="urn:microsoft.com/office/officeart/2005/8/layout/orgChart1"/>
    <dgm:cxn modelId="{A98399AB-3017-4E35-B721-F5F5216EC620}" type="presParOf" srcId="{DE1E2649-6A3C-47F8-9BFE-C6BC64289502}" destId="{C7C66265-A985-49EC-80E4-97156DA6998B}" srcOrd="1" destOrd="0" presId="urn:microsoft.com/office/officeart/2005/8/layout/orgChart1"/>
    <dgm:cxn modelId="{89A0F738-8820-41E9-90FB-FC5082B98649}" type="presParOf" srcId="{4050F1E0-9A15-4E75-B35F-CC5DEE8FA21B}" destId="{541242B5-3204-4A06-BCAC-90A6B2719FB8}" srcOrd="1" destOrd="0" presId="urn:microsoft.com/office/officeart/2005/8/layout/orgChart1"/>
    <dgm:cxn modelId="{66CB3428-EFEB-4FD8-B502-1E9555327A7F}" type="presParOf" srcId="{4050F1E0-9A15-4E75-B35F-CC5DEE8FA21B}" destId="{BD776E12-4E52-4DBE-BA27-40E6C4EE3830}" srcOrd="2" destOrd="0" presId="urn:microsoft.com/office/officeart/2005/8/layout/orgChart1"/>
    <dgm:cxn modelId="{599D9547-EBE1-4B2A-9BE8-A7FC8AA7260F}" type="presParOf" srcId="{184415B5-D949-4FFA-8FE5-B9B2829B39C8}" destId="{2B9F9993-1BF0-4034-BE14-54638100DB12}" srcOrd="2" destOrd="0" presId="urn:microsoft.com/office/officeart/2005/8/layout/orgChart1"/>
    <dgm:cxn modelId="{0A8D8E44-D048-40C4-B95F-1FD45FD93619}" type="presParOf" srcId="{184415B5-D949-4FFA-8FE5-B9B2829B39C8}" destId="{8E045359-DD44-4C23-A57B-1C8C779B4630}" srcOrd="3" destOrd="0" presId="urn:microsoft.com/office/officeart/2005/8/layout/orgChart1"/>
    <dgm:cxn modelId="{BFC38637-A031-4649-B420-5F5B034DC27F}" type="presParOf" srcId="{8E045359-DD44-4C23-A57B-1C8C779B4630}" destId="{0F244DF2-B1BD-4AB2-A4C0-14EE8ED1D569}" srcOrd="0" destOrd="0" presId="urn:microsoft.com/office/officeart/2005/8/layout/orgChart1"/>
    <dgm:cxn modelId="{9DA40B2A-4E43-427E-9C99-F4EA2C2728BD}" type="presParOf" srcId="{0F244DF2-B1BD-4AB2-A4C0-14EE8ED1D569}" destId="{371799ED-02EE-45F5-84F9-C12B634EB3C9}" srcOrd="0" destOrd="0" presId="urn:microsoft.com/office/officeart/2005/8/layout/orgChart1"/>
    <dgm:cxn modelId="{E281854E-C8FC-42B3-B89F-647BFDB30D98}" type="presParOf" srcId="{0F244DF2-B1BD-4AB2-A4C0-14EE8ED1D569}" destId="{FDD14B94-A2F6-4E30-A1B5-78D209294CFB}" srcOrd="1" destOrd="0" presId="urn:microsoft.com/office/officeart/2005/8/layout/orgChart1"/>
    <dgm:cxn modelId="{8268E561-6B6D-43DD-961E-AEA8A0E9A20C}" type="presParOf" srcId="{8E045359-DD44-4C23-A57B-1C8C779B4630}" destId="{C7885E4B-F2F7-42F3-AFD4-5516CEF6EF2B}" srcOrd="1" destOrd="0" presId="urn:microsoft.com/office/officeart/2005/8/layout/orgChart1"/>
    <dgm:cxn modelId="{9AA9F394-F346-446C-BBAA-A6962CA675C9}" type="presParOf" srcId="{8E045359-DD44-4C23-A57B-1C8C779B4630}" destId="{5D50F1DD-3912-4E02-8580-47DB1CB6381E}" srcOrd="2" destOrd="0" presId="urn:microsoft.com/office/officeart/2005/8/layout/orgChart1"/>
    <dgm:cxn modelId="{066A6F8F-84A5-43F2-A8D7-721BA4E9FDFE}" type="presParOf" srcId="{B24CEB1C-65DD-4EBE-AB1E-8FA4279969B7}" destId="{0D821BCC-70FA-4FE7-BEF3-8049DD921B33}" srcOrd="2" destOrd="0" presId="urn:microsoft.com/office/officeart/2005/8/layout/orgChart1"/>
    <dgm:cxn modelId="{4784ED30-C690-4A0F-A81A-EF4031ED728C}" type="presParOf" srcId="{27D4497D-3A2E-4924-8C77-0BC844E3271B}" destId="{ED137664-99E2-45FC-A17B-D8117E6CD320}" srcOrd="2" destOrd="0" presId="urn:microsoft.com/office/officeart/2005/8/layout/orgChart1"/>
    <dgm:cxn modelId="{B6BFEB4C-1C56-4DBB-9463-DB1E78F3B54E}" type="presParOf" srcId="{AB176CD3-6D21-4E9F-81B0-0A05D9296AE4}" destId="{3DB86694-DFC2-43DE-9BE2-255B024D2723}" srcOrd="6" destOrd="0" presId="urn:microsoft.com/office/officeart/2005/8/layout/orgChart1"/>
    <dgm:cxn modelId="{138A93F8-330E-48F3-915A-14CEC09594B3}" type="presParOf" srcId="{AB176CD3-6D21-4E9F-81B0-0A05D9296AE4}" destId="{C082C962-D821-4FE1-9B5D-17758A3B1196}" srcOrd="7" destOrd="0" presId="urn:microsoft.com/office/officeart/2005/8/layout/orgChart1"/>
    <dgm:cxn modelId="{2C6C978A-AF88-417E-9E48-9F85BE95147C}" type="presParOf" srcId="{C082C962-D821-4FE1-9B5D-17758A3B1196}" destId="{E315650B-7B7B-4610-9CEC-FA5F0334D841}" srcOrd="0" destOrd="0" presId="urn:microsoft.com/office/officeart/2005/8/layout/orgChart1"/>
    <dgm:cxn modelId="{0E733F82-71C1-475F-9A02-CD06111E99C0}" type="presParOf" srcId="{E315650B-7B7B-4610-9CEC-FA5F0334D841}" destId="{4A0F8C41-A6C8-4A9D-A0C3-5989F5AC091E}" srcOrd="0" destOrd="0" presId="urn:microsoft.com/office/officeart/2005/8/layout/orgChart1"/>
    <dgm:cxn modelId="{2BFD6690-8B4C-4518-B063-E43C27A40E07}" type="presParOf" srcId="{E315650B-7B7B-4610-9CEC-FA5F0334D841}" destId="{54898C86-256D-49A0-B9CC-856EEB88B593}" srcOrd="1" destOrd="0" presId="urn:microsoft.com/office/officeart/2005/8/layout/orgChart1"/>
    <dgm:cxn modelId="{AD2B3F17-928A-4307-8F46-6B3A9F6EFE8A}" type="presParOf" srcId="{C082C962-D821-4FE1-9B5D-17758A3B1196}" destId="{99D27BDC-9F98-421C-9703-307A86F6FCDF}" srcOrd="1" destOrd="0" presId="urn:microsoft.com/office/officeart/2005/8/layout/orgChart1"/>
    <dgm:cxn modelId="{ED089243-7A34-4B66-A1D4-CFB9789B4D68}" type="presParOf" srcId="{99D27BDC-9F98-421C-9703-307A86F6FCDF}" destId="{7DBC5268-6871-43D4-B664-35951C0BFE49}" srcOrd="0" destOrd="0" presId="urn:microsoft.com/office/officeart/2005/8/layout/orgChart1"/>
    <dgm:cxn modelId="{1AD9F2FD-B6DA-4D19-8B32-3080B8E918A0}" type="presParOf" srcId="{99D27BDC-9F98-421C-9703-307A86F6FCDF}" destId="{4BBF4264-0913-4222-A1B4-5ED4BE643556}" srcOrd="1" destOrd="0" presId="urn:microsoft.com/office/officeart/2005/8/layout/orgChart1"/>
    <dgm:cxn modelId="{56767022-193B-4E2F-AA83-639C11065771}" type="presParOf" srcId="{4BBF4264-0913-4222-A1B4-5ED4BE643556}" destId="{C64CA8DC-266A-4D27-8012-14EA383F16CB}" srcOrd="0" destOrd="0" presId="urn:microsoft.com/office/officeart/2005/8/layout/orgChart1"/>
    <dgm:cxn modelId="{82DCED4D-EF17-4B3F-9F88-32B3535B3469}" type="presParOf" srcId="{C64CA8DC-266A-4D27-8012-14EA383F16CB}" destId="{65D180B3-2EB9-404C-AD3D-0967D38A071A}" srcOrd="0" destOrd="0" presId="urn:microsoft.com/office/officeart/2005/8/layout/orgChart1"/>
    <dgm:cxn modelId="{81D7BA80-7015-4562-AF89-2F0C47DE0BBA}" type="presParOf" srcId="{C64CA8DC-266A-4D27-8012-14EA383F16CB}" destId="{3E23FDFD-D578-443D-97F6-A4731C680CDB}" srcOrd="1" destOrd="0" presId="urn:microsoft.com/office/officeart/2005/8/layout/orgChart1"/>
    <dgm:cxn modelId="{F3F73377-AAF8-4659-BFFE-D6B0BCFCC38A}" type="presParOf" srcId="{4BBF4264-0913-4222-A1B4-5ED4BE643556}" destId="{AD6ABB50-0E2D-489C-A959-22BAB2901341}" srcOrd="1" destOrd="0" presId="urn:microsoft.com/office/officeart/2005/8/layout/orgChart1"/>
    <dgm:cxn modelId="{5E506040-7F34-4537-8BC4-ED0D60A7E527}" type="presParOf" srcId="{4BBF4264-0913-4222-A1B4-5ED4BE643556}" destId="{122F99D4-7656-4F6B-A95D-8517D85C7C25}" srcOrd="2" destOrd="0" presId="urn:microsoft.com/office/officeart/2005/8/layout/orgChart1"/>
    <dgm:cxn modelId="{D0B312B2-F8F8-4A9E-A4FC-1511758406A9}" type="presParOf" srcId="{99D27BDC-9F98-421C-9703-307A86F6FCDF}" destId="{46AB7C05-6EB1-4E3B-B929-AD9E0EDA6A0E}" srcOrd="2" destOrd="0" presId="urn:microsoft.com/office/officeart/2005/8/layout/orgChart1"/>
    <dgm:cxn modelId="{82A0D192-A50D-4A53-A8C6-4CB5D01704FC}" type="presParOf" srcId="{99D27BDC-9F98-421C-9703-307A86F6FCDF}" destId="{E44FB4DD-DB70-4182-91A3-4B622A084BE8}" srcOrd="3" destOrd="0" presId="urn:microsoft.com/office/officeart/2005/8/layout/orgChart1"/>
    <dgm:cxn modelId="{1ACDE75A-7C80-4641-87A3-75436A341CE4}" type="presParOf" srcId="{E44FB4DD-DB70-4182-91A3-4B622A084BE8}" destId="{C835A8F8-C3EC-4387-8E99-E0DACA43C741}" srcOrd="0" destOrd="0" presId="urn:microsoft.com/office/officeart/2005/8/layout/orgChart1"/>
    <dgm:cxn modelId="{F78C9ACA-38AB-4BBD-89B6-08FBD1BB1E0F}" type="presParOf" srcId="{C835A8F8-C3EC-4387-8E99-E0DACA43C741}" destId="{2FDB2C0E-26F8-4138-AF7F-238C01E4E251}" srcOrd="0" destOrd="0" presId="urn:microsoft.com/office/officeart/2005/8/layout/orgChart1"/>
    <dgm:cxn modelId="{C9E41F06-6F3D-4B54-89D6-C49B0D88E544}" type="presParOf" srcId="{C835A8F8-C3EC-4387-8E99-E0DACA43C741}" destId="{A3257F00-B302-4463-86FD-B35D9061D3AC}" srcOrd="1" destOrd="0" presId="urn:microsoft.com/office/officeart/2005/8/layout/orgChart1"/>
    <dgm:cxn modelId="{1D8BC4CA-236C-4C25-86CF-5366F0E23DE7}" type="presParOf" srcId="{E44FB4DD-DB70-4182-91A3-4B622A084BE8}" destId="{8030BCE1-EC18-4AE3-8CE2-6A12CA0659EF}" srcOrd="1" destOrd="0" presId="urn:microsoft.com/office/officeart/2005/8/layout/orgChart1"/>
    <dgm:cxn modelId="{F95461A3-73E8-4BD9-A83C-E0981B13BE4E}" type="presParOf" srcId="{E44FB4DD-DB70-4182-91A3-4B622A084BE8}" destId="{1349AAF2-5BFA-43C0-814F-95A72FCEB005}" srcOrd="2" destOrd="0" presId="urn:microsoft.com/office/officeart/2005/8/layout/orgChart1"/>
    <dgm:cxn modelId="{8214D8EB-E55E-4EAA-98CD-9CAB4A7F5275}" type="presParOf" srcId="{99D27BDC-9F98-421C-9703-307A86F6FCDF}" destId="{A8FB3070-FB25-491C-B8CD-B422353E282E}" srcOrd="4" destOrd="0" presId="urn:microsoft.com/office/officeart/2005/8/layout/orgChart1"/>
    <dgm:cxn modelId="{87F87737-0243-40CB-BEB8-0AB4DFFB7C5E}" type="presParOf" srcId="{99D27BDC-9F98-421C-9703-307A86F6FCDF}" destId="{6A8B1EA4-BD08-40CC-845C-7EDA749EE5BD}" srcOrd="5" destOrd="0" presId="urn:microsoft.com/office/officeart/2005/8/layout/orgChart1"/>
    <dgm:cxn modelId="{02C5C14B-56C5-42F2-ABD3-09AA159D85C0}" type="presParOf" srcId="{6A8B1EA4-BD08-40CC-845C-7EDA749EE5BD}" destId="{B43A038D-2D3F-4045-AF34-5786DC9F83FC}" srcOrd="0" destOrd="0" presId="urn:microsoft.com/office/officeart/2005/8/layout/orgChart1"/>
    <dgm:cxn modelId="{BA4C92EC-E7E9-45CE-9208-4C585E08C31D}" type="presParOf" srcId="{B43A038D-2D3F-4045-AF34-5786DC9F83FC}" destId="{794544D8-C3CE-4422-B209-6AFA4A9E59EB}" srcOrd="0" destOrd="0" presId="urn:microsoft.com/office/officeart/2005/8/layout/orgChart1"/>
    <dgm:cxn modelId="{8F008E21-2682-4475-BA66-4633ED092F53}" type="presParOf" srcId="{B43A038D-2D3F-4045-AF34-5786DC9F83FC}" destId="{EF52B514-406E-4C4D-9F57-58659D3DB9DC}" srcOrd="1" destOrd="0" presId="urn:microsoft.com/office/officeart/2005/8/layout/orgChart1"/>
    <dgm:cxn modelId="{C66390EA-51E6-47A9-99F8-44C4EEEB92CF}" type="presParOf" srcId="{6A8B1EA4-BD08-40CC-845C-7EDA749EE5BD}" destId="{E0249B6C-1D8D-4360-965E-32DA51D1E99B}" srcOrd="1" destOrd="0" presId="urn:microsoft.com/office/officeart/2005/8/layout/orgChart1"/>
    <dgm:cxn modelId="{1A236B55-4D4E-485F-9129-5552504CB4F4}" type="presParOf" srcId="{E0249B6C-1D8D-4360-965E-32DA51D1E99B}" destId="{B2B5DF4A-899F-493D-AA94-DE506D3B771B}" srcOrd="0" destOrd="0" presId="urn:microsoft.com/office/officeart/2005/8/layout/orgChart1"/>
    <dgm:cxn modelId="{BA511616-806A-483D-BB43-B74E36C39563}" type="presParOf" srcId="{E0249B6C-1D8D-4360-965E-32DA51D1E99B}" destId="{976517D8-5252-48CC-8BDF-9902A5B5D235}" srcOrd="1" destOrd="0" presId="urn:microsoft.com/office/officeart/2005/8/layout/orgChart1"/>
    <dgm:cxn modelId="{B4FAC854-3490-4074-9ECF-61678EE6D39D}" type="presParOf" srcId="{976517D8-5252-48CC-8BDF-9902A5B5D235}" destId="{BA26EA16-5260-452B-A01A-EAB5D1816D0C}" srcOrd="0" destOrd="0" presId="urn:microsoft.com/office/officeart/2005/8/layout/orgChart1"/>
    <dgm:cxn modelId="{E9F9861D-93A0-44C5-B05D-129EAD293C08}" type="presParOf" srcId="{BA26EA16-5260-452B-A01A-EAB5D1816D0C}" destId="{E6829986-B459-4435-9491-AFA445FBDEF7}" srcOrd="0" destOrd="0" presId="urn:microsoft.com/office/officeart/2005/8/layout/orgChart1"/>
    <dgm:cxn modelId="{BA02161B-7F4F-4252-B350-64096BD737F6}" type="presParOf" srcId="{BA26EA16-5260-452B-A01A-EAB5D1816D0C}" destId="{437599A3-95A8-4B0D-99C4-3BE5954C55CF}" srcOrd="1" destOrd="0" presId="urn:microsoft.com/office/officeart/2005/8/layout/orgChart1"/>
    <dgm:cxn modelId="{CDA7C8D3-1B41-473C-B66B-4D076BC3F743}" type="presParOf" srcId="{976517D8-5252-48CC-8BDF-9902A5B5D235}" destId="{8D3C2561-A326-4F01-A05F-F9D89F2C7B1B}" srcOrd="1" destOrd="0" presId="urn:microsoft.com/office/officeart/2005/8/layout/orgChart1"/>
    <dgm:cxn modelId="{0035FD11-0E3E-4F06-86EC-F400637CD9AA}" type="presParOf" srcId="{976517D8-5252-48CC-8BDF-9902A5B5D235}" destId="{4C924743-0744-4837-B9BB-E705DEA80FA5}" srcOrd="2" destOrd="0" presId="urn:microsoft.com/office/officeart/2005/8/layout/orgChart1"/>
    <dgm:cxn modelId="{1813FBFE-3998-409A-B8E3-685F19E18A9D}" type="presParOf" srcId="{E0249B6C-1D8D-4360-965E-32DA51D1E99B}" destId="{C6394DB4-862D-422F-BE67-698B9715D2FA}" srcOrd="2" destOrd="0" presId="urn:microsoft.com/office/officeart/2005/8/layout/orgChart1"/>
    <dgm:cxn modelId="{0EAD9300-8DB8-4469-96E1-85C5959D6654}" type="presParOf" srcId="{E0249B6C-1D8D-4360-965E-32DA51D1E99B}" destId="{FEEDBD84-1C86-4809-B8D9-C0EC4256A32E}" srcOrd="3" destOrd="0" presId="urn:microsoft.com/office/officeart/2005/8/layout/orgChart1"/>
    <dgm:cxn modelId="{F55C9452-7E95-4266-AA68-CC125C279B97}" type="presParOf" srcId="{FEEDBD84-1C86-4809-B8D9-C0EC4256A32E}" destId="{DDD67C3F-D2C7-46F9-95DE-137328B43ED4}" srcOrd="0" destOrd="0" presId="urn:microsoft.com/office/officeart/2005/8/layout/orgChart1"/>
    <dgm:cxn modelId="{C3386919-AF10-4D4A-9054-7B79EED54938}" type="presParOf" srcId="{DDD67C3F-D2C7-46F9-95DE-137328B43ED4}" destId="{0B09DAB4-014E-4901-9CDF-17410CFAB385}" srcOrd="0" destOrd="0" presId="urn:microsoft.com/office/officeart/2005/8/layout/orgChart1"/>
    <dgm:cxn modelId="{4ABFC88D-0544-4A9B-86C6-30D99D736E94}" type="presParOf" srcId="{DDD67C3F-D2C7-46F9-95DE-137328B43ED4}" destId="{E1DAC725-EE2F-4E0C-9167-ACE5A7ED190A}" srcOrd="1" destOrd="0" presId="urn:microsoft.com/office/officeart/2005/8/layout/orgChart1"/>
    <dgm:cxn modelId="{47EA0661-0EC0-4132-B2B6-D145A63B8BD5}" type="presParOf" srcId="{FEEDBD84-1C86-4809-B8D9-C0EC4256A32E}" destId="{D4C2F2D5-7901-4B5B-8D56-3347C8664A37}" srcOrd="1" destOrd="0" presId="urn:microsoft.com/office/officeart/2005/8/layout/orgChart1"/>
    <dgm:cxn modelId="{36FD3700-D59B-4C13-B742-7E284833BC8B}" type="presParOf" srcId="{D4C2F2D5-7901-4B5B-8D56-3347C8664A37}" destId="{2EBD2FA4-CA8C-48E1-816B-3B97B21B111B}" srcOrd="0" destOrd="0" presId="urn:microsoft.com/office/officeart/2005/8/layout/orgChart1"/>
    <dgm:cxn modelId="{EC81EA7F-0694-4D52-927B-7E9ECF0A2758}" type="presParOf" srcId="{D4C2F2D5-7901-4B5B-8D56-3347C8664A37}" destId="{5451420B-194B-4D57-8145-3716D45726EC}" srcOrd="1" destOrd="0" presId="urn:microsoft.com/office/officeart/2005/8/layout/orgChart1"/>
    <dgm:cxn modelId="{CE444A1A-1995-4E77-947A-563EC2DB252D}" type="presParOf" srcId="{5451420B-194B-4D57-8145-3716D45726EC}" destId="{0B0FF9DF-CC22-4C4C-A4FD-177867F41092}" srcOrd="0" destOrd="0" presId="urn:microsoft.com/office/officeart/2005/8/layout/orgChart1"/>
    <dgm:cxn modelId="{9EB34DD9-F833-40BF-9333-5444FA1A0C98}" type="presParOf" srcId="{0B0FF9DF-CC22-4C4C-A4FD-177867F41092}" destId="{5A5DCE65-2A64-412D-B3D9-148ED2365BB7}" srcOrd="0" destOrd="0" presId="urn:microsoft.com/office/officeart/2005/8/layout/orgChart1"/>
    <dgm:cxn modelId="{3DB80E8C-8EE1-48E0-AF0D-B7144A1A4CC3}" type="presParOf" srcId="{0B0FF9DF-CC22-4C4C-A4FD-177867F41092}" destId="{044D856F-2ACB-49DD-ADE3-8DBC9AB9422C}" srcOrd="1" destOrd="0" presId="urn:microsoft.com/office/officeart/2005/8/layout/orgChart1"/>
    <dgm:cxn modelId="{79017F4C-AA2E-4008-B5D7-1DADBB4E122D}" type="presParOf" srcId="{5451420B-194B-4D57-8145-3716D45726EC}" destId="{EF16249A-A3DF-4897-BAD0-6C038588C3E2}" srcOrd="1" destOrd="0" presId="urn:microsoft.com/office/officeart/2005/8/layout/orgChart1"/>
    <dgm:cxn modelId="{F3CFB6E9-DC1B-4B5E-A249-A6E759C4F640}" type="presParOf" srcId="{5451420B-194B-4D57-8145-3716D45726EC}" destId="{8AC670CE-563B-4C1A-9353-49283B2E3E9F}" srcOrd="2" destOrd="0" presId="urn:microsoft.com/office/officeart/2005/8/layout/orgChart1"/>
    <dgm:cxn modelId="{21C9BEA9-30B8-4CFA-876A-8AB1B3162889}" type="presParOf" srcId="{FEEDBD84-1C86-4809-B8D9-C0EC4256A32E}" destId="{630436ED-56E7-4945-8780-ACEC4CDA1FED}" srcOrd="2" destOrd="0" presId="urn:microsoft.com/office/officeart/2005/8/layout/orgChart1"/>
    <dgm:cxn modelId="{6DFF3679-166A-4B00-9B6C-DB0D14E3C231}" type="presParOf" srcId="{6A8B1EA4-BD08-40CC-845C-7EDA749EE5BD}" destId="{8A983E9D-0DBB-4303-91D5-5EB83EB60BBD}" srcOrd="2" destOrd="0" presId="urn:microsoft.com/office/officeart/2005/8/layout/orgChart1"/>
    <dgm:cxn modelId="{D12CAE80-468B-4444-8E56-B4D8131A60AC}" type="presParOf" srcId="{C082C962-D821-4FE1-9B5D-17758A3B1196}" destId="{BAB687B8-7B47-478F-A1B4-BF24D17555AA}" srcOrd="2" destOrd="0" presId="urn:microsoft.com/office/officeart/2005/8/layout/orgChart1"/>
    <dgm:cxn modelId="{E69D3F2A-895C-4C4E-9A09-365972BECE34}" type="presParOf" srcId="{E7B3A521-A3B1-45D3-8B52-2B7B47FDD2A1}" destId="{5EB272D5-59E0-4BFD-BD57-6A961C54F75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F3F1F-E3A2-44C3-ABD0-A54433EDD677}">
      <dsp:nvSpPr>
        <dsp:cNvPr id="0" name=""/>
        <dsp:cNvSpPr/>
      </dsp:nvSpPr>
      <dsp:spPr>
        <a:xfrm>
          <a:off x="8679928" y="2895878"/>
          <a:ext cx="91440" cy="2190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2F309-4646-4422-8177-65A44DC39F48}">
      <dsp:nvSpPr>
        <dsp:cNvPr id="0" name=""/>
        <dsp:cNvSpPr/>
      </dsp:nvSpPr>
      <dsp:spPr>
        <a:xfrm>
          <a:off x="8094685" y="2155409"/>
          <a:ext cx="630963" cy="219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06"/>
              </a:lnTo>
              <a:lnTo>
                <a:pt x="630963" y="109506"/>
              </a:lnTo>
              <a:lnTo>
                <a:pt x="630963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BFD671-6970-4E50-BDB3-443D54FB935F}">
      <dsp:nvSpPr>
        <dsp:cNvPr id="0" name=""/>
        <dsp:cNvSpPr/>
      </dsp:nvSpPr>
      <dsp:spPr>
        <a:xfrm>
          <a:off x="7463722" y="2155409"/>
          <a:ext cx="630963" cy="219012"/>
        </a:xfrm>
        <a:custGeom>
          <a:avLst/>
          <a:gdLst/>
          <a:ahLst/>
          <a:cxnLst/>
          <a:rect l="0" t="0" r="0" b="0"/>
          <a:pathLst>
            <a:path>
              <a:moveTo>
                <a:pt x="630963" y="0"/>
              </a:moveTo>
              <a:lnTo>
                <a:pt x="630963" y="109506"/>
              </a:lnTo>
              <a:lnTo>
                <a:pt x="0" y="109506"/>
              </a:lnTo>
              <a:lnTo>
                <a:pt x="0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D09E65-71A0-4FDC-8A5E-1338B3DA3FFB}">
      <dsp:nvSpPr>
        <dsp:cNvPr id="0" name=""/>
        <dsp:cNvSpPr/>
      </dsp:nvSpPr>
      <dsp:spPr>
        <a:xfrm>
          <a:off x="6832759" y="1414940"/>
          <a:ext cx="1261926" cy="219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06"/>
              </a:lnTo>
              <a:lnTo>
                <a:pt x="1261926" y="109506"/>
              </a:lnTo>
              <a:lnTo>
                <a:pt x="1261926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544F18-59A6-423B-BEF9-DCFA000C4EC3}">
      <dsp:nvSpPr>
        <dsp:cNvPr id="0" name=""/>
        <dsp:cNvSpPr/>
      </dsp:nvSpPr>
      <dsp:spPr>
        <a:xfrm>
          <a:off x="6787039" y="1414940"/>
          <a:ext cx="91440" cy="2190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598B0-D563-4D30-90C2-55F884BC9B27}">
      <dsp:nvSpPr>
        <dsp:cNvPr id="0" name=""/>
        <dsp:cNvSpPr/>
      </dsp:nvSpPr>
      <dsp:spPr>
        <a:xfrm>
          <a:off x="5570832" y="1414940"/>
          <a:ext cx="1261926" cy="219012"/>
        </a:xfrm>
        <a:custGeom>
          <a:avLst/>
          <a:gdLst/>
          <a:ahLst/>
          <a:cxnLst/>
          <a:rect l="0" t="0" r="0" b="0"/>
          <a:pathLst>
            <a:path>
              <a:moveTo>
                <a:pt x="1261926" y="0"/>
              </a:moveTo>
              <a:lnTo>
                <a:pt x="1261926" y="109506"/>
              </a:lnTo>
              <a:lnTo>
                <a:pt x="0" y="109506"/>
              </a:lnTo>
              <a:lnTo>
                <a:pt x="0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CFDF7-836D-492E-98BE-67DBB1AE72B4}">
      <dsp:nvSpPr>
        <dsp:cNvPr id="0" name=""/>
        <dsp:cNvSpPr/>
      </dsp:nvSpPr>
      <dsp:spPr>
        <a:xfrm>
          <a:off x="3677942" y="674470"/>
          <a:ext cx="3154816" cy="219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06"/>
              </a:lnTo>
              <a:lnTo>
                <a:pt x="3154816" y="109506"/>
              </a:lnTo>
              <a:lnTo>
                <a:pt x="3154816" y="2190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1B3120-FF7C-4ADA-A6BD-1D92593FF959}">
      <dsp:nvSpPr>
        <dsp:cNvPr id="0" name=""/>
        <dsp:cNvSpPr/>
      </dsp:nvSpPr>
      <dsp:spPr>
        <a:xfrm>
          <a:off x="4308905" y="2155409"/>
          <a:ext cx="630963" cy="219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06"/>
              </a:lnTo>
              <a:lnTo>
                <a:pt x="630963" y="109506"/>
              </a:lnTo>
              <a:lnTo>
                <a:pt x="630963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77382-4C60-4482-BECE-0536DDF86DF7}">
      <dsp:nvSpPr>
        <dsp:cNvPr id="0" name=""/>
        <dsp:cNvSpPr/>
      </dsp:nvSpPr>
      <dsp:spPr>
        <a:xfrm>
          <a:off x="3677942" y="2155409"/>
          <a:ext cx="630963" cy="219012"/>
        </a:xfrm>
        <a:custGeom>
          <a:avLst/>
          <a:gdLst/>
          <a:ahLst/>
          <a:cxnLst/>
          <a:rect l="0" t="0" r="0" b="0"/>
          <a:pathLst>
            <a:path>
              <a:moveTo>
                <a:pt x="630963" y="0"/>
              </a:moveTo>
              <a:lnTo>
                <a:pt x="630963" y="109506"/>
              </a:lnTo>
              <a:lnTo>
                <a:pt x="0" y="109506"/>
              </a:lnTo>
              <a:lnTo>
                <a:pt x="0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F0D5-D857-46A3-8D30-44FC1C55626F}">
      <dsp:nvSpPr>
        <dsp:cNvPr id="0" name=""/>
        <dsp:cNvSpPr/>
      </dsp:nvSpPr>
      <dsp:spPr>
        <a:xfrm>
          <a:off x="3046979" y="1414940"/>
          <a:ext cx="1261926" cy="219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06"/>
              </a:lnTo>
              <a:lnTo>
                <a:pt x="1261926" y="109506"/>
              </a:lnTo>
              <a:lnTo>
                <a:pt x="1261926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942DF-7484-46CA-A24E-3C71EF5BE599}">
      <dsp:nvSpPr>
        <dsp:cNvPr id="0" name=""/>
        <dsp:cNvSpPr/>
      </dsp:nvSpPr>
      <dsp:spPr>
        <a:xfrm>
          <a:off x="3001259" y="1414940"/>
          <a:ext cx="91440" cy="2190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F4DC1A-BE5A-4D87-AF31-E23A040D2B62}">
      <dsp:nvSpPr>
        <dsp:cNvPr id="0" name=""/>
        <dsp:cNvSpPr/>
      </dsp:nvSpPr>
      <dsp:spPr>
        <a:xfrm>
          <a:off x="1785052" y="1414940"/>
          <a:ext cx="1261926" cy="219012"/>
        </a:xfrm>
        <a:custGeom>
          <a:avLst/>
          <a:gdLst/>
          <a:ahLst/>
          <a:cxnLst/>
          <a:rect l="0" t="0" r="0" b="0"/>
          <a:pathLst>
            <a:path>
              <a:moveTo>
                <a:pt x="1261926" y="0"/>
              </a:moveTo>
              <a:lnTo>
                <a:pt x="1261926" y="109506"/>
              </a:lnTo>
              <a:lnTo>
                <a:pt x="0" y="109506"/>
              </a:lnTo>
              <a:lnTo>
                <a:pt x="0" y="2190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15EE1F-25CB-4BD3-B653-983D3B81427E}">
      <dsp:nvSpPr>
        <dsp:cNvPr id="0" name=""/>
        <dsp:cNvSpPr/>
      </dsp:nvSpPr>
      <dsp:spPr>
        <a:xfrm>
          <a:off x="3046979" y="674470"/>
          <a:ext cx="630963" cy="219012"/>
        </a:xfrm>
        <a:custGeom>
          <a:avLst/>
          <a:gdLst/>
          <a:ahLst/>
          <a:cxnLst/>
          <a:rect l="0" t="0" r="0" b="0"/>
          <a:pathLst>
            <a:path>
              <a:moveTo>
                <a:pt x="630963" y="0"/>
              </a:moveTo>
              <a:lnTo>
                <a:pt x="630963" y="109506"/>
              </a:lnTo>
              <a:lnTo>
                <a:pt x="0" y="109506"/>
              </a:lnTo>
              <a:lnTo>
                <a:pt x="0" y="2190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C0FCF2-FBC4-498D-8938-38D3402608D3}">
      <dsp:nvSpPr>
        <dsp:cNvPr id="0" name=""/>
        <dsp:cNvSpPr/>
      </dsp:nvSpPr>
      <dsp:spPr>
        <a:xfrm>
          <a:off x="1785052" y="674470"/>
          <a:ext cx="1892889" cy="219012"/>
        </a:xfrm>
        <a:custGeom>
          <a:avLst/>
          <a:gdLst/>
          <a:ahLst/>
          <a:cxnLst/>
          <a:rect l="0" t="0" r="0" b="0"/>
          <a:pathLst>
            <a:path>
              <a:moveTo>
                <a:pt x="1892889" y="0"/>
              </a:moveTo>
              <a:lnTo>
                <a:pt x="1892889" y="109506"/>
              </a:lnTo>
              <a:lnTo>
                <a:pt x="0" y="109506"/>
              </a:lnTo>
              <a:lnTo>
                <a:pt x="0" y="2190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09398D-1191-426F-B6BE-B523B042FCB8}">
      <dsp:nvSpPr>
        <dsp:cNvPr id="0" name=""/>
        <dsp:cNvSpPr/>
      </dsp:nvSpPr>
      <dsp:spPr>
        <a:xfrm>
          <a:off x="523126" y="674470"/>
          <a:ext cx="3154816" cy="219012"/>
        </a:xfrm>
        <a:custGeom>
          <a:avLst/>
          <a:gdLst/>
          <a:ahLst/>
          <a:cxnLst/>
          <a:rect l="0" t="0" r="0" b="0"/>
          <a:pathLst>
            <a:path>
              <a:moveTo>
                <a:pt x="3154816" y="0"/>
              </a:moveTo>
              <a:lnTo>
                <a:pt x="3154816" y="109506"/>
              </a:lnTo>
              <a:lnTo>
                <a:pt x="0" y="109506"/>
              </a:lnTo>
              <a:lnTo>
                <a:pt x="0" y="2190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91B95-8692-4F40-8A71-37757E06FAEC}">
      <dsp:nvSpPr>
        <dsp:cNvPr id="0" name=""/>
        <dsp:cNvSpPr/>
      </dsp:nvSpPr>
      <dsp:spPr>
        <a:xfrm>
          <a:off x="3156485" y="153013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Začetek</a:t>
          </a:r>
          <a:b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m1 / 68</a:t>
          </a:r>
          <a:endParaRPr kumimoji="0" lang="en-US" altLang="sl-SI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sp:txBody>
      <dsp:txXfrm>
        <a:off x="3156485" y="153013"/>
        <a:ext cx="1042914" cy="521457"/>
      </dsp:txXfrm>
    </dsp:sp>
    <dsp:sp modelId="{93C7052C-E27E-468D-9C9E-12DD34C7071C}">
      <dsp:nvSpPr>
        <dsp:cNvPr id="0" name=""/>
        <dsp:cNvSpPr/>
      </dsp:nvSpPr>
      <dsp:spPr>
        <a:xfrm>
          <a:off x="1668" y="893483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 – 2 / m12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89</a:t>
          </a:r>
          <a:endParaRPr kumimoji="0" lang="en-US" altLang="sl-SI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sp:txBody>
      <dsp:txXfrm>
        <a:off x="1668" y="893483"/>
        <a:ext cx="1042914" cy="521457"/>
      </dsp:txXfrm>
    </dsp:sp>
    <dsp:sp modelId="{E8E8D0FC-E429-4FA3-B629-CB8B46DAF494}">
      <dsp:nvSpPr>
        <dsp:cNvPr id="0" name=""/>
        <dsp:cNvSpPr/>
      </dsp:nvSpPr>
      <dsp:spPr>
        <a:xfrm>
          <a:off x="1263595" y="893483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 – 3 / m13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90</a:t>
          </a:r>
          <a:endParaRPr kumimoji="0" lang="en-US" altLang="sl-SI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sp:txBody>
      <dsp:txXfrm>
        <a:off x="1263595" y="893483"/>
        <a:ext cx="1042914" cy="521457"/>
      </dsp:txXfrm>
    </dsp:sp>
    <dsp:sp modelId="{86431654-A6F2-4D4D-B7A1-DD4279E0676B}">
      <dsp:nvSpPr>
        <dsp:cNvPr id="0" name=""/>
        <dsp:cNvSpPr/>
      </dsp:nvSpPr>
      <dsp:spPr>
        <a:xfrm>
          <a:off x="2525521" y="893483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 – 4 / m14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68</a:t>
          </a:r>
          <a:endParaRPr kumimoji="0" lang="en-US" altLang="sl-SI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sp:txBody>
      <dsp:txXfrm>
        <a:off x="2525521" y="893483"/>
        <a:ext cx="1042914" cy="521457"/>
      </dsp:txXfrm>
    </dsp:sp>
    <dsp:sp modelId="{011E3848-9A4B-491F-974F-F131B3762D4B}">
      <dsp:nvSpPr>
        <dsp:cNvPr id="0" name=""/>
        <dsp:cNvSpPr/>
      </dsp:nvSpPr>
      <dsp:spPr>
        <a:xfrm>
          <a:off x="1263595" y="1633952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4 – 2 / m142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102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sp:txBody>
      <dsp:txXfrm>
        <a:off x="1263595" y="1633952"/>
        <a:ext cx="1042914" cy="521457"/>
      </dsp:txXfrm>
    </dsp:sp>
    <dsp:sp modelId="{E168CA0B-ACDF-44BF-A6A4-591E61CFC0C4}">
      <dsp:nvSpPr>
        <dsp:cNvPr id="0" name=""/>
        <dsp:cNvSpPr/>
      </dsp:nvSpPr>
      <dsp:spPr>
        <a:xfrm>
          <a:off x="2525521" y="1633952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4 – 3 / m143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77</a:t>
          </a:r>
          <a:endParaRPr kumimoji="0" lang="en-US" altLang="sl-SI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sp:txBody>
      <dsp:txXfrm>
        <a:off x="2525521" y="1633952"/>
        <a:ext cx="1042914" cy="521457"/>
      </dsp:txXfrm>
    </dsp:sp>
    <dsp:sp modelId="{1FE0D525-1657-49BF-AE10-060633E3FFDE}">
      <dsp:nvSpPr>
        <dsp:cNvPr id="0" name=""/>
        <dsp:cNvSpPr/>
      </dsp:nvSpPr>
      <dsp:spPr>
        <a:xfrm>
          <a:off x="3787448" y="1633952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4 – 5 / m145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68</a:t>
          </a:r>
          <a:endParaRPr kumimoji="0" lang="en-US" altLang="sl-SI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sp:txBody>
      <dsp:txXfrm>
        <a:off x="3787448" y="1633952"/>
        <a:ext cx="1042914" cy="521457"/>
      </dsp:txXfrm>
    </dsp:sp>
    <dsp:sp modelId="{846029D9-4D92-4475-B637-58EBC87CEAA3}">
      <dsp:nvSpPr>
        <dsp:cNvPr id="0" name=""/>
        <dsp:cNvSpPr/>
      </dsp:nvSpPr>
      <dsp:spPr>
        <a:xfrm>
          <a:off x="3156485" y="2374421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5 – 2 / m1452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83</a:t>
          </a:r>
          <a:endParaRPr kumimoji="0" lang="en-US" altLang="sl-SI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sp:txBody>
      <dsp:txXfrm>
        <a:off x="3156485" y="2374421"/>
        <a:ext cx="1042914" cy="521457"/>
      </dsp:txXfrm>
    </dsp:sp>
    <dsp:sp modelId="{0ABE413F-CC6F-49DD-B8E8-9CA80B4B5A93}">
      <dsp:nvSpPr>
        <dsp:cNvPr id="0" name=""/>
        <dsp:cNvSpPr/>
      </dsp:nvSpPr>
      <dsp:spPr>
        <a:xfrm>
          <a:off x="4418411" y="2374421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5 – 3 / m1453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80</a:t>
          </a:r>
          <a:endParaRPr kumimoji="0" lang="en-US" altLang="sl-SI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sp:txBody>
      <dsp:txXfrm>
        <a:off x="4418411" y="2374421"/>
        <a:ext cx="1042914" cy="521457"/>
      </dsp:txXfrm>
    </dsp:sp>
    <dsp:sp modelId="{C2EBF2B9-EAB3-4750-B9D7-3E133CCAD0C6}">
      <dsp:nvSpPr>
        <dsp:cNvPr id="0" name=""/>
        <dsp:cNvSpPr/>
      </dsp:nvSpPr>
      <dsp:spPr>
        <a:xfrm>
          <a:off x="6311301" y="893483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 – 5 / m15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76</a:t>
          </a:r>
          <a:endParaRPr kumimoji="0" lang="en-US" altLang="sl-SI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sl-SI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sp:txBody>
      <dsp:txXfrm>
        <a:off x="6311301" y="893483"/>
        <a:ext cx="1042914" cy="521457"/>
      </dsp:txXfrm>
    </dsp:sp>
    <dsp:sp modelId="{373B204A-A36D-45EB-964E-0BE5936240FC}">
      <dsp:nvSpPr>
        <dsp:cNvPr id="0" name=""/>
        <dsp:cNvSpPr/>
      </dsp:nvSpPr>
      <dsp:spPr>
        <a:xfrm>
          <a:off x="5049375" y="1633952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5 – 2 / m152</a:t>
          </a:r>
          <a:endParaRPr kumimoji="0" lang="en-US" altLang="sl-SI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85</a:t>
          </a:r>
          <a:endParaRPr kumimoji="0" lang="en-US" altLang="sl-SI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sp:txBody>
      <dsp:txXfrm>
        <a:off x="5049375" y="1633952"/>
        <a:ext cx="1042914" cy="521457"/>
      </dsp:txXfrm>
    </dsp:sp>
    <dsp:sp modelId="{D92DCD51-71C8-42B3-9452-8DD0C8F42906}">
      <dsp:nvSpPr>
        <dsp:cNvPr id="0" name=""/>
        <dsp:cNvSpPr/>
      </dsp:nvSpPr>
      <dsp:spPr>
        <a:xfrm>
          <a:off x="6311301" y="1633952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5 – 3 / m153</a:t>
          </a:r>
          <a:endParaRPr kumimoji="0" lang="en-US" altLang="sl-SI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97</a:t>
          </a:r>
          <a:endParaRPr kumimoji="0" lang="en-US" altLang="sl-SI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sp:txBody>
      <dsp:txXfrm>
        <a:off x="6311301" y="1633952"/>
        <a:ext cx="1042914" cy="521457"/>
      </dsp:txXfrm>
    </dsp:sp>
    <dsp:sp modelId="{8B82C5AE-A54C-468D-BF3C-A0C502054717}">
      <dsp:nvSpPr>
        <dsp:cNvPr id="0" name=""/>
        <dsp:cNvSpPr/>
      </dsp:nvSpPr>
      <dsp:spPr>
        <a:xfrm>
          <a:off x="7573228" y="1633952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5 – 4 / m154</a:t>
          </a:r>
          <a:endParaRPr kumimoji="0" lang="en-US" altLang="sl-SI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76</a:t>
          </a:r>
          <a:endParaRPr kumimoji="0" lang="en-US" altLang="sl-SI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sp:txBody>
      <dsp:txXfrm>
        <a:off x="7573228" y="1633952"/>
        <a:ext cx="1042914" cy="521457"/>
      </dsp:txXfrm>
    </dsp:sp>
    <dsp:sp modelId="{02EDC577-5C06-496C-B205-D13117BF2C27}">
      <dsp:nvSpPr>
        <dsp:cNvPr id="0" name=""/>
        <dsp:cNvSpPr/>
      </dsp:nvSpPr>
      <dsp:spPr>
        <a:xfrm>
          <a:off x="6942265" y="2374421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4 – 2 / m1542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100</a:t>
          </a:r>
          <a:endParaRPr kumimoji="0" lang="en-US" altLang="sl-SI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sp:txBody>
      <dsp:txXfrm>
        <a:off x="6942265" y="2374421"/>
        <a:ext cx="1042914" cy="521457"/>
      </dsp:txXfrm>
    </dsp:sp>
    <dsp:sp modelId="{12226776-3767-4B29-811D-01B4ACF1A431}">
      <dsp:nvSpPr>
        <dsp:cNvPr id="0" name=""/>
        <dsp:cNvSpPr/>
      </dsp:nvSpPr>
      <dsp:spPr>
        <a:xfrm>
          <a:off x="8204191" y="2374421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Krožne poti </a:t>
          </a:r>
          <a:b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 povezavo</a:t>
          </a:r>
          <a:b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</a:b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4 – 3 / m1543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76</a:t>
          </a:r>
          <a:endParaRPr kumimoji="0" lang="en-US" altLang="sl-SI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sp:txBody>
      <dsp:txXfrm>
        <a:off x="8204191" y="2374421"/>
        <a:ext cx="1042914" cy="521457"/>
      </dsp:txXfrm>
    </dsp:sp>
    <dsp:sp modelId="{C11F1ABC-E254-4FF0-B9EB-7576285281DC}">
      <dsp:nvSpPr>
        <dsp:cNvPr id="0" name=""/>
        <dsp:cNvSpPr/>
      </dsp:nvSpPr>
      <dsp:spPr>
        <a:xfrm>
          <a:off x="8204191" y="3114891"/>
          <a:ext cx="1042914" cy="52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Povezava 3 -2 in 2 - 1</a:t>
          </a:r>
          <a:endParaRPr kumimoji="0" lang="en-US" altLang="sl-SI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sp:txBody>
      <dsp:txXfrm>
        <a:off x="8204191" y="3114891"/>
        <a:ext cx="1042914" cy="5214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7.wmf"/><Relationship Id="rId1" Type="http://schemas.openxmlformats.org/officeDocument/2006/relationships/image" Target="../media/image22.wmf"/><Relationship Id="rId4" Type="http://schemas.openxmlformats.org/officeDocument/2006/relationships/image" Target="../media/image2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wmf"/><Relationship Id="rId1" Type="http://schemas.openxmlformats.org/officeDocument/2006/relationships/image" Target="../media/image29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51.emf"/><Relationship Id="rId2" Type="http://schemas.openxmlformats.org/officeDocument/2006/relationships/image" Target="../media/image47.wmf"/><Relationship Id="rId1" Type="http://schemas.openxmlformats.org/officeDocument/2006/relationships/image" Target="../media/image22.wmf"/><Relationship Id="rId6" Type="http://schemas.openxmlformats.org/officeDocument/2006/relationships/image" Target="../media/image50.emf"/><Relationship Id="rId5" Type="http://schemas.openxmlformats.org/officeDocument/2006/relationships/image" Target="../media/image49.wmf"/><Relationship Id="rId4" Type="http://schemas.openxmlformats.org/officeDocument/2006/relationships/image" Target="../media/image48.e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image" Target="../media/image54.emf"/><Relationship Id="rId7" Type="http://schemas.openxmlformats.org/officeDocument/2006/relationships/image" Target="../media/image58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image" Target="../media/image26.wmf"/><Relationship Id="rId7" Type="http://schemas.openxmlformats.org/officeDocument/2006/relationships/image" Target="../media/image62.emf"/><Relationship Id="rId2" Type="http://schemas.openxmlformats.org/officeDocument/2006/relationships/image" Target="../media/image47.wmf"/><Relationship Id="rId1" Type="http://schemas.openxmlformats.org/officeDocument/2006/relationships/image" Target="../media/image22.wmf"/><Relationship Id="rId6" Type="http://schemas.openxmlformats.org/officeDocument/2006/relationships/image" Target="../media/image61.emf"/><Relationship Id="rId5" Type="http://schemas.openxmlformats.org/officeDocument/2006/relationships/image" Target="../media/image49.wmf"/><Relationship Id="rId4" Type="http://schemas.openxmlformats.org/officeDocument/2006/relationships/image" Target="../media/image60.e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image" Target="../media/image66.emf"/><Relationship Id="rId7" Type="http://schemas.openxmlformats.org/officeDocument/2006/relationships/image" Target="../media/image70.emf"/><Relationship Id="rId2" Type="http://schemas.openxmlformats.org/officeDocument/2006/relationships/image" Target="../media/image65.emf"/><Relationship Id="rId1" Type="http://schemas.openxmlformats.org/officeDocument/2006/relationships/image" Target="../media/image64.emf"/><Relationship Id="rId6" Type="http://schemas.openxmlformats.org/officeDocument/2006/relationships/image" Target="../media/image69.emf"/><Relationship Id="rId5" Type="http://schemas.openxmlformats.org/officeDocument/2006/relationships/image" Target="../media/image68.emf"/><Relationship Id="rId10" Type="http://schemas.openxmlformats.org/officeDocument/2006/relationships/image" Target="../media/image73.emf"/><Relationship Id="rId4" Type="http://schemas.openxmlformats.org/officeDocument/2006/relationships/image" Target="../media/image67.emf"/><Relationship Id="rId9" Type="http://schemas.openxmlformats.org/officeDocument/2006/relationships/image" Target="../media/image72.e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3" Type="http://schemas.openxmlformats.org/officeDocument/2006/relationships/image" Target="../media/image75.emf"/><Relationship Id="rId7" Type="http://schemas.openxmlformats.org/officeDocument/2006/relationships/image" Target="../media/image79.emf"/><Relationship Id="rId2" Type="http://schemas.openxmlformats.org/officeDocument/2006/relationships/image" Target="../media/image74.emf"/><Relationship Id="rId1" Type="http://schemas.openxmlformats.org/officeDocument/2006/relationships/image" Target="../media/image22.wmf"/><Relationship Id="rId6" Type="http://schemas.openxmlformats.org/officeDocument/2006/relationships/image" Target="../media/image78.emf"/><Relationship Id="rId5" Type="http://schemas.openxmlformats.org/officeDocument/2006/relationships/image" Target="../media/image77.emf"/><Relationship Id="rId10" Type="http://schemas.openxmlformats.org/officeDocument/2006/relationships/image" Target="../media/image82.emf"/><Relationship Id="rId4" Type="http://schemas.openxmlformats.org/officeDocument/2006/relationships/image" Target="../media/image76.emf"/><Relationship Id="rId9" Type="http://schemas.openxmlformats.org/officeDocument/2006/relationships/image" Target="../media/image81.e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image" Target="../media/image26.wmf"/><Relationship Id="rId7" Type="http://schemas.openxmlformats.org/officeDocument/2006/relationships/image" Target="../media/image84.wmf"/><Relationship Id="rId2" Type="http://schemas.openxmlformats.org/officeDocument/2006/relationships/image" Target="../media/image47.wmf"/><Relationship Id="rId1" Type="http://schemas.openxmlformats.org/officeDocument/2006/relationships/image" Target="../media/image22.wmf"/><Relationship Id="rId6" Type="http://schemas.openxmlformats.org/officeDocument/2006/relationships/image" Target="../media/image83.wmf"/><Relationship Id="rId5" Type="http://schemas.openxmlformats.org/officeDocument/2006/relationships/image" Target="../media/image49.wmf"/><Relationship Id="rId10" Type="http://schemas.openxmlformats.org/officeDocument/2006/relationships/image" Target="../media/image87.wmf"/><Relationship Id="rId4" Type="http://schemas.openxmlformats.org/officeDocument/2006/relationships/image" Target="../media/image28.wmf"/><Relationship Id="rId9" Type="http://schemas.openxmlformats.org/officeDocument/2006/relationships/image" Target="../media/image86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image" Target="../media/image26.wmf"/><Relationship Id="rId7" Type="http://schemas.openxmlformats.org/officeDocument/2006/relationships/image" Target="../media/image84.wmf"/><Relationship Id="rId2" Type="http://schemas.openxmlformats.org/officeDocument/2006/relationships/image" Target="../media/image47.wmf"/><Relationship Id="rId1" Type="http://schemas.openxmlformats.org/officeDocument/2006/relationships/image" Target="../media/image88.emf"/><Relationship Id="rId6" Type="http://schemas.openxmlformats.org/officeDocument/2006/relationships/image" Target="../media/image90.emf"/><Relationship Id="rId5" Type="http://schemas.openxmlformats.org/officeDocument/2006/relationships/image" Target="../media/image49.wmf"/><Relationship Id="rId10" Type="http://schemas.openxmlformats.org/officeDocument/2006/relationships/image" Target="../media/image91.emf"/><Relationship Id="rId4" Type="http://schemas.openxmlformats.org/officeDocument/2006/relationships/image" Target="../media/image89.emf"/><Relationship Id="rId9" Type="http://schemas.openxmlformats.org/officeDocument/2006/relationships/image" Target="../media/image86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image" Target="../media/image92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image" Target="../media/image9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2.emf"/><Relationship Id="rId1" Type="http://schemas.openxmlformats.org/officeDocument/2006/relationships/image" Target="../media/image9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image" Target="../media/image97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image" Target="../media/image92.emf"/><Relationship Id="rId1" Type="http://schemas.openxmlformats.org/officeDocument/2006/relationships/image" Target="../media/image98.e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emf"/><Relationship Id="rId1" Type="http://schemas.openxmlformats.org/officeDocument/2006/relationships/image" Target="../media/image97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emf"/><Relationship Id="rId1" Type="http://schemas.openxmlformats.org/officeDocument/2006/relationships/image" Target="../media/image97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image" Target="../media/image97.e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07.emf"/><Relationship Id="rId1" Type="http://schemas.openxmlformats.org/officeDocument/2006/relationships/image" Target="../media/image106.e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image" Target="../media/image110.emf"/><Relationship Id="rId1" Type="http://schemas.openxmlformats.org/officeDocument/2006/relationships/image" Target="../media/image109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3.emf"/><Relationship Id="rId1" Type="http://schemas.openxmlformats.org/officeDocument/2006/relationships/image" Target="../media/image112.e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6.emf"/><Relationship Id="rId1" Type="http://schemas.openxmlformats.org/officeDocument/2006/relationships/image" Target="../media/image115.e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image" Target="../media/image119.emf"/><Relationship Id="rId1" Type="http://schemas.openxmlformats.org/officeDocument/2006/relationships/image" Target="../media/image11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image" Target="../media/image119.emf"/><Relationship Id="rId1" Type="http://schemas.openxmlformats.org/officeDocument/2006/relationships/image" Target="../media/image121.e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2" Type="http://schemas.openxmlformats.org/officeDocument/2006/relationships/image" Target="../media/image119.emf"/><Relationship Id="rId1" Type="http://schemas.openxmlformats.org/officeDocument/2006/relationships/image" Target="../media/image123.e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emf"/><Relationship Id="rId1" Type="http://schemas.openxmlformats.org/officeDocument/2006/relationships/image" Target="../media/image1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3656B4A-D86D-4E28-A46C-8EB6CF0B86C8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6292622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CC072ED-DE3E-430F-A7DB-5E7D0C4E000E}" type="slidenum">
              <a:rPr lang="en-US" altLang="sl-SI"/>
              <a:pPr>
                <a:spcBef>
                  <a:spcPct val="0"/>
                </a:spcBef>
              </a:pPr>
              <a:t>1</a:t>
            </a:fld>
            <a:endParaRPr lang="en-US" altLang="sl-SI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3182487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CF2EC28-7B2C-4D6D-B6A4-33083C0B65BA}" type="slidenum">
              <a:rPr lang="en-US" altLang="sl-SI"/>
              <a:pPr>
                <a:spcBef>
                  <a:spcPct val="0"/>
                </a:spcBef>
              </a:pPr>
              <a:t>10</a:t>
            </a:fld>
            <a:endParaRPr lang="en-US" altLang="sl-SI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2988389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0AF0675-0189-479F-8DA4-4239495456E8}" type="slidenum">
              <a:rPr lang="en-US" altLang="sl-SI"/>
              <a:pPr>
                <a:spcBef>
                  <a:spcPct val="0"/>
                </a:spcBef>
              </a:pPr>
              <a:t>11</a:t>
            </a:fld>
            <a:endParaRPr lang="en-US" altLang="sl-SI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3952919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FD796DE-4254-4F3A-850F-740112AC2797}" type="slidenum">
              <a:rPr lang="en-US" altLang="sl-SI"/>
              <a:pPr>
                <a:spcBef>
                  <a:spcPct val="0"/>
                </a:spcBef>
              </a:pPr>
              <a:t>12</a:t>
            </a:fld>
            <a:endParaRPr lang="en-US" altLang="sl-SI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161725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B8E0AA0-DFA2-421C-995B-F46430ED907A}" type="slidenum">
              <a:rPr lang="en-US" altLang="sl-SI"/>
              <a:pPr>
                <a:spcBef>
                  <a:spcPct val="0"/>
                </a:spcBef>
              </a:pPr>
              <a:t>13</a:t>
            </a:fld>
            <a:endParaRPr lang="en-US" altLang="sl-SI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2268009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CB0A0A2-DB04-4097-95E2-AAF6B3ABE0A8}" type="slidenum">
              <a:rPr lang="en-US" altLang="sl-SI"/>
              <a:pPr>
                <a:spcBef>
                  <a:spcPct val="0"/>
                </a:spcBef>
              </a:pPr>
              <a:t>14</a:t>
            </a:fld>
            <a:endParaRPr lang="en-US" altLang="sl-SI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11599743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268D50-9334-4758-9253-8A0C0FF73D62}" type="slidenum">
              <a:rPr lang="en-US" altLang="sl-SI"/>
              <a:pPr>
                <a:spcBef>
                  <a:spcPct val="0"/>
                </a:spcBef>
              </a:pPr>
              <a:t>15</a:t>
            </a:fld>
            <a:endParaRPr lang="en-US" altLang="sl-SI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988937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9EA4114-4E43-491F-A23B-A2E1A1A608E9}" type="slidenum">
              <a:rPr lang="en-US" altLang="sl-SI"/>
              <a:pPr>
                <a:spcBef>
                  <a:spcPct val="0"/>
                </a:spcBef>
              </a:pPr>
              <a:t>16</a:t>
            </a:fld>
            <a:endParaRPr lang="en-US" altLang="sl-SI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1655201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5B8AB6B-1873-4D86-AB36-5B38DD1FB0A2}" type="slidenum">
              <a:rPr lang="en-US" altLang="sl-SI"/>
              <a:pPr>
                <a:spcBef>
                  <a:spcPct val="0"/>
                </a:spcBef>
              </a:pPr>
              <a:t>17</a:t>
            </a:fld>
            <a:endParaRPr lang="en-US" altLang="sl-SI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20387027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29EF836-9551-4C65-B0D4-D39AD6B794D7}" type="slidenum">
              <a:rPr lang="en-US" altLang="sl-SI"/>
              <a:pPr>
                <a:spcBef>
                  <a:spcPct val="0"/>
                </a:spcBef>
              </a:pPr>
              <a:t>18</a:t>
            </a:fld>
            <a:endParaRPr lang="en-US" altLang="sl-SI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34848807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AFA11D3-C184-4FB8-BD19-7EC9BFBC45C4}" type="slidenum">
              <a:rPr lang="en-US" altLang="sl-SI"/>
              <a:pPr>
                <a:spcBef>
                  <a:spcPct val="0"/>
                </a:spcBef>
              </a:pPr>
              <a:t>19</a:t>
            </a:fld>
            <a:endParaRPr lang="en-US" altLang="sl-SI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1512448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92B729B-DA65-4EEA-83B4-F3BACE7C1F8A}" type="slidenum">
              <a:rPr lang="en-US" altLang="sl-SI"/>
              <a:pPr>
                <a:spcBef>
                  <a:spcPct val="0"/>
                </a:spcBef>
              </a:pPr>
              <a:t>2</a:t>
            </a:fld>
            <a:endParaRPr lang="en-US" altLang="sl-SI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24218606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8D163A8-F4CD-40F2-B282-413C5F785B44}" type="slidenum">
              <a:rPr lang="en-US" altLang="sl-SI"/>
              <a:pPr>
                <a:spcBef>
                  <a:spcPct val="0"/>
                </a:spcBef>
              </a:pPr>
              <a:t>20</a:t>
            </a:fld>
            <a:endParaRPr lang="en-US" altLang="sl-SI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10400506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E526FBB-A800-4476-95F8-41D6016EDB9F}" type="slidenum">
              <a:rPr lang="en-US" altLang="sl-SI"/>
              <a:pPr>
                <a:spcBef>
                  <a:spcPct val="0"/>
                </a:spcBef>
              </a:pPr>
              <a:t>21</a:t>
            </a:fld>
            <a:endParaRPr lang="en-US" altLang="sl-SI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39292781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BA39FE5-5600-45D5-8CBD-144CA817AC70}" type="slidenum">
              <a:rPr lang="en-US" altLang="sl-SI"/>
              <a:pPr>
                <a:spcBef>
                  <a:spcPct val="0"/>
                </a:spcBef>
              </a:pPr>
              <a:t>22</a:t>
            </a:fld>
            <a:endParaRPr lang="en-US" altLang="sl-SI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26442465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3AC752C-EAEA-4617-A034-C0F6B96CA4FF}" type="slidenum">
              <a:rPr lang="en-US" altLang="sl-SI"/>
              <a:pPr>
                <a:spcBef>
                  <a:spcPct val="0"/>
                </a:spcBef>
              </a:pPr>
              <a:t>23</a:t>
            </a:fld>
            <a:endParaRPr lang="en-US" altLang="sl-SI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6029369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6FA5577-2EF1-4D5D-8AEF-9C561AEA28B1}" type="slidenum">
              <a:rPr lang="en-US" altLang="sl-SI"/>
              <a:pPr>
                <a:spcBef>
                  <a:spcPct val="0"/>
                </a:spcBef>
              </a:pPr>
              <a:t>24</a:t>
            </a:fld>
            <a:endParaRPr lang="en-US" altLang="sl-SI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3004767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8126885-21BD-48A9-8752-487C57CFCD1C}" type="slidenum">
              <a:rPr lang="en-US" altLang="sl-SI"/>
              <a:pPr>
                <a:spcBef>
                  <a:spcPct val="0"/>
                </a:spcBef>
              </a:pPr>
              <a:t>25</a:t>
            </a:fld>
            <a:endParaRPr lang="en-US" altLang="sl-SI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22388828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B417471-917D-476A-8756-95D1FD851E32}" type="slidenum">
              <a:rPr lang="en-US" altLang="sl-SI"/>
              <a:pPr>
                <a:spcBef>
                  <a:spcPct val="0"/>
                </a:spcBef>
              </a:pPr>
              <a:t>26</a:t>
            </a:fld>
            <a:endParaRPr lang="en-US" altLang="sl-SI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37303959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254A19B-410C-4D9F-9965-0373F4A96EA7}" type="slidenum">
              <a:rPr lang="en-US" altLang="sl-SI"/>
              <a:pPr>
                <a:spcBef>
                  <a:spcPct val="0"/>
                </a:spcBef>
              </a:pPr>
              <a:t>27</a:t>
            </a:fld>
            <a:endParaRPr lang="en-US" altLang="sl-SI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41185600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818AB53-4FDA-473E-AE29-BC211F0F9A18}" type="slidenum">
              <a:rPr lang="en-US" altLang="sl-SI"/>
              <a:pPr>
                <a:spcBef>
                  <a:spcPct val="0"/>
                </a:spcBef>
              </a:pPr>
              <a:t>28</a:t>
            </a:fld>
            <a:endParaRPr lang="en-US" altLang="sl-SI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42165291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EB826A1-3B9B-4E81-BD9D-0090473976FD}" type="slidenum">
              <a:rPr lang="en-US" altLang="sl-SI"/>
              <a:pPr>
                <a:spcBef>
                  <a:spcPct val="0"/>
                </a:spcBef>
              </a:pPr>
              <a:t>29</a:t>
            </a:fld>
            <a:endParaRPr lang="en-US" altLang="sl-SI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2522306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C9A89F7-38F2-402D-A07A-980DA75D76A1}" type="slidenum">
              <a:rPr lang="en-US" altLang="sl-SI"/>
              <a:pPr>
                <a:spcBef>
                  <a:spcPct val="0"/>
                </a:spcBef>
              </a:pPr>
              <a:t>3</a:t>
            </a:fld>
            <a:endParaRPr lang="en-US" altLang="sl-SI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3368254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EAFBBC7-6568-4D0C-A0F5-3CC94C6FDD86}" type="slidenum">
              <a:rPr lang="en-US" altLang="sl-SI"/>
              <a:pPr>
                <a:spcBef>
                  <a:spcPct val="0"/>
                </a:spcBef>
              </a:pPr>
              <a:t>30</a:t>
            </a:fld>
            <a:endParaRPr lang="en-US" altLang="sl-SI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20123647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D3C9FDC-5F53-4688-8031-86F460EC473A}" type="slidenum">
              <a:rPr lang="en-US" altLang="sl-SI"/>
              <a:pPr>
                <a:spcBef>
                  <a:spcPct val="0"/>
                </a:spcBef>
              </a:pPr>
              <a:t>31</a:t>
            </a:fld>
            <a:endParaRPr lang="en-US" altLang="sl-SI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33097745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A70F1C1-0693-4652-A606-EB09A06A3E3D}" type="slidenum">
              <a:rPr lang="en-US" altLang="sl-SI"/>
              <a:pPr>
                <a:spcBef>
                  <a:spcPct val="0"/>
                </a:spcBef>
              </a:pPr>
              <a:t>32</a:t>
            </a:fld>
            <a:endParaRPr lang="en-US" altLang="sl-SI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36489852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D7B2F8-F207-4F2C-9D5A-223529146DD7}" type="slidenum">
              <a:rPr lang="en-US" altLang="sl-SI"/>
              <a:pPr>
                <a:spcBef>
                  <a:spcPct val="0"/>
                </a:spcBef>
              </a:pPr>
              <a:t>33</a:t>
            </a:fld>
            <a:endParaRPr lang="en-US" altLang="sl-SI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11566606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1C3F72F-875B-444C-985A-6CADF98692CD}" type="slidenum">
              <a:rPr lang="en-US" altLang="sl-SI"/>
              <a:pPr>
                <a:spcBef>
                  <a:spcPct val="0"/>
                </a:spcBef>
              </a:pPr>
              <a:t>35</a:t>
            </a:fld>
            <a:endParaRPr lang="en-US" altLang="sl-SI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1482947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08BAF0D-BFDB-416B-8799-E45098D1BA0C}" type="slidenum">
              <a:rPr lang="en-US" altLang="sl-SI"/>
              <a:pPr>
                <a:spcBef>
                  <a:spcPct val="0"/>
                </a:spcBef>
              </a:pPr>
              <a:t>36</a:t>
            </a:fld>
            <a:endParaRPr lang="en-US" altLang="sl-SI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41229289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3F02EA6-7EF4-4726-8646-D702BA2D2295}" type="slidenum">
              <a:rPr lang="en-US" altLang="sl-SI"/>
              <a:pPr>
                <a:spcBef>
                  <a:spcPct val="0"/>
                </a:spcBef>
              </a:pPr>
              <a:t>37</a:t>
            </a:fld>
            <a:endParaRPr lang="en-US" altLang="sl-SI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39302471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A02B5F0-CF95-438A-A065-5AD58BB37303}" type="slidenum">
              <a:rPr lang="en-US" altLang="sl-SI"/>
              <a:pPr>
                <a:spcBef>
                  <a:spcPct val="0"/>
                </a:spcBef>
              </a:pPr>
              <a:t>38</a:t>
            </a:fld>
            <a:endParaRPr lang="en-US" altLang="sl-SI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35620250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55E3A6F-A3FD-4CD6-AE25-2849372E7F7A}" type="slidenum">
              <a:rPr lang="en-US" altLang="sl-SI"/>
              <a:pPr>
                <a:spcBef>
                  <a:spcPct val="0"/>
                </a:spcBef>
              </a:pPr>
              <a:t>39</a:t>
            </a:fld>
            <a:endParaRPr lang="en-US" altLang="sl-SI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10030555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479A8F5-8537-4E25-9B3C-52A7DE20854B}" type="slidenum">
              <a:rPr lang="en-US" altLang="sl-SI"/>
              <a:pPr>
                <a:spcBef>
                  <a:spcPct val="0"/>
                </a:spcBef>
              </a:pPr>
              <a:t>40</a:t>
            </a:fld>
            <a:endParaRPr lang="en-US" altLang="sl-SI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2213999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4EC4495-C44D-4F65-99FA-12310749D14E}" type="slidenum">
              <a:rPr lang="en-US" altLang="sl-SI"/>
              <a:pPr>
                <a:spcBef>
                  <a:spcPct val="0"/>
                </a:spcBef>
              </a:pPr>
              <a:t>4</a:t>
            </a:fld>
            <a:endParaRPr lang="en-US" altLang="sl-SI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17912495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79E7F39-7600-4E79-898C-226A6A8E427C}" type="slidenum">
              <a:rPr lang="en-US" altLang="sl-SI"/>
              <a:pPr>
                <a:spcBef>
                  <a:spcPct val="0"/>
                </a:spcBef>
              </a:pPr>
              <a:t>41</a:t>
            </a:fld>
            <a:endParaRPr lang="en-US" altLang="sl-SI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3318493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444FCAE-9ABD-4865-BB55-D5F3FBA4F942}" type="slidenum">
              <a:rPr lang="en-US" altLang="sl-SI"/>
              <a:pPr>
                <a:spcBef>
                  <a:spcPct val="0"/>
                </a:spcBef>
              </a:pPr>
              <a:t>42</a:t>
            </a:fld>
            <a:endParaRPr lang="en-US" altLang="sl-SI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26680566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B2A4C0-EC83-4AC7-8B09-967F6342BE5E}" type="slidenum">
              <a:rPr lang="en-US" altLang="sl-SI"/>
              <a:pPr>
                <a:spcBef>
                  <a:spcPct val="0"/>
                </a:spcBef>
              </a:pPr>
              <a:t>43</a:t>
            </a:fld>
            <a:endParaRPr lang="en-US" altLang="sl-SI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18639161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714EBA2-AA1E-44AC-8E91-C1FB0D070BB2}" type="slidenum">
              <a:rPr lang="en-US" altLang="sl-SI"/>
              <a:pPr>
                <a:spcBef>
                  <a:spcPct val="0"/>
                </a:spcBef>
              </a:pPr>
              <a:t>44</a:t>
            </a:fld>
            <a:endParaRPr lang="en-US" altLang="sl-SI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31197141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A4E7FAF-A443-41F4-AD69-8446B6ECA0EC}" type="slidenum">
              <a:rPr lang="en-US" altLang="sl-SI"/>
              <a:pPr>
                <a:spcBef>
                  <a:spcPct val="0"/>
                </a:spcBef>
              </a:pPr>
              <a:t>45</a:t>
            </a:fld>
            <a:endParaRPr lang="en-US" altLang="sl-SI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4527694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BD29F7-9923-4DB5-8BC3-88A4CD7AEB40}" type="slidenum">
              <a:rPr lang="en-US" altLang="sl-SI"/>
              <a:pPr>
                <a:spcBef>
                  <a:spcPct val="0"/>
                </a:spcBef>
              </a:pPr>
              <a:t>46</a:t>
            </a:fld>
            <a:endParaRPr lang="en-US" altLang="sl-SI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40390052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CF1BDC2-5B97-4D49-A780-E02196F8EEDE}" type="slidenum">
              <a:rPr lang="en-US" altLang="sl-SI"/>
              <a:pPr>
                <a:spcBef>
                  <a:spcPct val="0"/>
                </a:spcBef>
              </a:pPr>
              <a:t>47</a:t>
            </a:fld>
            <a:endParaRPr lang="en-US" altLang="sl-SI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31139651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20F737E-2869-428B-9032-72740451270E}" type="slidenum">
              <a:rPr lang="en-US" altLang="sl-SI"/>
              <a:pPr>
                <a:spcBef>
                  <a:spcPct val="0"/>
                </a:spcBef>
              </a:pPr>
              <a:t>48</a:t>
            </a:fld>
            <a:endParaRPr lang="en-US" altLang="sl-SI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173891968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9E90D3D-441B-4F08-82C1-0A4911B77BB6}" type="slidenum">
              <a:rPr lang="en-US" altLang="sl-SI"/>
              <a:pPr>
                <a:spcBef>
                  <a:spcPct val="0"/>
                </a:spcBef>
              </a:pPr>
              <a:t>49</a:t>
            </a:fld>
            <a:endParaRPr lang="en-US" altLang="sl-SI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200810208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E896A81-D444-4624-9CEC-0107EB31115C}" type="slidenum">
              <a:rPr lang="en-US" altLang="sl-SI"/>
              <a:pPr>
                <a:spcBef>
                  <a:spcPct val="0"/>
                </a:spcBef>
              </a:pPr>
              <a:t>50</a:t>
            </a:fld>
            <a:endParaRPr lang="en-US" altLang="sl-SI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767421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13DED74-C2BC-4B77-9447-92C88A38A1FC}" type="slidenum">
              <a:rPr lang="en-US" altLang="sl-SI"/>
              <a:pPr>
                <a:spcBef>
                  <a:spcPct val="0"/>
                </a:spcBef>
              </a:pPr>
              <a:t>5</a:t>
            </a:fld>
            <a:endParaRPr lang="en-US" altLang="sl-SI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159552366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629690F-CEAE-4495-B69C-35E60E2C3AAF}" type="slidenum">
              <a:rPr lang="en-US" altLang="sl-SI"/>
              <a:pPr>
                <a:spcBef>
                  <a:spcPct val="0"/>
                </a:spcBef>
              </a:pPr>
              <a:t>51</a:t>
            </a:fld>
            <a:endParaRPr lang="en-US" altLang="sl-SI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399169930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FA251F0-C4EB-4CEA-A467-E49F39BC1A60}" type="slidenum">
              <a:rPr lang="en-US" altLang="sl-SI"/>
              <a:pPr>
                <a:spcBef>
                  <a:spcPct val="0"/>
                </a:spcBef>
              </a:pPr>
              <a:t>52</a:t>
            </a:fld>
            <a:endParaRPr lang="en-US" altLang="sl-SI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223847849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2214A7-A040-4937-A89E-ED6CD1309857}" type="slidenum">
              <a:rPr lang="en-US" altLang="sl-SI"/>
              <a:pPr>
                <a:spcBef>
                  <a:spcPct val="0"/>
                </a:spcBef>
              </a:pPr>
              <a:t>53</a:t>
            </a:fld>
            <a:endParaRPr lang="en-US" altLang="sl-SI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354208232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F6F8BA8-B186-4D54-AF7F-8C1B376250F2}" type="slidenum">
              <a:rPr lang="en-US" altLang="sl-SI"/>
              <a:pPr>
                <a:spcBef>
                  <a:spcPct val="0"/>
                </a:spcBef>
              </a:pPr>
              <a:t>54</a:t>
            </a:fld>
            <a:endParaRPr lang="en-US" altLang="sl-SI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298075341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7AE782F-1A91-43E2-ABFB-7E8CF1575C66}" type="slidenum">
              <a:rPr lang="en-US" altLang="sl-SI"/>
              <a:pPr>
                <a:spcBef>
                  <a:spcPct val="0"/>
                </a:spcBef>
              </a:pPr>
              <a:t>55</a:t>
            </a:fld>
            <a:endParaRPr lang="en-US" altLang="sl-SI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210462663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63809EE-5E10-4BFE-B73B-1F85615939D6}" type="slidenum">
              <a:rPr lang="en-US" altLang="sl-SI"/>
              <a:pPr>
                <a:spcBef>
                  <a:spcPct val="0"/>
                </a:spcBef>
              </a:pPr>
              <a:t>56</a:t>
            </a:fld>
            <a:endParaRPr lang="en-US" altLang="sl-SI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179729123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AABB62B-EB86-463B-8116-A3C5AD7E76F8}" type="slidenum">
              <a:rPr lang="en-US" altLang="sl-SI"/>
              <a:pPr>
                <a:spcBef>
                  <a:spcPct val="0"/>
                </a:spcBef>
              </a:pPr>
              <a:t>57</a:t>
            </a:fld>
            <a:endParaRPr lang="en-US" altLang="sl-SI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326065002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4611EDF-28D3-407F-BDD1-7A6C9D688EB0}" type="slidenum">
              <a:rPr lang="en-US" altLang="sl-SI"/>
              <a:pPr>
                <a:spcBef>
                  <a:spcPct val="0"/>
                </a:spcBef>
              </a:pPr>
              <a:t>58</a:t>
            </a:fld>
            <a:endParaRPr lang="en-US" altLang="sl-SI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127340040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9C6926B-280C-4A63-B1F5-67AA6A825897}" type="slidenum">
              <a:rPr lang="en-US" altLang="sl-SI"/>
              <a:pPr>
                <a:spcBef>
                  <a:spcPct val="0"/>
                </a:spcBef>
              </a:pPr>
              <a:t>59</a:t>
            </a:fld>
            <a:endParaRPr lang="en-US" altLang="sl-SI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367014995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FAD2A4C-50F8-47C8-AFF5-59DFE3AD7412}" type="slidenum">
              <a:rPr lang="en-US" altLang="sl-SI"/>
              <a:pPr>
                <a:spcBef>
                  <a:spcPct val="0"/>
                </a:spcBef>
              </a:pPr>
              <a:t>60</a:t>
            </a:fld>
            <a:endParaRPr lang="en-US" altLang="sl-SI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1686124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E2557D0-E296-499E-BA8F-CDCD0D0CEF97}" type="slidenum">
              <a:rPr lang="en-US" altLang="sl-SI"/>
              <a:pPr>
                <a:spcBef>
                  <a:spcPct val="0"/>
                </a:spcBef>
              </a:pPr>
              <a:t>6</a:t>
            </a:fld>
            <a:endParaRPr lang="en-US" altLang="sl-SI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205362539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949AA66-561C-4817-8A5D-478E5AF32614}" type="slidenum">
              <a:rPr lang="en-US" altLang="sl-SI"/>
              <a:pPr>
                <a:spcBef>
                  <a:spcPct val="0"/>
                </a:spcBef>
              </a:pPr>
              <a:t>61</a:t>
            </a:fld>
            <a:endParaRPr lang="en-US" altLang="sl-SI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32269607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C9EBAAB-E393-42E2-9521-646940B66561}" type="slidenum">
              <a:rPr lang="en-US" altLang="sl-SI"/>
              <a:pPr>
                <a:spcBef>
                  <a:spcPct val="0"/>
                </a:spcBef>
              </a:pPr>
              <a:t>62</a:t>
            </a:fld>
            <a:endParaRPr lang="en-US" altLang="sl-SI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72657552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EECB603-FABA-4EBF-8B10-158963E48334}" type="slidenum">
              <a:rPr lang="en-US" altLang="sl-SI"/>
              <a:pPr>
                <a:spcBef>
                  <a:spcPct val="0"/>
                </a:spcBef>
              </a:pPr>
              <a:t>63</a:t>
            </a:fld>
            <a:endParaRPr lang="en-US" altLang="sl-SI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410220399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C4D495E-49A6-426C-8B6A-12598DCF6995}" type="slidenum">
              <a:rPr lang="en-US" altLang="sl-SI"/>
              <a:pPr>
                <a:spcBef>
                  <a:spcPct val="0"/>
                </a:spcBef>
              </a:pPr>
              <a:t>64</a:t>
            </a:fld>
            <a:endParaRPr lang="en-US" altLang="sl-SI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273990373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7C4A5EC-077F-4640-8852-8C982900CC61}" type="slidenum">
              <a:rPr lang="en-US" altLang="sl-SI"/>
              <a:pPr>
                <a:spcBef>
                  <a:spcPct val="0"/>
                </a:spcBef>
              </a:pPr>
              <a:t>65</a:t>
            </a:fld>
            <a:endParaRPr lang="en-US" altLang="sl-SI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258204909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6125650-87E9-4621-9F39-4BD04D7F2AC5}" type="slidenum">
              <a:rPr lang="en-US" altLang="sl-SI"/>
              <a:pPr>
                <a:spcBef>
                  <a:spcPct val="0"/>
                </a:spcBef>
              </a:pPr>
              <a:t>66</a:t>
            </a:fld>
            <a:endParaRPr lang="en-US" altLang="sl-SI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330461802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9A33790-436D-47C2-AB8C-B9E28C7E1E44}" type="slidenum">
              <a:rPr lang="en-US" altLang="sl-SI"/>
              <a:pPr>
                <a:spcBef>
                  <a:spcPct val="0"/>
                </a:spcBef>
              </a:pPr>
              <a:t>67</a:t>
            </a:fld>
            <a:endParaRPr lang="en-US" altLang="sl-SI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3475115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4DB40A9-710F-460F-9E41-1D6F050A1482}" type="slidenum">
              <a:rPr lang="en-US" altLang="sl-SI"/>
              <a:pPr>
                <a:spcBef>
                  <a:spcPct val="0"/>
                </a:spcBef>
              </a:pPr>
              <a:t>7</a:t>
            </a:fld>
            <a:endParaRPr lang="en-US" altLang="sl-SI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474885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DE7F8E0-DFE9-44F6-A5EC-9446EE7BC152}" type="slidenum">
              <a:rPr lang="en-US" altLang="sl-SI"/>
              <a:pPr>
                <a:spcBef>
                  <a:spcPct val="0"/>
                </a:spcBef>
              </a:pPr>
              <a:t>8</a:t>
            </a:fld>
            <a:endParaRPr lang="en-US" altLang="sl-SI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1041309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7278483-3BFD-441F-83E6-61F610F287E6}" type="slidenum">
              <a:rPr lang="en-US" altLang="sl-SI"/>
              <a:pPr>
                <a:spcBef>
                  <a:spcPct val="0"/>
                </a:spcBef>
              </a:pPr>
              <a:t>9</a:t>
            </a:fld>
            <a:endParaRPr lang="en-US" altLang="sl-SI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3930873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950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366579-9C26-4628-AC25-0B9D6D32F7E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35172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2873F-BF18-4368-9113-7B090C16B35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542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88913"/>
            <a:ext cx="2024063" cy="6192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5922962" cy="6192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CC1B9-FC36-461C-8D7D-DC5572F5BE1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22964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001000" cy="6842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566738" y="1341438"/>
            <a:ext cx="8001000" cy="5040312"/>
          </a:xfrm>
        </p:spPr>
        <p:txBody>
          <a:bodyPr/>
          <a:lstStyle/>
          <a:p>
            <a:pPr lvl="0"/>
            <a:endParaRPr lang="sl-SI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2138" y="66198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554167-1893-4B10-98D6-785A3017059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31654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001000" cy="6842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341438"/>
            <a:ext cx="39243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341438"/>
            <a:ext cx="39243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2138" y="66198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5236DC-325E-4B0A-8612-A11E4C960B1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72927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001000" cy="6842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341438"/>
            <a:ext cx="39243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341438"/>
            <a:ext cx="3924300" cy="2443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37000"/>
            <a:ext cx="3924300" cy="2444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32138" y="66198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857897-C8E0-4099-A51C-4FB2DED251C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91193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001000" cy="6842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341438"/>
            <a:ext cx="8001000" cy="2443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738" y="3937000"/>
            <a:ext cx="8001000" cy="2444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2138" y="66198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810930-0C18-4572-A490-B47F85377A1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3978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9F767-A48B-4806-A7EE-06DD29A7709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8381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F9E07-952C-4EF2-9533-8D12DD82714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3903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341438"/>
            <a:ext cx="3924300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341438"/>
            <a:ext cx="3924300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2C4C4-2654-4041-9B98-D78F624C52D8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98817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92A38-A3D8-4519-8A58-445062278136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69740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E4EB9-8208-4902-B3AD-90E30E8546D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1792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4C881-A13B-443D-8D6D-E3B5C031CC9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26233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104BA-2E19-4FA1-A70F-5071CAFB8ED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6352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ABCE6-68BE-43EF-9121-842BDA6263F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92812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3"/>
            <a:ext cx="80010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title style</a:t>
            </a:r>
            <a:endParaRPr lang="sl-SI" altLang="sl-SI" smtClean="0"/>
          </a:p>
        </p:txBody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341438"/>
            <a:ext cx="80010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text styles</a:t>
            </a:r>
          </a:p>
          <a:p>
            <a:pPr lvl="1"/>
            <a:r>
              <a:rPr lang="en-US" altLang="sl-SI" smtClean="0"/>
              <a:t>Second level</a:t>
            </a:r>
          </a:p>
          <a:p>
            <a:pPr lvl="2"/>
            <a:r>
              <a:rPr lang="en-US" altLang="sl-SI" smtClean="0"/>
              <a:t>Third level</a:t>
            </a:r>
          </a:p>
          <a:p>
            <a:pPr lvl="3"/>
            <a:r>
              <a:rPr lang="en-US" altLang="sl-SI" smtClean="0"/>
              <a:t>Fourth level</a:t>
            </a:r>
          </a:p>
          <a:p>
            <a:pPr lvl="4"/>
            <a:r>
              <a:rPr lang="en-US" altLang="sl-SI" smtClean="0"/>
              <a:t>Fifth level</a:t>
            </a:r>
            <a:endParaRPr lang="sl-SI" altLang="sl-SI" smtClean="0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611188" y="1125538"/>
            <a:ext cx="7958137" cy="109537"/>
          </a:xfrm>
          <a:custGeom>
            <a:avLst/>
            <a:gdLst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V="1">
            <a:off x="539750" y="6524625"/>
            <a:ext cx="7924800" cy="0"/>
          </a:xfrm>
          <a:prstGeom prst="line">
            <a:avLst/>
          </a:prstGeom>
          <a:noFill/>
          <a:ln w="31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94925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61987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94925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61987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4925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61987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F6B1606-6FA8-489D-B80A-0833E417AC2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4" r:id="rId12"/>
    <p:sldLayoutId id="2147483725" r:id="rId13"/>
    <p:sldLayoutId id="2147483726" r:id="rId14"/>
    <p:sldLayoutId id="2147483727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51" grpId="0" build="p" bldLvl="5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92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92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92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92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92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o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o"/>
        <a:defRPr sz="21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0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6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28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26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33.e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32.emf"/><Relationship Id="rId5" Type="http://schemas.openxmlformats.org/officeDocument/2006/relationships/image" Target="../media/image29.e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1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38.emf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5.emf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37.emf"/><Relationship Id="rId5" Type="http://schemas.openxmlformats.org/officeDocument/2006/relationships/image" Target="../media/image34.emf"/><Relationship Id="rId15" Type="http://schemas.openxmlformats.org/officeDocument/2006/relationships/image" Target="../media/image39.e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36.emf"/><Relationship Id="rId14" Type="http://schemas.openxmlformats.org/officeDocument/2006/relationships/oleObject" Target="../embeddings/oleObject42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44.emf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41.emf"/><Relationship Id="rId12" Type="http://schemas.openxmlformats.org/officeDocument/2006/relationships/oleObject" Target="../embeddings/oleObject47.bin"/><Relationship Id="rId17" Type="http://schemas.openxmlformats.org/officeDocument/2006/relationships/image" Target="../media/image46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9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43.emf"/><Relationship Id="rId5" Type="http://schemas.openxmlformats.org/officeDocument/2006/relationships/image" Target="../media/image40.emf"/><Relationship Id="rId15" Type="http://schemas.openxmlformats.org/officeDocument/2006/relationships/image" Target="../media/image45.e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42.emf"/><Relationship Id="rId14" Type="http://schemas.openxmlformats.org/officeDocument/2006/relationships/oleObject" Target="../embeddings/oleObject48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49.wmf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54.bin"/><Relationship Id="rId17" Type="http://schemas.openxmlformats.org/officeDocument/2006/relationships/image" Target="../media/image51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6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48.emf"/><Relationship Id="rId5" Type="http://schemas.openxmlformats.org/officeDocument/2006/relationships/image" Target="../media/image22.wmf"/><Relationship Id="rId15" Type="http://schemas.openxmlformats.org/officeDocument/2006/relationships/image" Target="../media/image50.e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55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56.emf"/><Relationship Id="rId18" Type="http://schemas.openxmlformats.org/officeDocument/2006/relationships/oleObject" Target="../embeddings/oleObject64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53.emf"/><Relationship Id="rId12" Type="http://schemas.openxmlformats.org/officeDocument/2006/relationships/oleObject" Target="../embeddings/oleObject61.bin"/><Relationship Id="rId17" Type="http://schemas.openxmlformats.org/officeDocument/2006/relationships/image" Target="../media/image58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3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55.emf"/><Relationship Id="rId5" Type="http://schemas.openxmlformats.org/officeDocument/2006/relationships/image" Target="../media/image52.emf"/><Relationship Id="rId15" Type="http://schemas.openxmlformats.org/officeDocument/2006/relationships/image" Target="../media/image57.emf"/><Relationship Id="rId10" Type="http://schemas.openxmlformats.org/officeDocument/2006/relationships/oleObject" Target="../embeddings/oleObject60.bin"/><Relationship Id="rId19" Type="http://schemas.openxmlformats.org/officeDocument/2006/relationships/image" Target="../media/image59.emf"/><Relationship Id="rId4" Type="http://schemas.openxmlformats.org/officeDocument/2006/relationships/oleObject" Target="../embeddings/oleObject57.bin"/><Relationship Id="rId9" Type="http://schemas.openxmlformats.org/officeDocument/2006/relationships/image" Target="../media/image54.emf"/><Relationship Id="rId14" Type="http://schemas.openxmlformats.org/officeDocument/2006/relationships/oleObject" Target="../embeddings/oleObject6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image" Target="../media/image49.wmf"/><Relationship Id="rId18" Type="http://schemas.openxmlformats.org/officeDocument/2006/relationships/oleObject" Target="../embeddings/oleObject72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69.bin"/><Relationship Id="rId17" Type="http://schemas.openxmlformats.org/officeDocument/2006/relationships/image" Target="../media/image62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1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60.emf"/><Relationship Id="rId5" Type="http://schemas.openxmlformats.org/officeDocument/2006/relationships/image" Target="../media/image22.wmf"/><Relationship Id="rId15" Type="http://schemas.openxmlformats.org/officeDocument/2006/relationships/image" Target="../media/image61.emf"/><Relationship Id="rId10" Type="http://schemas.openxmlformats.org/officeDocument/2006/relationships/oleObject" Target="../embeddings/oleObject68.bin"/><Relationship Id="rId19" Type="http://schemas.openxmlformats.org/officeDocument/2006/relationships/image" Target="../media/image63.emf"/><Relationship Id="rId4" Type="http://schemas.openxmlformats.org/officeDocument/2006/relationships/oleObject" Target="../embeddings/oleObject65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70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image" Target="../media/image68.emf"/><Relationship Id="rId18" Type="http://schemas.openxmlformats.org/officeDocument/2006/relationships/oleObject" Target="../embeddings/oleObject80.bin"/><Relationship Id="rId3" Type="http://schemas.openxmlformats.org/officeDocument/2006/relationships/notesSlide" Target="../notesSlides/notesSlide31.xml"/><Relationship Id="rId21" Type="http://schemas.openxmlformats.org/officeDocument/2006/relationships/image" Target="../media/image72.emf"/><Relationship Id="rId7" Type="http://schemas.openxmlformats.org/officeDocument/2006/relationships/image" Target="../media/image65.emf"/><Relationship Id="rId12" Type="http://schemas.openxmlformats.org/officeDocument/2006/relationships/oleObject" Target="../embeddings/oleObject77.bin"/><Relationship Id="rId17" Type="http://schemas.openxmlformats.org/officeDocument/2006/relationships/image" Target="../media/image70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9.bin"/><Relationship Id="rId20" Type="http://schemas.openxmlformats.org/officeDocument/2006/relationships/oleObject" Target="../embeddings/oleObject81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67.emf"/><Relationship Id="rId5" Type="http://schemas.openxmlformats.org/officeDocument/2006/relationships/image" Target="../media/image64.emf"/><Relationship Id="rId15" Type="http://schemas.openxmlformats.org/officeDocument/2006/relationships/image" Target="../media/image69.emf"/><Relationship Id="rId23" Type="http://schemas.openxmlformats.org/officeDocument/2006/relationships/image" Target="../media/image73.emf"/><Relationship Id="rId10" Type="http://schemas.openxmlformats.org/officeDocument/2006/relationships/oleObject" Target="../embeddings/oleObject76.bin"/><Relationship Id="rId19" Type="http://schemas.openxmlformats.org/officeDocument/2006/relationships/image" Target="../media/image71.emf"/><Relationship Id="rId4" Type="http://schemas.openxmlformats.org/officeDocument/2006/relationships/oleObject" Target="../embeddings/oleObject73.bin"/><Relationship Id="rId9" Type="http://schemas.openxmlformats.org/officeDocument/2006/relationships/image" Target="../media/image66.emf"/><Relationship Id="rId14" Type="http://schemas.openxmlformats.org/officeDocument/2006/relationships/oleObject" Target="../embeddings/oleObject78.bin"/><Relationship Id="rId22" Type="http://schemas.openxmlformats.org/officeDocument/2006/relationships/oleObject" Target="../embeddings/oleObject82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13" Type="http://schemas.openxmlformats.org/officeDocument/2006/relationships/image" Target="../media/image77.emf"/><Relationship Id="rId18" Type="http://schemas.openxmlformats.org/officeDocument/2006/relationships/oleObject" Target="../embeddings/oleObject90.bin"/><Relationship Id="rId3" Type="http://schemas.openxmlformats.org/officeDocument/2006/relationships/notesSlide" Target="../notesSlides/notesSlide32.xml"/><Relationship Id="rId21" Type="http://schemas.openxmlformats.org/officeDocument/2006/relationships/image" Target="../media/image81.emf"/><Relationship Id="rId7" Type="http://schemas.openxmlformats.org/officeDocument/2006/relationships/image" Target="../media/image74.emf"/><Relationship Id="rId12" Type="http://schemas.openxmlformats.org/officeDocument/2006/relationships/oleObject" Target="../embeddings/oleObject87.bin"/><Relationship Id="rId17" Type="http://schemas.openxmlformats.org/officeDocument/2006/relationships/image" Target="../media/image79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9.bin"/><Relationship Id="rId20" Type="http://schemas.openxmlformats.org/officeDocument/2006/relationships/oleObject" Target="../embeddings/oleObject91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76.emf"/><Relationship Id="rId5" Type="http://schemas.openxmlformats.org/officeDocument/2006/relationships/image" Target="../media/image22.wmf"/><Relationship Id="rId15" Type="http://schemas.openxmlformats.org/officeDocument/2006/relationships/image" Target="../media/image78.emf"/><Relationship Id="rId23" Type="http://schemas.openxmlformats.org/officeDocument/2006/relationships/image" Target="../media/image82.emf"/><Relationship Id="rId10" Type="http://schemas.openxmlformats.org/officeDocument/2006/relationships/oleObject" Target="../embeddings/oleObject86.bin"/><Relationship Id="rId19" Type="http://schemas.openxmlformats.org/officeDocument/2006/relationships/image" Target="../media/image80.emf"/><Relationship Id="rId4" Type="http://schemas.openxmlformats.org/officeDocument/2006/relationships/oleObject" Target="../embeddings/oleObject83.bin"/><Relationship Id="rId9" Type="http://schemas.openxmlformats.org/officeDocument/2006/relationships/image" Target="../media/image75.emf"/><Relationship Id="rId14" Type="http://schemas.openxmlformats.org/officeDocument/2006/relationships/oleObject" Target="../embeddings/oleObject88.bin"/><Relationship Id="rId22" Type="http://schemas.openxmlformats.org/officeDocument/2006/relationships/oleObject" Target="../embeddings/oleObject92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13" Type="http://schemas.openxmlformats.org/officeDocument/2006/relationships/image" Target="../media/image49.wmf"/><Relationship Id="rId18" Type="http://schemas.openxmlformats.org/officeDocument/2006/relationships/oleObject" Target="../embeddings/oleObject100.bin"/><Relationship Id="rId3" Type="http://schemas.openxmlformats.org/officeDocument/2006/relationships/notesSlide" Target="../notesSlides/notesSlide33.xml"/><Relationship Id="rId21" Type="http://schemas.openxmlformats.org/officeDocument/2006/relationships/image" Target="../media/image86.wmf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97.bin"/><Relationship Id="rId17" Type="http://schemas.openxmlformats.org/officeDocument/2006/relationships/image" Target="../media/image8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9.bin"/><Relationship Id="rId20" Type="http://schemas.openxmlformats.org/officeDocument/2006/relationships/oleObject" Target="../embeddings/oleObject101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94.bin"/><Relationship Id="rId11" Type="http://schemas.openxmlformats.org/officeDocument/2006/relationships/image" Target="../media/image28.wmf"/><Relationship Id="rId5" Type="http://schemas.openxmlformats.org/officeDocument/2006/relationships/image" Target="../media/image22.wmf"/><Relationship Id="rId15" Type="http://schemas.openxmlformats.org/officeDocument/2006/relationships/image" Target="../media/image83.wmf"/><Relationship Id="rId23" Type="http://schemas.openxmlformats.org/officeDocument/2006/relationships/image" Target="../media/image87.wmf"/><Relationship Id="rId10" Type="http://schemas.openxmlformats.org/officeDocument/2006/relationships/oleObject" Target="../embeddings/oleObject96.bin"/><Relationship Id="rId19" Type="http://schemas.openxmlformats.org/officeDocument/2006/relationships/image" Target="../media/image85.wmf"/><Relationship Id="rId4" Type="http://schemas.openxmlformats.org/officeDocument/2006/relationships/oleObject" Target="../embeddings/oleObject93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98.bin"/><Relationship Id="rId22" Type="http://schemas.openxmlformats.org/officeDocument/2006/relationships/oleObject" Target="../embeddings/oleObject102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13" Type="http://schemas.openxmlformats.org/officeDocument/2006/relationships/image" Target="../media/image49.wmf"/><Relationship Id="rId18" Type="http://schemas.openxmlformats.org/officeDocument/2006/relationships/oleObject" Target="../embeddings/oleObject110.bin"/><Relationship Id="rId3" Type="http://schemas.openxmlformats.org/officeDocument/2006/relationships/notesSlide" Target="../notesSlides/notesSlide34.xml"/><Relationship Id="rId21" Type="http://schemas.openxmlformats.org/officeDocument/2006/relationships/image" Target="../media/image86.wmf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107.bin"/><Relationship Id="rId17" Type="http://schemas.openxmlformats.org/officeDocument/2006/relationships/image" Target="../media/image8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9.bin"/><Relationship Id="rId20" Type="http://schemas.openxmlformats.org/officeDocument/2006/relationships/oleObject" Target="../embeddings/oleObject111.bin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04.bin"/><Relationship Id="rId11" Type="http://schemas.openxmlformats.org/officeDocument/2006/relationships/image" Target="../media/image89.emf"/><Relationship Id="rId5" Type="http://schemas.openxmlformats.org/officeDocument/2006/relationships/image" Target="../media/image88.emf"/><Relationship Id="rId15" Type="http://schemas.openxmlformats.org/officeDocument/2006/relationships/image" Target="../media/image90.emf"/><Relationship Id="rId23" Type="http://schemas.openxmlformats.org/officeDocument/2006/relationships/image" Target="../media/image91.emf"/><Relationship Id="rId10" Type="http://schemas.openxmlformats.org/officeDocument/2006/relationships/oleObject" Target="../embeddings/oleObject106.bin"/><Relationship Id="rId19" Type="http://schemas.openxmlformats.org/officeDocument/2006/relationships/image" Target="../media/image85.wmf"/><Relationship Id="rId4" Type="http://schemas.openxmlformats.org/officeDocument/2006/relationships/oleObject" Target="../embeddings/oleObject103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108.bin"/><Relationship Id="rId22" Type="http://schemas.openxmlformats.org/officeDocument/2006/relationships/oleObject" Target="../embeddings/oleObject112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1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93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15.bin"/><Relationship Id="rId5" Type="http://schemas.openxmlformats.org/officeDocument/2006/relationships/image" Target="../media/image92.emf"/><Relationship Id="rId4" Type="http://schemas.openxmlformats.org/officeDocument/2006/relationships/oleObject" Target="../embeddings/oleObject114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94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17.bin"/><Relationship Id="rId5" Type="http://schemas.openxmlformats.org/officeDocument/2006/relationships/image" Target="../media/image93.emf"/><Relationship Id="rId4" Type="http://schemas.openxmlformats.org/officeDocument/2006/relationships/oleObject" Target="../embeddings/oleObject116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94.emf"/><Relationship Id="rId4" Type="http://schemas.openxmlformats.org/officeDocument/2006/relationships/oleObject" Target="../embeddings/oleObject118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92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20.bin"/><Relationship Id="rId5" Type="http://schemas.openxmlformats.org/officeDocument/2006/relationships/image" Target="../media/image95.emf"/><Relationship Id="rId4" Type="http://schemas.openxmlformats.org/officeDocument/2006/relationships/oleObject" Target="../embeddings/oleObject119.bin"/><Relationship Id="rId9" Type="http://schemas.openxmlformats.org/officeDocument/2006/relationships/image" Target="../media/image96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92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23.bin"/><Relationship Id="rId5" Type="http://schemas.openxmlformats.org/officeDocument/2006/relationships/image" Target="../media/image97.emf"/><Relationship Id="rId4" Type="http://schemas.openxmlformats.org/officeDocument/2006/relationships/oleObject" Target="../embeddings/oleObject122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6.bin"/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92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25.bin"/><Relationship Id="rId5" Type="http://schemas.openxmlformats.org/officeDocument/2006/relationships/image" Target="../media/image98.emf"/><Relationship Id="rId4" Type="http://schemas.openxmlformats.org/officeDocument/2006/relationships/oleObject" Target="../embeddings/oleObject124.bin"/><Relationship Id="rId9" Type="http://schemas.openxmlformats.org/officeDocument/2006/relationships/image" Target="../media/image99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9.bin"/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100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28.bin"/><Relationship Id="rId5" Type="http://schemas.openxmlformats.org/officeDocument/2006/relationships/image" Target="../media/image97.emf"/><Relationship Id="rId4" Type="http://schemas.openxmlformats.org/officeDocument/2006/relationships/oleObject" Target="../embeddings/oleObject127.bin"/><Relationship Id="rId9" Type="http://schemas.openxmlformats.org/officeDocument/2006/relationships/image" Target="../media/image101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2.bin"/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102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31.bin"/><Relationship Id="rId5" Type="http://schemas.openxmlformats.org/officeDocument/2006/relationships/image" Target="../media/image97.emf"/><Relationship Id="rId4" Type="http://schemas.openxmlformats.org/officeDocument/2006/relationships/oleObject" Target="../embeddings/oleObject130.bin"/><Relationship Id="rId9" Type="http://schemas.openxmlformats.org/officeDocument/2006/relationships/image" Target="../media/image103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5.bin"/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104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34.bin"/><Relationship Id="rId5" Type="http://schemas.openxmlformats.org/officeDocument/2006/relationships/image" Target="../media/image97.emf"/><Relationship Id="rId4" Type="http://schemas.openxmlformats.org/officeDocument/2006/relationships/oleObject" Target="../embeddings/oleObject133.bin"/><Relationship Id="rId9" Type="http://schemas.openxmlformats.org/officeDocument/2006/relationships/image" Target="../media/image105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8.bin"/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107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37.bin"/><Relationship Id="rId5" Type="http://schemas.openxmlformats.org/officeDocument/2006/relationships/image" Target="../media/image106.emf"/><Relationship Id="rId4" Type="http://schemas.openxmlformats.org/officeDocument/2006/relationships/oleObject" Target="../embeddings/oleObject136.bin"/><Relationship Id="rId9" Type="http://schemas.openxmlformats.org/officeDocument/2006/relationships/image" Target="../media/image108.e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1.bin"/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110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40.bin"/><Relationship Id="rId5" Type="http://schemas.openxmlformats.org/officeDocument/2006/relationships/image" Target="../media/image109.emf"/><Relationship Id="rId4" Type="http://schemas.openxmlformats.org/officeDocument/2006/relationships/oleObject" Target="../embeddings/oleObject139.bin"/><Relationship Id="rId9" Type="http://schemas.openxmlformats.org/officeDocument/2006/relationships/image" Target="../media/image111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4.bin"/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113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43.bin"/><Relationship Id="rId5" Type="http://schemas.openxmlformats.org/officeDocument/2006/relationships/image" Target="../media/image112.emf"/><Relationship Id="rId4" Type="http://schemas.openxmlformats.org/officeDocument/2006/relationships/oleObject" Target="../embeddings/oleObject142.bin"/><Relationship Id="rId9" Type="http://schemas.openxmlformats.org/officeDocument/2006/relationships/image" Target="../media/image114.e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7.bin"/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116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46.bin"/><Relationship Id="rId5" Type="http://schemas.openxmlformats.org/officeDocument/2006/relationships/image" Target="../media/image115.emf"/><Relationship Id="rId4" Type="http://schemas.openxmlformats.org/officeDocument/2006/relationships/oleObject" Target="../embeddings/oleObject145.bin"/><Relationship Id="rId9" Type="http://schemas.openxmlformats.org/officeDocument/2006/relationships/image" Target="../media/image1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0.bin"/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119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49.bin"/><Relationship Id="rId5" Type="http://schemas.openxmlformats.org/officeDocument/2006/relationships/image" Target="../media/image118.emf"/><Relationship Id="rId4" Type="http://schemas.openxmlformats.org/officeDocument/2006/relationships/oleObject" Target="../embeddings/oleObject148.bin"/><Relationship Id="rId9" Type="http://schemas.openxmlformats.org/officeDocument/2006/relationships/image" Target="../media/image120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3.bin"/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119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52.bin"/><Relationship Id="rId5" Type="http://schemas.openxmlformats.org/officeDocument/2006/relationships/image" Target="../media/image121.emf"/><Relationship Id="rId4" Type="http://schemas.openxmlformats.org/officeDocument/2006/relationships/oleObject" Target="../embeddings/oleObject151.bin"/><Relationship Id="rId9" Type="http://schemas.openxmlformats.org/officeDocument/2006/relationships/image" Target="../media/image122.e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6.bin"/><Relationship Id="rId3" Type="http://schemas.openxmlformats.org/officeDocument/2006/relationships/notesSlide" Target="../notesSlides/notesSlide62.xml"/><Relationship Id="rId7" Type="http://schemas.openxmlformats.org/officeDocument/2006/relationships/image" Target="../media/image119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55.bin"/><Relationship Id="rId5" Type="http://schemas.openxmlformats.org/officeDocument/2006/relationships/image" Target="../media/image123.emf"/><Relationship Id="rId4" Type="http://schemas.openxmlformats.org/officeDocument/2006/relationships/oleObject" Target="../embeddings/oleObject154.bin"/><Relationship Id="rId9" Type="http://schemas.openxmlformats.org/officeDocument/2006/relationships/image" Target="../media/image124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7" Type="http://schemas.openxmlformats.org/officeDocument/2006/relationships/image" Target="../media/image125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58.bin"/><Relationship Id="rId5" Type="http://schemas.openxmlformats.org/officeDocument/2006/relationships/image" Target="../media/image123.emf"/><Relationship Id="rId4" Type="http://schemas.openxmlformats.org/officeDocument/2006/relationships/oleObject" Target="../embeddings/oleObject157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sl-SI" smtClean="0"/>
              <a:t>PROBLEM TRGOVSKEGA POTNIKA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sl-SI" smtClean="0"/>
              <a:t>Redukcija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sl-SI" smtClean="0">
                <a:latin typeface="SL Dutch" charset="0"/>
              </a:rPr>
              <a:t>V vozlišče 1 moramo priti - to nas bo stalo vsaj toliko, kot je minimalna cena vhoda v 1 - to vrednost lahko v 1 stolpcu odštejemo</a:t>
            </a:r>
          </a:p>
          <a:p>
            <a:pPr eaLnBrk="1" hangingPunct="1"/>
            <a:r>
              <a:rPr lang="en-US" altLang="sl-SI" smtClean="0">
                <a:latin typeface="SL Dutch" charset="0"/>
              </a:rPr>
              <a:t>Enako za vsa ostala vozlišča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/>
          <p:cNvGraphicFramePr>
            <a:graphicFrameLocks/>
          </p:cNvGraphicFramePr>
          <p:nvPr/>
        </p:nvGraphicFramePr>
        <p:xfrm>
          <a:off x="995363" y="1557338"/>
          <a:ext cx="3440112" cy="414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1" name="Document" r:id="rId4" imgW="3261288" imgH="3927992" progId="Word.Document.8">
                  <p:embed/>
                </p:oleObj>
              </mc:Choice>
              <mc:Fallback>
                <p:oleObj name="Document" r:id="rId4" imgW="3261288" imgH="3927992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1557338"/>
                        <a:ext cx="3440112" cy="414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3"/>
          <p:cNvGraphicFramePr>
            <a:graphicFrameLocks/>
          </p:cNvGraphicFramePr>
          <p:nvPr/>
        </p:nvGraphicFramePr>
        <p:xfrm>
          <a:off x="5646738" y="1636713"/>
          <a:ext cx="3497262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2" name="Document" r:id="rId6" imgW="3261288" imgH="3927992" progId="Word.Document.8">
                  <p:embed/>
                </p:oleObj>
              </mc:Choice>
              <mc:Fallback>
                <p:oleObj name="Document" r:id="rId6" imgW="3261288" imgH="3927992" progId="Word.Documen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6738" y="1636713"/>
                        <a:ext cx="3497262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5019675" y="1735138"/>
            <a:ext cx="593725" cy="531812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2800">
                <a:latin typeface="SL Dutch" charset="0"/>
              </a:rPr>
              <a:t>10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5019675" y="2801938"/>
            <a:ext cx="395288" cy="531812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2800">
                <a:latin typeface="SL Dutch" charset="0"/>
              </a:rPr>
              <a:t>5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5019675" y="3868738"/>
            <a:ext cx="395288" cy="531812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2800">
                <a:latin typeface="SL Dutch" charset="0"/>
              </a:rPr>
              <a:t>6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5019675" y="4935538"/>
            <a:ext cx="395288" cy="531812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2800">
                <a:latin typeface="SL Dutch" charset="0"/>
              </a:rPr>
              <a:t>8</a:t>
            </a: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5705475" y="1049338"/>
            <a:ext cx="395288" cy="531812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2800">
                <a:latin typeface="SL Dutch" charset="0"/>
              </a:rPr>
              <a:t>0</a:t>
            </a: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6543675" y="1049338"/>
            <a:ext cx="395288" cy="531812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2800">
                <a:latin typeface="SL Dutch" charset="0"/>
              </a:rPr>
              <a:t>0</a:t>
            </a: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7381875" y="1049338"/>
            <a:ext cx="395288" cy="531812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2800">
                <a:latin typeface="SL Dutch" charset="0"/>
              </a:rPr>
              <a:t>1</a:t>
            </a: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8220075" y="1049338"/>
            <a:ext cx="395288" cy="531812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2800">
                <a:latin typeface="SL Dutch" charset="0"/>
              </a:rPr>
              <a:t>5</a:t>
            </a:r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684213" y="5661025"/>
            <a:ext cx="5976937" cy="101917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sl-SI" sz="2000">
                <a:latin typeface="Arial" panose="020B0604020202020204" pitchFamily="34" charset="0"/>
              </a:rPr>
              <a:t>SPODNJA MEJA = </a:t>
            </a:r>
          </a:p>
          <a:p>
            <a:pPr algn="ctr"/>
            <a:r>
              <a:rPr lang="en-US" altLang="sl-SI" sz="2000">
                <a:latin typeface="Arial" panose="020B0604020202020204" pitchFamily="34" charset="0"/>
              </a:rPr>
              <a:t>10 + 5 + 6 + 8 + 0 + 0 + 1 + 5 </a:t>
            </a:r>
          </a:p>
          <a:p>
            <a:pPr algn="ctr"/>
            <a:r>
              <a:rPr lang="en-US" altLang="sl-SI" sz="2000">
                <a:latin typeface="Arial" panose="020B0604020202020204" pitchFamily="34" charset="0"/>
              </a:rPr>
              <a:t>= 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mtClean="0"/>
              <a:t>Redukcija – 2. način</a:t>
            </a:r>
            <a:endParaRPr lang="en-US" altLang="sl-SI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sl-SI" altLang="sl-SI" sz="2200" smtClean="0"/>
              <a:t>Lahko pa bi najprej pomislili na to, da bomo v vozlišča prišli</a:t>
            </a:r>
          </a:p>
          <a:p>
            <a:pPr eaLnBrk="1" hangingPunct="1"/>
            <a:r>
              <a:rPr lang="sl-SI" altLang="sl-SI" sz="2200" smtClean="0"/>
              <a:t>Redukcija najprej po stolpcih, nato po vrsticah</a:t>
            </a:r>
          </a:p>
          <a:p>
            <a:pPr eaLnBrk="1" hangingPunct="1"/>
            <a:endParaRPr lang="en-US" altLang="sl-SI" sz="2200" smtClean="0"/>
          </a:p>
        </p:txBody>
      </p:sp>
      <p:graphicFrame>
        <p:nvGraphicFramePr>
          <p:cNvPr id="40964" name="Object 4"/>
          <p:cNvGraphicFramePr>
            <a:graphicFrameLocks noGrp="1"/>
          </p:cNvGraphicFramePr>
          <p:nvPr>
            <p:ph sz="half" idx="2"/>
          </p:nvPr>
        </p:nvGraphicFramePr>
        <p:xfrm>
          <a:off x="4922838" y="1906588"/>
          <a:ext cx="3367087" cy="390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9" name="Document" r:id="rId4" imgW="3366421" imgH="3908224" progId="Word.Document.8">
                  <p:embed/>
                </p:oleObj>
              </mc:Choice>
              <mc:Fallback>
                <p:oleObj name="Document" r:id="rId4" imgW="3366421" imgH="3908224" progId="Word.Document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2838" y="1906588"/>
                        <a:ext cx="3367087" cy="390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mtClean="0"/>
              <a:t>Koliko nas vsaj stanejo krožne poti</a:t>
            </a:r>
            <a:endParaRPr lang="en-US" altLang="sl-SI" smtClean="0"/>
          </a:p>
        </p:txBody>
      </p:sp>
      <p:graphicFrame>
        <p:nvGraphicFramePr>
          <p:cNvPr id="324612" name="Object 4"/>
          <p:cNvGraphicFramePr>
            <a:graphicFrameLocks noGrp="1"/>
          </p:cNvGraphicFramePr>
          <p:nvPr>
            <p:ph sz="half" idx="1"/>
          </p:nvPr>
        </p:nvGraphicFramePr>
        <p:xfrm>
          <a:off x="1136650" y="1712913"/>
          <a:ext cx="2100263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3" name="Document" r:id="rId4" imgW="3354539" imgH="3908224" progId="Word.Document.8">
                  <p:embed/>
                </p:oleObj>
              </mc:Choice>
              <mc:Fallback>
                <p:oleObj name="Document" r:id="rId4" imgW="3354539" imgH="3908224" progId="Word.Document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1712913"/>
                        <a:ext cx="2100263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4611" name="Object 3"/>
          <p:cNvGraphicFramePr>
            <a:graphicFrameLocks noGrp="1"/>
          </p:cNvGraphicFramePr>
          <p:nvPr>
            <p:ph sz="half" idx="2"/>
          </p:nvPr>
        </p:nvGraphicFramePr>
        <p:xfrm>
          <a:off x="3279775" y="1617663"/>
          <a:ext cx="3203575" cy="336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4" name="Document" r:id="rId6" imgW="4637740" imgH="4863896" progId="Word.Document.8">
                  <p:embed/>
                </p:oleObj>
              </mc:Choice>
              <mc:Fallback>
                <p:oleObj name="Document" r:id="rId6" imgW="4637740" imgH="4863896" progId="Word.Documen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1617663"/>
                        <a:ext cx="3203575" cy="336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4613" name="Object 5"/>
          <p:cNvGraphicFramePr>
            <a:graphicFrameLocks/>
          </p:cNvGraphicFramePr>
          <p:nvPr/>
        </p:nvGraphicFramePr>
        <p:xfrm>
          <a:off x="5649913" y="1557338"/>
          <a:ext cx="3349625" cy="351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5" name="Document" r:id="rId8" imgW="4643860" imgH="4856348" progId="Word.Document.8">
                  <p:embed/>
                </p:oleObj>
              </mc:Choice>
              <mc:Fallback>
                <p:oleObj name="Document" r:id="rId8" imgW="4643860" imgH="4856348" progId="Word.Documen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9913" y="1557338"/>
                        <a:ext cx="3349625" cy="351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4614" name="Text Box 6"/>
          <p:cNvSpPr txBox="1">
            <a:spLocks noChangeArrowheads="1"/>
          </p:cNvSpPr>
          <p:nvPr/>
        </p:nvSpPr>
        <p:spPr bwMode="auto">
          <a:xfrm>
            <a:off x="1187450" y="5589588"/>
            <a:ext cx="5256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altLang="sl-SI"/>
              <a:t>15 + 14 + 16 + 10 + 11 + 1 + 2 = 69</a:t>
            </a:r>
            <a:endParaRPr lang="en-US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2" grpId="0" build="p" bldLvl="5"/>
      <p:bldP spid="324611" grpId="0" build="p" bldLvl="5"/>
      <p:bldP spid="3246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mtClean="0"/>
              <a:t>Dve metodi redukcije</a:t>
            </a:r>
            <a:endParaRPr lang="en-US" altLang="sl-SI" smtClean="0"/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341438"/>
            <a:ext cx="7750175" cy="2139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l-SI" altLang="sl-SI" sz="1900" smtClean="0"/>
              <a:t>Ne dobimo nujno enak rezultat – enake </a:t>
            </a:r>
            <a:r>
              <a:rPr lang="sl-SI" altLang="sl-SI" sz="2100" b="1" smtClean="0"/>
              <a:t>ocene</a:t>
            </a:r>
            <a:r>
              <a:rPr lang="sl-SI" altLang="sl-SI" sz="19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1900" smtClean="0"/>
              <a:t>Katera boljša?</a:t>
            </a:r>
          </a:p>
          <a:p>
            <a:pPr lvl="1" eaLnBrk="1" hangingPunct="1">
              <a:lnSpc>
                <a:spcPct val="80000"/>
              </a:lnSpc>
            </a:pPr>
            <a:r>
              <a:rPr lang="sl-SI" altLang="sl-SI" sz="1800" smtClean="0"/>
              <a:t>Nobena</a:t>
            </a:r>
          </a:p>
          <a:p>
            <a:pPr lvl="1" eaLnBrk="1" hangingPunct="1">
              <a:lnSpc>
                <a:spcPct val="80000"/>
              </a:lnSpc>
            </a:pPr>
            <a:r>
              <a:rPr lang="sl-SI" altLang="sl-SI" sz="1800" smtClean="0"/>
              <a:t>Odvisno od primera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1900" smtClean="0"/>
              <a:t>Obe reducirani matriki opisujeta ISTO omrežje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1900" smtClean="0"/>
              <a:t>V obeh vrednosti pomenijo dodatna sredstva, če krožna pot vsebuje točno TO povezavo</a:t>
            </a:r>
          </a:p>
          <a:p>
            <a:pPr lvl="1" eaLnBrk="1" hangingPunct="1">
              <a:lnSpc>
                <a:spcPct val="80000"/>
              </a:lnSpc>
            </a:pPr>
            <a:endParaRPr lang="en-US" altLang="sl-SI" sz="1800" smtClean="0"/>
          </a:p>
        </p:txBody>
      </p:sp>
      <p:graphicFrame>
        <p:nvGraphicFramePr>
          <p:cNvPr id="325636" name="Object 4"/>
          <p:cNvGraphicFramePr>
            <a:graphicFrameLocks noGrp="1"/>
          </p:cNvGraphicFramePr>
          <p:nvPr>
            <p:ph sz="quarter" idx="2"/>
          </p:nvPr>
        </p:nvGraphicFramePr>
        <p:xfrm>
          <a:off x="5057775" y="4159250"/>
          <a:ext cx="1547813" cy="192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0" name="Document" r:id="rId4" imgW="3208001" imgH="3990529" progId="Word.Document.8">
                  <p:embed/>
                </p:oleObj>
              </mc:Choice>
              <mc:Fallback>
                <p:oleObj name="Document" r:id="rId4" imgW="3208001" imgH="3990529" progId="Word.Document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7775" y="4159250"/>
                        <a:ext cx="1547813" cy="192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5637" name="Object 5"/>
          <p:cNvGraphicFramePr>
            <a:graphicFrameLocks noGrp="1"/>
          </p:cNvGraphicFramePr>
          <p:nvPr>
            <p:ph sz="quarter" idx="3"/>
          </p:nvPr>
        </p:nvGraphicFramePr>
        <p:xfrm>
          <a:off x="1698625" y="4160838"/>
          <a:ext cx="1793875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1" name="Document" r:id="rId6" imgW="3983898" imgH="4190002" progId="Word.Document.8">
                  <p:embed/>
                </p:oleObj>
              </mc:Choice>
              <mc:Fallback>
                <p:oleObj name="Document" r:id="rId6" imgW="3983898" imgH="4190002" progId="Word.Documen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25" y="4160838"/>
                        <a:ext cx="1793875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638" name="Text Box 6"/>
          <p:cNvSpPr txBox="1">
            <a:spLocks noChangeArrowheads="1"/>
          </p:cNvSpPr>
          <p:nvPr/>
        </p:nvSpPr>
        <p:spPr bwMode="auto">
          <a:xfrm>
            <a:off x="971550" y="6092825"/>
            <a:ext cx="24495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altLang="sl-SI"/>
              <a:t>Po vrsticah: 68</a:t>
            </a:r>
            <a:endParaRPr lang="en-US" altLang="sl-SI"/>
          </a:p>
        </p:txBody>
      </p:sp>
      <p:sp>
        <p:nvSpPr>
          <p:cNvPr id="325639" name="Text Box 7"/>
          <p:cNvSpPr txBox="1">
            <a:spLocks noChangeArrowheads="1"/>
          </p:cNvSpPr>
          <p:nvPr/>
        </p:nvSpPr>
        <p:spPr bwMode="auto">
          <a:xfrm>
            <a:off x="4716463" y="6165850"/>
            <a:ext cx="24495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altLang="sl-SI"/>
              <a:t>Po stolpcih: 69</a:t>
            </a:r>
            <a:endParaRPr lang="en-US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5" grpId="0" build="p" bldLvl="5"/>
      <p:bldP spid="325636" grpId="0" build="p" bldLvl="5"/>
      <p:bldP spid="325637" grpId="0" build="p" bldLvl="5"/>
      <p:bldP spid="325638" grpId="0"/>
      <p:bldP spid="3256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sl-SI" smtClean="0"/>
              <a:t>Različne metode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>
              <a:lnSpc>
                <a:spcPct val="200000"/>
              </a:lnSpc>
            </a:pPr>
            <a:r>
              <a:rPr lang="sl-SI" altLang="sl-SI" smtClean="0">
                <a:latin typeface="SL Dutch" charset="0"/>
              </a:rPr>
              <a:t>Kaj sedaj početi s temi "redukcijami" in izračunanimi vrednostmi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sl-SI" smtClean="0">
                <a:latin typeface="SL Dutch" charset="0"/>
              </a:rPr>
              <a:t>različna drevesa stanj</a:t>
            </a:r>
          </a:p>
          <a:p>
            <a:pPr eaLnBrk="1" hangingPunct="1"/>
            <a:r>
              <a:rPr lang="en-US" altLang="sl-SI" smtClean="0">
                <a:latin typeface="SL Dutch" charset="0"/>
              </a:rPr>
              <a:t>različno ocenjevanje - spodnja meja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sl-SI" smtClean="0"/>
              <a:t>Metoda 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sl-SI" smtClean="0">
                <a:latin typeface="SL Dutch" charset="0"/>
              </a:rPr>
              <a:t>Drevo stanj - drevo vozlišč, ki jih obiskujemo</a:t>
            </a:r>
          </a:p>
          <a:p>
            <a:pPr eaLnBrk="1" hangingPunct="1"/>
            <a:r>
              <a:rPr lang="en-US" altLang="sl-SI" smtClean="0">
                <a:latin typeface="SL Dutch" charset="0"/>
              </a:rPr>
              <a:t>V vsakem vozlišču razvijemo vse možne sosede - če nismo pri koncu, ne smemo narediti cikla</a:t>
            </a:r>
          </a:p>
          <a:p>
            <a:pPr eaLnBrk="1" hangingPunct="1"/>
            <a:r>
              <a:rPr lang="en-US" altLang="sl-SI" smtClean="0">
                <a:latin typeface="SL Dutch" charset="0"/>
              </a:rPr>
              <a:t>Začnemo v vozlišču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79438" y="231775"/>
            <a:ext cx="7772400" cy="642938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sl-SI" smtClean="0"/>
              <a:t>Metoda 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788988" y="1511300"/>
            <a:ext cx="7556500" cy="4581525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sl-SI" smtClean="0">
                <a:latin typeface="SL Dutch" charset="0"/>
              </a:rPr>
              <a:t>Kaj pomeni, da gremo iz vozlišča 1 v vozlišče 2</a:t>
            </a:r>
          </a:p>
          <a:p>
            <a:pPr lvl="1" eaLnBrk="1" hangingPunct="1"/>
            <a:r>
              <a:rPr lang="en-US" altLang="sl-SI" sz="2000" smtClean="0">
                <a:latin typeface="SL Dutch" charset="0"/>
              </a:rPr>
              <a:t>pot nas bo stala C</a:t>
            </a:r>
            <a:r>
              <a:rPr lang="en-US" altLang="sl-SI" sz="1800" baseline="-25000" smtClean="0">
                <a:latin typeface="SL Dutch" charset="0"/>
              </a:rPr>
              <a:t>12 </a:t>
            </a:r>
            <a:r>
              <a:rPr lang="en-US" altLang="sl-SI" sz="2000" smtClean="0">
                <a:latin typeface="SL Dutch" charset="0"/>
              </a:rPr>
              <a:t> -  povečamo spodnjo mejo</a:t>
            </a:r>
          </a:p>
          <a:p>
            <a:pPr lvl="1" eaLnBrk="1" hangingPunct="1"/>
            <a:r>
              <a:rPr lang="en-US" altLang="sl-SI" sz="2000" smtClean="0">
                <a:latin typeface="SL Dutch" charset="0"/>
              </a:rPr>
              <a:t>iz 1 ne smemo v nobeno drugo vozlišče Vse ostale vrednost v 1. vrstici postavimo na </a:t>
            </a:r>
            <a:r>
              <a:rPr lang="en-US" altLang="sl-SI" sz="2000" smtClean="0">
                <a:latin typeface="Symbol" panose="05050102010706020507" pitchFamily="18" charset="2"/>
              </a:rPr>
              <a:t>¥.</a:t>
            </a:r>
            <a:r>
              <a:rPr lang="en-US" altLang="sl-SI" sz="2000" smtClean="0"/>
              <a:t> </a:t>
            </a:r>
          </a:p>
          <a:p>
            <a:pPr lvl="1" eaLnBrk="1" hangingPunct="1"/>
            <a:r>
              <a:rPr lang="en-US" altLang="sl-SI" sz="2000" smtClean="0">
                <a:latin typeface="SL Dutch" charset="0"/>
              </a:rPr>
              <a:t>v 2 ne smemo priti iz nobenega drugega vozlišča. Vse ostale vrednosti v 2. stolpcu postavimo na </a:t>
            </a:r>
            <a:r>
              <a:rPr lang="en-US" altLang="sl-SI" sz="2000" smtClean="0">
                <a:latin typeface="Symbol" panose="05050102010706020507" pitchFamily="18" charset="2"/>
              </a:rPr>
              <a:t>¥</a:t>
            </a:r>
            <a:r>
              <a:rPr lang="en-US" altLang="sl-SI" sz="1800" smtClean="0">
                <a:latin typeface="Symbol" panose="05050102010706020507" pitchFamily="18" charset="2"/>
              </a:rPr>
              <a:t>.</a:t>
            </a:r>
            <a:r>
              <a:rPr lang="en-US" altLang="sl-SI" smtClean="0"/>
              <a:t> </a:t>
            </a:r>
          </a:p>
          <a:p>
            <a:pPr eaLnBrk="1" hangingPunct="1"/>
            <a:r>
              <a:rPr lang="en-US" altLang="sl-SI" smtClean="0">
                <a:latin typeface="SL Dutch" charset="0"/>
              </a:rPr>
              <a:t>Nova redukcija - povečanje 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/>
          </p:cNvGraphicFramePr>
          <p:nvPr/>
        </p:nvGraphicFramePr>
        <p:xfrm>
          <a:off x="1258888" y="1052513"/>
          <a:ext cx="6769100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5" name="Document" r:id="rId4" imgW="6872179" imgH="3990529" progId="Word.Document.8">
                  <p:embed/>
                </p:oleObj>
              </mc:Choice>
              <mc:Fallback>
                <p:oleObj name="Document" r:id="rId4" imgW="6872179" imgH="3990529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052513"/>
                        <a:ext cx="6769100" cy="460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2"/>
          <p:cNvGraphicFramePr>
            <a:graphicFrameLocks/>
          </p:cNvGraphicFramePr>
          <p:nvPr/>
        </p:nvGraphicFramePr>
        <p:xfrm>
          <a:off x="0" y="190500"/>
          <a:ext cx="4833938" cy="268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8" name="Document" r:id="rId4" imgW="6879740" imgH="3931227" progId="Word.Document.8">
                  <p:embed/>
                </p:oleObj>
              </mc:Choice>
              <mc:Fallback>
                <p:oleObj name="Document" r:id="rId4" imgW="6879740" imgH="3931227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0500"/>
                        <a:ext cx="4833938" cy="268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413125" y="2909888"/>
            <a:ext cx="1504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2800">
                <a:latin typeface="SL Dutch" charset="0"/>
              </a:rPr>
              <a:t>redukcija</a:t>
            </a:r>
          </a:p>
        </p:txBody>
      </p:sp>
      <p:graphicFrame>
        <p:nvGraphicFramePr>
          <p:cNvPr id="55300" name="Object 4"/>
          <p:cNvGraphicFramePr>
            <a:graphicFrameLocks/>
          </p:cNvGraphicFramePr>
          <p:nvPr/>
        </p:nvGraphicFramePr>
        <p:xfrm>
          <a:off x="4589463" y="217488"/>
          <a:ext cx="4229100" cy="277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9" name="Document" r:id="rId6" imgW="6386726" imgH="4155791" progId="Word.Document.8">
                  <p:embed/>
                </p:oleObj>
              </mc:Choice>
              <mc:Fallback>
                <p:oleObj name="Document" r:id="rId6" imgW="6386726" imgH="4155791" progId="Word.Document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463" y="217488"/>
                        <a:ext cx="4229100" cy="277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4114800" y="13716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sl-SI" smtClean="0"/>
              <a:t>IDEJA  RiO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sl-SI" smtClean="0"/>
              <a:t>Razvijamo drevo stanj </a:t>
            </a:r>
            <a:r>
              <a:rPr lang="sl-SI" altLang="sl-SI" smtClean="0"/>
              <a:t>– kot pri sestopanju</a:t>
            </a:r>
            <a:endParaRPr lang="en-US" altLang="sl-SI" smtClean="0"/>
          </a:p>
          <a:p>
            <a:pPr eaLnBrk="1" hangingPunct="1"/>
            <a:r>
              <a:rPr lang="sl-SI" altLang="sl-SI" smtClean="0"/>
              <a:t>Drevo stanj: vozlišča drevesa opisujejo v katerih stanjih smo že bili (denimo da smo opravili zaporedje obiskov 1 – 3 – 5 )</a:t>
            </a:r>
          </a:p>
          <a:p>
            <a:pPr eaLnBrk="1" hangingPunct="1"/>
            <a:r>
              <a:rPr lang="sl-SI" altLang="sl-SI" smtClean="0"/>
              <a:t>Dodatno: o</a:t>
            </a:r>
            <a:r>
              <a:rPr lang="en-US" altLang="sl-SI" smtClean="0"/>
              <a:t>cenjujemo “obetavnost” stanja</a:t>
            </a:r>
          </a:p>
          <a:p>
            <a:pPr eaLnBrk="1" hangingPunct="1"/>
            <a:r>
              <a:rPr lang="en-US" altLang="sl-SI" smtClean="0"/>
              <a:t>Gremo v smeri najbolj obetavne veje</a:t>
            </a:r>
          </a:p>
          <a:p>
            <a:pPr eaLnBrk="1" hangingPunct="1"/>
            <a:r>
              <a:rPr lang="en-US" altLang="sl-SI" smtClean="0"/>
              <a:t>Ko pridemo do rešitve, oklestimo “slabe” veje </a:t>
            </a:r>
          </a:p>
          <a:p>
            <a:pPr eaLnBrk="1" hangingPunct="1"/>
            <a:r>
              <a:rPr lang="en-US" altLang="sl-SI" smtClean="0"/>
              <a:t>Pomembnost ocenjevanja, kdaj zavreči vejo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2"/>
          <p:cNvGraphicFramePr>
            <a:graphicFrameLocks/>
          </p:cNvGraphicFramePr>
          <p:nvPr/>
        </p:nvGraphicFramePr>
        <p:xfrm>
          <a:off x="17463" y="153988"/>
          <a:ext cx="4219575" cy="264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1" name="Document" r:id="rId4" imgW="6369790" imgH="3965682" progId="Word.Document.8">
                  <p:embed/>
                </p:oleObj>
              </mc:Choice>
              <mc:Fallback>
                <p:oleObj name="Document" r:id="rId4" imgW="6369790" imgH="3965682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3" y="153988"/>
                        <a:ext cx="4219575" cy="2643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413125" y="2909888"/>
            <a:ext cx="1504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2800">
                <a:latin typeface="SL Dutch" charset="0"/>
              </a:rPr>
              <a:t>redukcija</a:t>
            </a:r>
          </a:p>
        </p:txBody>
      </p:sp>
      <p:graphicFrame>
        <p:nvGraphicFramePr>
          <p:cNvPr id="57348" name="Object 4"/>
          <p:cNvGraphicFramePr>
            <a:graphicFrameLocks/>
          </p:cNvGraphicFramePr>
          <p:nvPr/>
        </p:nvGraphicFramePr>
        <p:xfrm>
          <a:off x="2679700" y="3730625"/>
          <a:ext cx="4879975" cy="296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2" name="Document" r:id="rId6" imgW="6326711" imgH="3948119" progId="Word.Document.8">
                  <p:embed/>
                </p:oleObj>
              </mc:Choice>
              <mc:Fallback>
                <p:oleObj name="Document" r:id="rId6" imgW="6326711" imgH="3948119" progId="Word.Document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700" y="3730625"/>
                        <a:ext cx="4879975" cy="296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517525" y="3748088"/>
            <a:ext cx="1460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2800">
                <a:latin typeface="SL Dutch" charset="0"/>
              </a:rPr>
              <a:t>sm = 25</a:t>
            </a:r>
          </a:p>
        </p:txBody>
      </p:sp>
      <p:graphicFrame>
        <p:nvGraphicFramePr>
          <p:cNvPr id="57350" name="Object 6"/>
          <p:cNvGraphicFramePr>
            <a:graphicFrameLocks/>
          </p:cNvGraphicFramePr>
          <p:nvPr/>
        </p:nvGraphicFramePr>
        <p:xfrm>
          <a:off x="4589463" y="217488"/>
          <a:ext cx="4219575" cy="270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3" name="Document" r:id="rId8" imgW="6373033" imgH="4061635" progId="Word.Document.8">
                  <p:embed/>
                </p:oleObj>
              </mc:Choice>
              <mc:Fallback>
                <p:oleObj name="Document" r:id="rId8" imgW="6373033" imgH="4061635" progId="Word.Documen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463" y="217488"/>
                        <a:ext cx="4219575" cy="2706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1" name="Line 7"/>
          <p:cNvSpPr>
            <a:spLocks noChangeShapeType="1"/>
          </p:cNvSpPr>
          <p:nvPr/>
        </p:nvSpPr>
        <p:spPr bwMode="auto">
          <a:xfrm>
            <a:off x="4114800" y="13716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 flipH="1">
            <a:off x="5105400" y="2667000"/>
            <a:ext cx="144780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2"/>
          <p:cNvGraphicFramePr>
            <a:graphicFrameLocks/>
          </p:cNvGraphicFramePr>
          <p:nvPr/>
        </p:nvGraphicFramePr>
        <p:xfrm>
          <a:off x="2552700" y="117475"/>
          <a:ext cx="3459163" cy="213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8" name="Document" r:id="rId4" imgW="6359340" imgH="3947714" progId="Word.Document.8">
                  <p:embed/>
                </p:oleObj>
              </mc:Choice>
              <mc:Fallback>
                <p:oleObj name="Document" r:id="rId4" imgW="6359340" imgH="3947714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117475"/>
                        <a:ext cx="3459163" cy="213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3"/>
          <p:cNvGraphicFramePr>
            <a:graphicFrameLocks/>
          </p:cNvGraphicFramePr>
          <p:nvPr/>
        </p:nvGraphicFramePr>
        <p:xfrm>
          <a:off x="163513" y="2743200"/>
          <a:ext cx="3575050" cy="215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9" name="Document" r:id="rId6" imgW="6574465" imgH="3970354" progId="Word.Document.8">
                  <p:embed/>
                </p:oleObj>
              </mc:Choice>
              <mc:Fallback>
                <p:oleObj name="Document" r:id="rId6" imgW="6574465" imgH="3970354" progId="Word.Documen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3" y="2743200"/>
                        <a:ext cx="3575050" cy="215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6" name="Line 4"/>
          <p:cNvSpPr>
            <a:spLocks noChangeShapeType="1"/>
          </p:cNvSpPr>
          <p:nvPr/>
        </p:nvSpPr>
        <p:spPr bwMode="auto">
          <a:xfrm flipH="1">
            <a:off x="2133600" y="2209800"/>
            <a:ext cx="914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822325" y="90488"/>
            <a:ext cx="1460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2800">
                <a:latin typeface="SL Dutch" charset="0"/>
              </a:rPr>
              <a:t>vozl. 1</a:t>
            </a:r>
          </a:p>
          <a:p>
            <a:r>
              <a:rPr lang="en-US" altLang="sl-SI" sz="2800">
                <a:latin typeface="SL Dutch" charset="0"/>
              </a:rPr>
              <a:t>sm = 25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0" y="2147888"/>
            <a:ext cx="3048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vozl. 2 </a:t>
            </a:r>
          </a:p>
          <a:p>
            <a:r>
              <a:rPr lang="en-US" altLang="sl-SI" sz="1600">
                <a:latin typeface="SL Dutch" charset="0"/>
              </a:rPr>
              <a:t>sm = 25 + 10 = 35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212725" y="5043488"/>
            <a:ext cx="3886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2800">
                <a:latin typeface="SL Dutch" charset="0"/>
              </a:rPr>
              <a:t>(2,1) smo postavili na </a:t>
            </a:r>
            <a:r>
              <a:rPr lang="en-US" altLang="sl-SI" sz="2400">
                <a:latin typeface="Symbol" panose="05050102010706020507" pitchFamily="18" charset="2"/>
              </a:rPr>
              <a:t>¥</a:t>
            </a: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365125" y="5500688"/>
            <a:ext cx="2787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2800">
                <a:latin typeface="SL Dutch" charset="0"/>
              </a:rPr>
              <a:t>- preprečimo cikel</a:t>
            </a: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4632325" y="3290888"/>
            <a:ext cx="3082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2800">
                <a:latin typeface="SL Dutch" charset="0"/>
              </a:rPr>
              <a:t>dodatne redukcije 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2"/>
          <p:cNvGraphicFramePr>
            <a:graphicFrameLocks/>
          </p:cNvGraphicFramePr>
          <p:nvPr/>
        </p:nvGraphicFramePr>
        <p:xfrm>
          <a:off x="2605088" y="152400"/>
          <a:ext cx="3317875" cy="197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9" name="Document" r:id="rId4" imgW="6099048" imgH="3965448" progId="Word.Document.6">
                  <p:embed/>
                </p:oleObj>
              </mc:Choice>
              <mc:Fallback>
                <p:oleObj name="Document" r:id="rId4" imgW="6099048" imgH="3965448" progId="Word.Document.6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088" y="152400"/>
                        <a:ext cx="3317875" cy="197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3" name="Object 3"/>
          <p:cNvGraphicFramePr>
            <a:graphicFrameLocks/>
          </p:cNvGraphicFramePr>
          <p:nvPr/>
        </p:nvGraphicFramePr>
        <p:xfrm>
          <a:off x="163513" y="2670175"/>
          <a:ext cx="3540125" cy="218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0" name="Document" r:id="rId6" imgW="6513206" imgH="4018870" progId="Word.Document.8">
                  <p:embed/>
                </p:oleObj>
              </mc:Choice>
              <mc:Fallback>
                <p:oleObj name="Document" r:id="rId6" imgW="6513206" imgH="4018870" progId="Word.Documen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3" y="2670175"/>
                        <a:ext cx="3540125" cy="218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4" name="Line 4"/>
          <p:cNvSpPr>
            <a:spLocks noChangeShapeType="1"/>
          </p:cNvSpPr>
          <p:nvPr/>
        </p:nvSpPr>
        <p:spPr bwMode="auto">
          <a:xfrm flipH="1">
            <a:off x="2133600" y="2209800"/>
            <a:ext cx="914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822325" y="90488"/>
            <a:ext cx="1460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2800">
                <a:latin typeface="SL Dutch" charset="0"/>
              </a:rPr>
              <a:t>vozl. 1</a:t>
            </a:r>
          </a:p>
          <a:p>
            <a:r>
              <a:rPr lang="en-US" altLang="sl-SI" sz="2800">
                <a:latin typeface="SL Dutch" charset="0"/>
              </a:rPr>
              <a:t>sm = 25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2147888"/>
            <a:ext cx="3048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vozl. 2 </a:t>
            </a:r>
          </a:p>
          <a:p>
            <a:r>
              <a:rPr lang="en-US" altLang="sl-SI" sz="1600">
                <a:latin typeface="SL Dutch" charset="0"/>
              </a:rPr>
              <a:t>sm = 25 + 10 = 35</a:t>
            </a:r>
          </a:p>
        </p:txBody>
      </p:sp>
      <p:graphicFrame>
        <p:nvGraphicFramePr>
          <p:cNvPr id="61447" name="Object 7"/>
          <p:cNvGraphicFramePr>
            <a:graphicFrameLocks/>
          </p:cNvGraphicFramePr>
          <p:nvPr/>
        </p:nvGraphicFramePr>
        <p:xfrm>
          <a:off x="4200525" y="2670175"/>
          <a:ext cx="3476625" cy="215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1" name="Document" r:id="rId8" imgW="6397536" imgH="3970354" progId="Word.Document.8">
                  <p:embed/>
                </p:oleObj>
              </mc:Choice>
              <mc:Fallback>
                <p:oleObj name="Document" r:id="rId8" imgW="6397536" imgH="3970354" progId="Word.Documen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0525" y="2670175"/>
                        <a:ext cx="3476625" cy="215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8" name="Line 8"/>
          <p:cNvSpPr>
            <a:spLocks noChangeShapeType="1"/>
          </p:cNvSpPr>
          <p:nvPr/>
        </p:nvSpPr>
        <p:spPr bwMode="auto">
          <a:xfrm>
            <a:off x="4648200" y="21336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5638800" y="2147888"/>
            <a:ext cx="3048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vozl. 3 </a:t>
            </a:r>
          </a:p>
          <a:p>
            <a:r>
              <a:rPr lang="en-US" altLang="sl-SI" sz="1600">
                <a:latin typeface="SL Dutch" charset="0"/>
              </a:rPr>
              <a:t>sm = 25 + 17 + ... =</a:t>
            </a: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4479925" y="5424488"/>
            <a:ext cx="3451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2800">
                <a:latin typeface="SL Dutch" charset="0"/>
              </a:rPr>
              <a:t>(3,1) postavimo na </a:t>
            </a:r>
            <a:r>
              <a:rPr lang="en-US" altLang="sl-SI" sz="2400">
                <a:latin typeface="Symbol" panose="05050102010706020507" pitchFamily="18" charset="2"/>
              </a:rPr>
              <a:t>¥</a:t>
            </a:r>
            <a:endParaRPr lang="en-US" altLang="sl-SI" sz="2800">
              <a:latin typeface="SL Dutch" charset="0"/>
            </a:endParaRPr>
          </a:p>
          <a:p>
            <a:r>
              <a:rPr lang="en-US" altLang="sl-SI" sz="2800">
                <a:latin typeface="SL Dutch" charset="0"/>
              </a:rPr>
              <a:t>preprečimo cikel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2"/>
          <p:cNvGraphicFramePr>
            <a:graphicFrameLocks/>
          </p:cNvGraphicFramePr>
          <p:nvPr/>
        </p:nvGraphicFramePr>
        <p:xfrm>
          <a:off x="2605088" y="152400"/>
          <a:ext cx="3317875" cy="197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6" name="Document" r:id="rId4" imgW="6099048" imgH="3965448" progId="Word.Document.6">
                  <p:embed/>
                </p:oleObj>
              </mc:Choice>
              <mc:Fallback>
                <p:oleObj name="Document" r:id="rId4" imgW="6099048" imgH="3965448" progId="Word.Document.6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088" y="152400"/>
                        <a:ext cx="3317875" cy="197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1" name="Object 3"/>
          <p:cNvGraphicFramePr>
            <a:graphicFrameLocks/>
          </p:cNvGraphicFramePr>
          <p:nvPr/>
        </p:nvGraphicFramePr>
        <p:xfrm>
          <a:off x="166688" y="2667000"/>
          <a:ext cx="3317875" cy="197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7" name="Document" r:id="rId6" imgW="6099048" imgH="3965448" progId="Word.Document.6">
                  <p:embed/>
                </p:oleObj>
              </mc:Choice>
              <mc:Fallback>
                <p:oleObj name="Document" r:id="rId6" imgW="6099048" imgH="3965448" progId="Word.Document.6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2667000"/>
                        <a:ext cx="3317875" cy="197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2" name="Line 4"/>
          <p:cNvSpPr>
            <a:spLocks noChangeShapeType="1"/>
          </p:cNvSpPr>
          <p:nvPr/>
        </p:nvSpPr>
        <p:spPr bwMode="auto">
          <a:xfrm flipH="1">
            <a:off x="2133600" y="2209800"/>
            <a:ext cx="914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822325" y="90488"/>
            <a:ext cx="1460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2800">
                <a:latin typeface="SL Dutch" charset="0"/>
              </a:rPr>
              <a:t>vozl. 1</a:t>
            </a:r>
          </a:p>
          <a:p>
            <a:r>
              <a:rPr lang="en-US" altLang="sl-SI" sz="2800">
                <a:latin typeface="SL Dutch" charset="0"/>
              </a:rPr>
              <a:t>sm = 25</a:t>
            </a: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0" y="2147888"/>
            <a:ext cx="3048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vozl. 2 </a:t>
            </a:r>
          </a:p>
          <a:p>
            <a:r>
              <a:rPr lang="en-US" altLang="sl-SI" sz="1600">
                <a:latin typeface="SL Dutch" charset="0"/>
              </a:rPr>
              <a:t>sm = 25 + 10 = 35</a:t>
            </a:r>
          </a:p>
        </p:txBody>
      </p:sp>
      <p:graphicFrame>
        <p:nvGraphicFramePr>
          <p:cNvPr id="63495" name="Object 7"/>
          <p:cNvGraphicFramePr>
            <a:graphicFrameLocks/>
          </p:cNvGraphicFramePr>
          <p:nvPr/>
        </p:nvGraphicFramePr>
        <p:xfrm>
          <a:off x="4205288" y="2667000"/>
          <a:ext cx="3317875" cy="197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8" name="Document" r:id="rId8" imgW="6099048" imgH="3965448" progId="Word.Document.6">
                  <p:embed/>
                </p:oleObj>
              </mc:Choice>
              <mc:Fallback>
                <p:oleObj name="Document" r:id="rId8" imgW="6099048" imgH="3965448" progId="Word.Document.6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288" y="2667000"/>
                        <a:ext cx="3317875" cy="197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4648200" y="21336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5638800" y="2147888"/>
            <a:ext cx="3048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vozl. 3 </a:t>
            </a:r>
          </a:p>
          <a:p>
            <a:r>
              <a:rPr lang="en-US" altLang="sl-SI" sz="1600">
                <a:latin typeface="SL Dutch" charset="0"/>
              </a:rPr>
              <a:t>sm = 25 + 17 + 11 = 53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8" name="Object 2"/>
          <p:cNvGraphicFramePr>
            <a:graphicFrameLocks/>
          </p:cNvGraphicFramePr>
          <p:nvPr/>
        </p:nvGraphicFramePr>
        <p:xfrm>
          <a:off x="2605088" y="152400"/>
          <a:ext cx="3317875" cy="197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9" name="Document" r:id="rId4" imgW="6099048" imgH="3965448" progId="Word.Document.6">
                  <p:embed/>
                </p:oleObj>
              </mc:Choice>
              <mc:Fallback>
                <p:oleObj name="Document" r:id="rId4" imgW="6099048" imgH="3965448" progId="Word.Document.6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088" y="152400"/>
                        <a:ext cx="3317875" cy="197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9" name="Object 3"/>
          <p:cNvGraphicFramePr>
            <a:graphicFrameLocks/>
          </p:cNvGraphicFramePr>
          <p:nvPr/>
        </p:nvGraphicFramePr>
        <p:xfrm>
          <a:off x="166688" y="2590800"/>
          <a:ext cx="3317875" cy="197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0" name="Document" r:id="rId6" imgW="6099048" imgH="3965448" progId="Word.Document.6">
                  <p:embed/>
                </p:oleObj>
              </mc:Choice>
              <mc:Fallback>
                <p:oleObj name="Document" r:id="rId6" imgW="6099048" imgH="3965448" progId="Word.Document.6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2590800"/>
                        <a:ext cx="3317875" cy="197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0" name="Line 4"/>
          <p:cNvSpPr>
            <a:spLocks noChangeShapeType="1"/>
          </p:cNvSpPr>
          <p:nvPr/>
        </p:nvSpPr>
        <p:spPr bwMode="auto">
          <a:xfrm flipH="1">
            <a:off x="2133600" y="2209800"/>
            <a:ext cx="914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822325" y="90488"/>
            <a:ext cx="1460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2800">
                <a:latin typeface="SL Dutch" charset="0"/>
              </a:rPr>
              <a:t>vozl. 1</a:t>
            </a:r>
          </a:p>
          <a:p>
            <a:r>
              <a:rPr lang="en-US" altLang="sl-SI" sz="2800">
                <a:latin typeface="SL Dutch" charset="0"/>
              </a:rPr>
              <a:t>sm = 25</a:t>
            </a: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2147888"/>
            <a:ext cx="3048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vozl. 2 </a:t>
            </a:r>
          </a:p>
          <a:p>
            <a:r>
              <a:rPr lang="en-US" altLang="sl-SI" sz="1600">
                <a:latin typeface="SL Dutch" charset="0"/>
              </a:rPr>
              <a:t>sm = 25 + 10 = 35</a:t>
            </a:r>
          </a:p>
        </p:txBody>
      </p:sp>
      <p:graphicFrame>
        <p:nvGraphicFramePr>
          <p:cNvPr id="65543" name="Object 7"/>
          <p:cNvGraphicFramePr>
            <a:graphicFrameLocks/>
          </p:cNvGraphicFramePr>
          <p:nvPr/>
        </p:nvGraphicFramePr>
        <p:xfrm>
          <a:off x="4205288" y="2667000"/>
          <a:ext cx="3317875" cy="197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1" name="Document" r:id="rId8" imgW="6099048" imgH="3965448" progId="Word.Document.6">
                  <p:embed/>
                </p:oleObj>
              </mc:Choice>
              <mc:Fallback>
                <p:oleObj name="Document" r:id="rId8" imgW="6099048" imgH="3965448" progId="Word.Document.6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288" y="2667000"/>
                        <a:ext cx="3317875" cy="197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4" name="Line 8"/>
          <p:cNvSpPr>
            <a:spLocks noChangeShapeType="1"/>
          </p:cNvSpPr>
          <p:nvPr/>
        </p:nvSpPr>
        <p:spPr bwMode="auto">
          <a:xfrm>
            <a:off x="4648200" y="21336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5638800" y="2147888"/>
            <a:ext cx="3048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vozl. 3 </a:t>
            </a:r>
          </a:p>
          <a:p>
            <a:r>
              <a:rPr lang="en-US" altLang="sl-SI" sz="1600">
                <a:latin typeface="SL Dutch" charset="0"/>
              </a:rPr>
              <a:t>sm = 25 + 17 + 11 = 53</a:t>
            </a:r>
          </a:p>
        </p:txBody>
      </p:sp>
      <p:graphicFrame>
        <p:nvGraphicFramePr>
          <p:cNvPr id="65546" name="Object 10"/>
          <p:cNvGraphicFramePr>
            <a:graphicFrameLocks/>
          </p:cNvGraphicFramePr>
          <p:nvPr/>
        </p:nvGraphicFramePr>
        <p:xfrm>
          <a:off x="1004888" y="5029200"/>
          <a:ext cx="3062287" cy="182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2" name="Document" r:id="rId10" imgW="6099048" imgH="3965448" progId="Word.Document.6">
                  <p:embed/>
                </p:oleObj>
              </mc:Choice>
              <mc:Fallback>
                <p:oleObj name="Document" r:id="rId10" imgW="6099048" imgH="3965448" progId="Word.Document.6">
                  <p:embed/>
                  <p:pic>
                    <p:nvPicPr>
                      <p:cNvPr id="0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5029200"/>
                        <a:ext cx="3062287" cy="182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0" y="4510088"/>
            <a:ext cx="3048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vozl. 4 </a:t>
            </a:r>
          </a:p>
          <a:p>
            <a:r>
              <a:rPr lang="en-US" altLang="sl-SI" sz="1600">
                <a:latin typeface="SL Dutch" charset="0"/>
              </a:rPr>
              <a:t>sm = 25 + 0 = 25</a:t>
            </a:r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 flipH="1">
            <a:off x="3505200" y="2133600"/>
            <a:ext cx="53340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6" name="Object 2"/>
          <p:cNvGraphicFramePr>
            <a:graphicFrameLocks/>
          </p:cNvGraphicFramePr>
          <p:nvPr/>
        </p:nvGraphicFramePr>
        <p:xfrm>
          <a:off x="2606675" y="153988"/>
          <a:ext cx="3549650" cy="209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2" name="Document" r:id="rId4" imgW="6530143" imgH="3947714" progId="Word.Document.8">
                  <p:embed/>
                </p:oleObj>
              </mc:Choice>
              <mc:Fallback>
                <p:oleObj name="Document" r:id="rId4" imgW="6530143" imgH="3947714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675" y="153988"/>
                        <a:ext cx="3549650" cy="209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7" name="Object 3"/>
          <p:cNvGraphicFramePr>
            <a:graphicFrameLocks/>
          </p:cNvGraphicFramePr>
          <p:nvPr/>
        </p:nvGraphicFramePr>
        <p:xfrm>
          <a:off x="166688" y="2590800"/>
          <a:ext cx="3317875" cy="197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3" name="Document" r:id="rId6" imgW="6099048" imgH="3965448" progId="Word.Document.6">
                  <p:embed/>
                </p:oleObj>
              </mc:Choice>
              <mc:Fallback>
                <p:oleObj name="Document" r:id="rId6" imgW="6099048" imgH="3965448" progId="Word.Document.6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2590800"/>
                        <a:ext cx="3317875" cy="197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8" name="Line 4"/>
          <p:cNvSpPr>
            <a:spLocks noChangeShapeType="1"/>
          </p:cNvSpPr>
          <p:nvPr/>
        </p:nvSpPr>
        <p:spPr bwMode="auto">
          <a:xfrm flipH="1">
            <a:off x="2133600" y="2209800"/>
            <a:ext cx="914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822325" y="90488"/>
            <a:ext cx="1460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2800">
                <a:latin typeface="SL Dutch" charset="0"/>
              </a:rPr>
              <a:t>vozl. 1</a:t>
            </a:r>
          </a:p>
          <a:p>
            <a:r>
              <a:rPr lang="en-US" altLang="sl-SI" sz="2800">
                <a:latin typeface="SL Dutch" charset="0"/>
              </a:rPr>
              <a:t>sm = 25</a:t>
            </a: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1989138"/>
            <a:ext cx="3048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vozl. 2 </a:t>
            </a:r>
          </a:p>
          <a:p>
            <a:r>
              <a:rPr lang="en-US" altLang="sl-SI" sz="1600">
                <a:latin typeface="SL Dutch" charset="0"/>
              </a:rPr>
              <a:t>sm = 25 + 10 = 35</a:t>
            </a:r>
          </a:p>
        </p:txBody>
      </p:sp>
      <p:graphicFrame>
        <p:nvGraphicFramePr>
          <p:cNvPr id="67591" name="Object 7"/>
          <p:cNvGraphicFramePr>
            <a:graphicFrameLocks/>
          </p:cNvGraphicFramePr>
          <p:nvPr/>
        </p:nvGraphicFramePr>
        <p:xfrm>
          <a:off x="4284663" y="2708275"/>
          <a:ext cx="3495675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4" name="Document" r:id="rId8" imgW="6427805" imgH="3947714" progId="Word.Document.8">
                  <p:embed/>
                </p:oleObj>
              </mc:Choice>
              <mc:Fallback>
                <p:oleObj name="Document" r:id="rId8" imgW="6427805" imgH="3947714" progId="Word.Documen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2708275"/>
                        <a:ext cx="3495675" cy="208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2" name="Line 8"/>
          <p:cNvSpPr>
            <a:spLocks noChangeShapeType="1"/>
          </p:cNvSpPr>
          <p:nvPr/>
        </p:nvSpPr>
        <p:spPr bwMode="auto">
          <a:xfrm>
            <a:off x="4648200" y="21336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5638800" y="2147888"/>
            <a:ext cx="3048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vozl. 3 </a:t>
            </a:r>
          </a:p>
          <a:p>
            <a:r>
              <a:rPr lang="en-US" altLang="sl-SI" sz="1600">
                <a:latin typeface="SL Dutch" charset="0"/>
              </a:rPr>
              <a:t>sm = 25 + 17 + 11 = 53</a:t>
            </a:r>
          </a:p>
        </p:txBody>
      </p:sp>
      <p:graphicFrame>
        <p:nvGraphicFramePr>
          <p:cNvPr id="67594" name="Object 10"/>
          <p:cNvGraphicFramePr>
            <a:graphicFrameLocks/>
          </p:cNvGraphicFramePr>
          <p:nvPr/>
        </p:nvGraphicFramePr>
        <p:xfrm>
          <a:off x="971550" y="4794250"/>
          <a:ext cx="3395663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5" name="Document" r:id="rId10" imgW="6866058" imgH="4168437" progId="Word.Document.8">
                  <p:embed/>
                </p:oleObj>
              </mc:Choice>
              <mc:Fallback>
                <p:oleObj name="Document" r:id="rId10" imgW="6866058" imgH="4168437" progId="Word.Document.8">
                  <p:embed/>
                  <p:pic>
                    <p:nvPicPr>
                      <p:cNvPr id="0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794250"/>
                        <a:ext cx="3395663" cy="206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4510088"/>
            <a:ext cx="3048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vozl. 4 </a:t>
            </a:r>
          </a:p>
          <a:p>
            <a:r>
              <a:rPr lang="en-US" altLang="sl-SI" sz="1600">
                <a:latin typeface="SL Dutch" charset="0"/>
              </a:rPr>
              <a:t>sm = 25 </a:t>
            </a:r>
            <a:endParaRPr lang="sl-SI" altLang="sl-SI" sz="1600">
              <a:latin typeface="SL Dutch" charset="0"/>
            </a:endParaRPr>
          </a:p>
          <a:p>
            <a:r>
              <a:rPr lang="en-US" altLang="sl-SI" sz="1600">
                <a:latin typeface="SL Dutch" charset="0"/>
              </a:rPr>
              <a:t>+ 0 = 25</a:t>
            </a:r>
          </a:p>
        </p:txBody>
      </p:sp>
      <p:graphicFrame>
        <p:nvGraphicFramePr>
          <p:cNvPr id="67596" name="Object 12"/>
          <p:cNvGraphicFramePr>
            <a:graphicFrameLocks/>
          </p:cNvGraphicFramePr>
          <p:nvPr/>
        </p:nvGraphicFramePr>
        <p:xfrm>
          <a:off x="5930900" y="4797425"/>
          <a:ext cx="3213100" cy="190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6" name="Document" r:id="rId12" imgW="6760925" imgH="3993764" progId="Word.Document.8">
                  <p:embed/>
                </p:oleObj>
              </mc:Choice>
              <mc:Fallback>
                <p:oleObj name="Document" r:id="rId12" imgW="6760925" imgH="3993764" progId="Word.Document.8">
                  <p:embed/>
                  <p:pic>
                    <p:nvPicPr>
                      <p:cNvPr id="0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0900" y="4797425"/>
                        <a:ext cx="3213100" cy="190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4140200" y="4797425"/>
            <a:ext cx="3048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vozl. 5 </a:t>
            </a:r>
          </a:p>
          <a:p>
            <a:r>
              <a:rPr lang="en-US" altLang="sl-SI" sz="1600">
                <a:latin typeface="SL Dutch" charset="0"/>
              </a:rPr>
              <a:t>sm = 25 + 1 + … =</a:t>
            </a:r>
          </a:p>
        </p:txBody>
      </p:sp>
      <p:sp>
        <p:nvSpPr>
          <p:cNvPr id="67598" name="Line 14"/>
          <p:cNvSpPr>
            <a:spLocks noChangeShapeType="1"/>
          </p:cNvSpPr>
          <p:nvPr/>
        </p:nvSpPr>
        <p:spPr bwMode="auto">
          <a:xfrm flipH="1">
            <a:off x="3505200" y="2133600"/>
            <a:ext cx="53340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67599" name="Line 15"/>
          <p:cNvSpPr>
            <a:spLocks noChangeShapeType="1"/>
          </p:cNvSpPr>
          <p:nvPr/>
        </p:nvSpPr>
        <p:spPr bwMode="auto">
          <a:xfrm>
            <a:off x="4495800" y="2133600"/>
            <a:ext cx="213360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2"/>
          <p:cNvGraphicFramePr>
            <a:graphicFrameLocks/>
          </p:cNvGraphicFramePr>
          <p:nvPr/>
        </p:nvGraphicFramePr>
        <p:xfrm>
          <a:off x="4508500" y="0"/>
          <a:ext cx="1239838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6" name="Document" r:id="rId4" imgW="6966871" imgH="4453090" progId="Word.Document.8">
                  <p:embed/>
                </p:oleObj>
              </mc:Choice>
              <mc:Fallback>
                <p:oleObj name="Document" r:id="rId4" imgW="6966871" imgH="4453090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0"/>
                        <a:ext cx="1239838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5" name="Object 3"/>
          <p:cNvGraphicFramePr>
            <a:graphicFrameLocks/>
          </p:cNvGraphicFramePr>
          <p:nvPr/>
        </p:nvGraphicFramePr>
        <p:xfrm>
          <a:off x="179388" y="908050"/>
          <a:ext cx="1068387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7" name="Document" r:id="rId6" imgW="7715044" imgH="4815375" progId="Word.Document.8">
                  <p:embed/>
                </p:oleObj>
              </mc:Choice>
              <mc:Fallback>
                <p:oleObj name="Document" r:id="rId6" imgW="7715044" imgH="4815375" progId="Word.Documen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908050"/>
                        <a:ext cx="1068387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1828800" y="90488"/>
            <a:ext cx="2438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400">
                <a:latin typeface="SL Dutch" charset="0"/>
              </a:rPr>
              <a:t>vozl. 1 sm = 25</a:t>
            </a:r>
          </a:p>
        </p:txBody>
      </p:sp>
      <p:graphicFrame>
        <p:nvGraphicFramePr>
          <p:cNvPr id="69637" name="Object 5"/>
          <p:cNvGraphicFramePr>
            <a:graphicFrameLocks/>
          </p:cNvGraphicFramePr>
          <p:nvPr/>
        </p:nvGraphicFramePr>
        <p:xfrm>
          <a:off x="1763713" y="908050"/>
          <a:ext cx="99536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8" name="Document" r:id="rId8" imgW="7192259" imgH="4688863" progId="Word.Document.8">
                  <p:embed/>
                </p:oleObj>
              </mc:Choice>
              <mc:Fallback>
                <p:oleObj name="Document" r:id="rId8" imgW="7192259" imgH="4688863" progId="Word.Documen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908050"/>
                        <a:ext cx="995362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8" name="Object 6"/>
          <p:cNvGraphicFramePr>
            <a:graphicFrameLocks/>
          </p:cNvGraphicFramePr>
          <p:nvPr/>
        </p:nvGraphicFramePr>
        <p:xfrm>
          <a:off x="3594100" y="1141413"/>
          <a:ext cx="3232150" cy="204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9" name="Document" r:id="rId10" imgW="6542394" imgH="4131713" progId="Word.Document.8">
                  <p:embed/>
                </p:oleObj>
              </mc:Choice>
              <mc:Fallback>
                <p:oleObj name="Document" r:id="rId10" imgW="6542394" imgH="4131713" progId="Word.Documen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100" y="1141413"/>
                        <a:ext cx="3232150" cy="204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9" name="Object 7"/>
          <p:cNvGraphicFramePr>
            <a:graphicFrameLocks/>
          </p:cNvGraphicFramePr>
          <p:nvPr/>
        </p:nvGraphicFramePr>
        <p:xfrm>
          <a:off x="7378700" y="687388"/>
          <a:ext cx="1376363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0" name="Document" r:id="rId12" imgW="6947068" imgH="4390553" progId="Word.Document.8">
                  <p:embed/>
                </p:oleObj>
              </mc:Choice>
              <mc:Fallback>
                <p:oleObj name="Document" r:id="rId12" imgW="6947068" imgH="4390553" progId="Word.Documen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8700" y="687388"/>
                        <a:ext cx="1376363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0" y="531813"/>
            <a:ext cx="1243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v2, sm = 35</a:t>
            </a: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1524000" y="531813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v3, sm = 53</a:t>
            </a: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7315200" y="379413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v5, sm = 31</a:t>
            </a:r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4114800" y="760413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v4, sm = 25</a:t>
            </a:r>
          </a:p>
        </p:txBody>
      </p:sp>
      <p:graphicFrame>
        <p:nvGraphicFramePr>
          <p:cNvPr id="69644" name="Object 12"/>
          <p:cNvGraphicFramePr>
            <a:graphicFrameLocks/>
          </p:cNvGraphicFramePr>
          <p:nvPr/>
        </p:nvGraphicFramePr>
        <p:xfrm>
          <a:off x="0" y="4092575"/>
          <a:ext cx="3132138" cy="192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1" name="Document" r:id="rId14" imgW="6469245" imgH="3970354" progId="Word.Document.8">
                  <p:embed/>
                </p:oleObj>
              </mc:Choice>
              <mc:Fallback>
                <p:oleObj name="Document" r:id="rId14" imgW="6469245" imgH="3970354" progId="Word.Document.8">
                  <p:embed/>
                  <p:pic>
                    <p:nvPicPr>
                      <p:cNvPr id="0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92575"/>
                        <a:ext cx="3132138" cy="192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5" name="Rectangle 13"/>
          <p:cNvSpPr>
            <a:spLocks noChangeArrowheads="1"/>
          </p:cNvSpPr>
          <p:nvPr/>
        </p:nvSpPr>
        <p:spPr bwMode="auto">
          <a:xfrm>
            <a:off x="0" y="3709988"/>
            <a:ext cx="2273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>
                <a:latin typeface="SL Dutch" charset="0"/>
              </a:rPr>
              <a:t>v2, sm = 25 + 3 = 28</a:t>
            </a:r>
          </a:p>
        </p:txBody>
      </p:sp>
      <p:sp>
        <p:nvSpPr>
          <p:cNvPr id="69646" name="Line 14"/>
          <p:cNvSpPr>
            <a:spLocks noChangeShapeType="1"/>
          </p:cNvSpPr>
          <p:nvPr/>
        </p:nvSpPr>
        <p:spPr bwMode="auto">
          <a:xfrm flipH="1">
            <a:off x="1143000" y="685800"/>
            <a:ext cx="3352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69647" name="Line 15"/>
          <p:cNvSpPr>
            <a:spLocks noChangeShapeType="1"/>
          </p:cNvSpPr>
          <p:nvPr/>
        </p:nvSpPr>
        <p:spPr bwMode="auto">
          <a:xfrm flipH="1">
            <a:off x="2743200" y="685800"/>
            <a:ext cx="19812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69648" name="Line 16"/>
          <p:cNvSpPr>
            <a:spLocks noChangeShapeType="1"/>
          </p:cNvSpPr>
          <p:nvPr/>
        </p:nvSpPr>
        <p:spPr bwMode="auto">
          <a:xfrm flipH="1">
            <a:off x="5105400" y="685800"/>
            <a:ext cx="762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69649" name="Line 17"/>
          <p:cNvSpPr>
            <a:spLocks noChangeShapeType="1"/>
          </p:cNvSpPr>
          <p:nvPr/>
        </p:nvSpPr>
        <p:spPr bwMode="auto">
          <a:xfrm>
            <a:off x="5638800" y="685800"/>
            <a:ext cx="1828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69650" name="Line 18"/>
          <p:cNvSpPr>
            <a:spLocks noChangeShapeType="1"/>
          </p:cNvSpPr>
          <p:nvPr/>
        </p:nvSpPr>
        <p:spPr bwMode="auto">
          <a:xfrm flipH="1">
            <a:off x="2667000" y="2971800"/>
            <a:ext cx="144780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593725" y="6110288"/>
            <a:ext cx="41306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2800">
                <a:latin typeface="SL Dutch" charset="0"/>
              </a:rPr>
              <a:t>(2,1) = </a:t>
            </a:r>
            <a:r>
              <a:rPr lang="en-US" altLang="sl-SI" sz="2400">
                <a:latin typeface="Symbol" panose="05050102010706020507" pitchFamily="18" charset="2"/>
              </a:rPr>
              <a:t>¥    </a:t>
            </a:r>
            <a:r>
              <a:rPr lang="en-US" altLang="sl-SI" sz="2400">
                <a:latin typeface="SL Dutch" charset="0"/>
              </a:rPr>
              <a:t>zaradi cikla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Object 2"/>
          <p:cNvGraphicFramePr>
            <a:graphicFrameLocks/>
          </p:cNvGraphicFramePr>
          <p:nvPr/>
        </p:nvGraphicFramePr>
        <p:xfrm>
          <a:off x="4391025" y="0"/>
          <a:ext cx="126682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3" name="Document" r:id="rId4" imgW="7119170" imgH="4402772" progId="Word.Document.8">
                  <p:embed/>
                </p:oleObj>
              </mc:Choice>
              <mc:Fallback>
                <p:oleObj name="Document" r:id="rId4" imgW="7119170" imgH="4402772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1025" y="0"/>
                        <a:ext cx="1266825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3" name="Object 3"/>
          <p:cNvGraphicFramePr>
            <a:graphicFrameLocks/>
          </p:cNvGraphicFramePr>
          <p:nvPr/>
        </p:nvGraphicFramePr>
        <p:xfrm>
          <a:off x="163513" y="833438"/>
          <a:ext cx="1022350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4" name="Document" r:id="rId6" imgW="7387403" imgH="4752838" progId="Word.Document.8">
                  <p:embed/>
                </p:oleObj>
              </mc:Choice>
              <mc:Fallback>
                <p:oleObj name="Document" r:id="rId6" imgW="7387403" imgH="4752838" progId="Word.Documen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3" y="833438"/>
                        <a:ext cx="1022350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828800" y="90488"/>
            <a:ext cx="2438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400">
                <a:latin typeface="SL Dutch" charset="0"/>
              </a:rPr>
              <a:t>vozl. 1 sm = 25</a:t>
            </a:r>
          </a:p>
        </p:txBody>
      </p:sp>
      <p:graphicFrame>
        <p:nvGraphicFramePr>
          <p:cNvPr id="71685" name="Object 5"/>
          <p:cNvGraphicFramePr>
            <a:graphicFrameLocks/>
          </p:cNvGraphicFramePr>
          <p:nvPr/>
        </p:nvGraphicFramePr>
        <p:xfrm>
          <a:off x="1846263" y="841375"/>
          <a:ext cx="99695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5" name="Document" r:id="rId8" imgW="7192259" imgH="4498735" progId="Word.Document.8">
                  <p:embed/>
                </p:oleObj>
              </mc:Choice>
              <mc:Fallback>
                <p:oleObj name="Document" r:id="rId8" imgW="7192259" imgH="4498735" progId="Word.Documen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841375"/>
                        <a:ext cx="996950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6" name="Object 6"/>
          <p:cNvGraphicFramePr>
            <a:graphicFrameLocks/>
          </p:cNvGraphicFramePr>
          <p:nvPr/>
        </p:nvGraphicFramePr>
        <p:xfrm>
          <a:off x="3395663" y="1141413"/>
          <a:ext cx="3259137" cy="197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6" name="Document" r:id="rId10" imgW="6597166" imgH="3985448" progId="Word.Document.8">
                  <p:embed/>
                </p:oleObj>
              </mc:Choice>
              <mc:Fallback>
                <p:oleObj name="Document" r:id="rId10" imgW="6597166" imgH="3985448" progId="Word.Documen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5663" y="1141413"/>
                        <a:ext cx="3259137" cy="197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7" name="Object 7"/>
          <p:cNvGraphicFramePr>
            <a:graphicFrameLocks/>
          </p:cNvGraphicFramePr>
          <p:nvPr/>
        </p:nvGraphicFramePr>
        <p:xfrm>
          <a:off x="7369175" y="687388"/>
          <a:ext cx="1385888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7" name="Document" r:id="rId12" imgW="6992794" imgH="4209769" progId="Word.Document.8">
                  <p:embed/>
                </p:oleObj>
              </mc:Choice>
              <mc:Fallback>
                <p:oleObj name="Document" r:id="rId12" imgW="6992794" imgH="4209769" progId="Word.Documen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9175" y="687388"/>
                        <a:ext cx="1385888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0" y="531813"/>
            <a:ext cx="1243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v2, sm = 35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1524000" y="531813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v3, sm = 53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7315200" y="379413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v5, sm = 31</a:t>
            </a: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4114800" y="760413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v4, sm = 25</a:t>
            </a:r>
          </a:p>
        </p:txBody>
      </p:sp>
      <p:graphicFrame>
        <p:nvGraphicFramePr>
          <p:cNvPr id="71692" name="Object 12"/>
          <p:cNvGraphicFramePr>
            <a:graphicFrameLocks/>
          </p:cNvGraphicFramePr>
          <p:nvPr/>
        </p:nvGraphicFramePr>
        <p:xfrm>
          <a:off x="0" y="4038600"/>
          <a:ext cx="305117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8" name="Document" r:id="rId14" imgW="6296107" imgH="3948119" progId="Word.Document.8">
                  <p:embed/>
                </p:oleObj>
              </mc:Choice>
              <mc:Fallback>
                <p:oleObj name="Document" r:id="rId14" imgW="6296107" imgH="3948119" progId="Word.Document.8">
                  <p:embed/>
                  <p:pic>
                    <p:nvPicPr>
                      <p:cNvPr id="0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38600"/>
                        <a:ext cx="3051175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3" name="Rectangle 13"/>
          <p:cNvSpPr>
            <a:spLocks noChangeArrowheads="1"/>
          </p:cNvSpPr>
          <p:nvPr/>
        </p:nvSpPr>
        <p:spPr bwMode="auto">
          <a:xfrm>
            <a:off x="0" y="3709988"/>
            <a:ext cx="2273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>
                <a:latin typeface="SL Dutch" charset="0"/>
              </a:rPr>
              <a:t>v2, sm = 25 + 3 = 28</a:t>
            </a:r>
          </a:p>
        </p:txBody>
      </p:sp>
      <p:graphicFrame>
        <p:nvGraphicFramePr>
          <p:cNvPr id="71694" name="Object 14"/>
          <p:cNvGraphicFramePr>
            <a:graphicFrameLocks/>
          </p:cNvGraphicFramePr>
          <p:nvPr/>
        </p:nvGraphicFramePr>
        <p:xfrm>
          <a:off x="3060700" y="4019550"/>
          <a:ext cx="3141663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9" name="Document" r:id="rId16" imgW="6623111" imgH="3947714" progId="Word.Document.8">
                  <p:embed/>
                </p:oleObj>
              </mc:Choice>
              <mc:Fallback>
                <p:oleObj name="Document" r:id="rId16" imgW="6623111" imgH="3947714" progId="Word.Document.8">
                  <p:embed/>
                  <p:pic>
                    <p:nvPicPr>
                      <p:cNvPr id="0" name="Object 14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4019550"/>
                        <a:ext cx="3141663" cy="184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3733800" y="3656013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v3, sm = 25+12+...</a:t>
            </a:r>
          </a:p>
        </p:txBody>
      </p:sp>
      <p:sp>
        <p:nvSpPr>
          <p:cNvPr id="71696" name="Rectangle 16"/>
          <p:cNvSpPr>
            <a:spLocks noChangeArrowheads="1"/>
          </p:cNvSpPr>
          <p:nvPr/>
        </p:nvSpPr>
        <p:spPr bwMode="auto">
          <a:xfrm>
            <a:off x="3108325" y="6034088"/>
            <a:ext cx="30241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2800">
                <a:latin typeface="SL Dutch" charset="0"/>
              </a:rPr>
              <a:t>(3,1) = </a:t>
            </a:r>
            <a:r>
              <a:rPr lang="en-US" altLang="sl-SI" sz="2400">
                <a:latin typeface="Symbol" panose="05050102010706020507" pitchFamily="18" charset="2"/>
              </a:rPr>
              <a:t>¥  </a:t>
            </a:r>
            <a:r>
              <a:rPr lang="en-US" altLang="sl-SI" sz="2400">
                <a:latin typeface="SL Dutch" charset="0"/>
              </a:rPr>
              <a:t>zaradi cikla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Object 2"/>
          <p:cNvGraphicFramePr>
            <a:graphicFrameLocks/>
          </p:cNvGraphicFramePr>
          <p:nvPr/>
        </p:nvGraphicFramePr>
        <p:xfrm>
          <a:off x="4510088" y="0"/>
          <a:ext cx="11493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0" name="Document" r:id="rId4" imgW="6099048" imgH="3965448" progId="Word.Document.6">
                  <p:embed/>
                </p:oleObj>
              </mc:Choice>
              <mc:Fallback>
                <p:oleObj name="Document" r:id="rId4" imgW="6099048" imgH="3965448" progId="Word.Document.6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088" y="0"/>
                        <a:ext cx="11493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1" name="Object 3"/>
          <p:cNvGraphicFramePr>
            <a:graphicFrameLocks/>
          </p:cNvGraphicFramePr>
          <p:nvPr/>
        </p:nvGraphicFramePr>
        <p:xfrm>
          <a:off x="166688" y="833438"/>
          <a:ext cx="900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1" name="Document" r:id="rId6" imgW="6099048" imgH="3965448" progId="Word.Document.6">
                  <p:embed/>
                </p:oleObj>
              </mc:Choice>
              <mc:Fallback>
                <p:oleObj name="Document" r:id="rId6" imgW="6099048" imgH="3965448" progId="Word.Document.6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833438"/>
                        <a:ext cx="900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1828800" y="90488"/>
            <a:ext cx="2438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400">
                <a:latin typeface="SL Dutch" charset="0"/>
              </a:rPr>
              <a:t>vozl. 1 sm = 25</a:t>
            </a:r>
          </a:p>
        </p:txBody>
      </p:sp>
      <p:graphicFrame>
        <p:nvGraphicFramePr>
          <p:cNvPr id="73733" name="Object 5"/>
          <p:cNvGraphicFramePr>
            <a:graphicFrameLocks/>
          </p:cNvGraphicFramePr>
          <p:nvPr/>
        </p:nvGraphicFramePr>
        <p:xfrm>
          <a:off x="1843088" y="838200"/>
          <a:ext cx="892175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2" name="Document" r:id="rId8" imgW="6099048" imgH="3965448" progId="Word.Document.6">
                  <p:embed/>
                </p:oleObj>
              </mc:Choice>
              <mc:Fallback>
                <p:oleObj name="Document" r:id="rId8" imgW="6099048" imgH="3965448" progId="Word.Document.6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088" y="838200"/>
                        <a:ext cx="892175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4" name="Object 6"/>
          <p:cNvGraphicFramePr>
            <a:graphicFrameLocks/>
          </p:cNvGraphicFramePr>
          <p:nvPr/>
        </p:nvGraphicFramePr>
        <p:xfrm>
          <a:off x="3349625" y="1141413"/>
          <a:ext cx="3305175" cy="197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3" name="Document" r:id="rId10" imgW="6683155" imgH="3985857" progId="Word.Document.8">
                  <p:embed/>
                </p:oleObj>
              </mc:Choice>
              <mc:Fallback>
                <p:oleObj name="Document" r:id="rId10" imgW="6683155" imgH="3985857" progId="Word.Documen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25" y="1141413"/>
                        <a:ext cx="3305175" cy="197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5" name="Object 7"/>
          <p:cNvGraphicFramePr>
            <a:graphicFrameLocks/>
          </p:cNvGraphicFramePr>
          <p:nvPr/>
        </p:nvGraphicFramePr>
        <p:xfrm>
          <a:off x="7481888" y="685800"/>
          <a:ext cx="127635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4" name="Document" r:id="rId12" imgW="6099048" imgH="3965448" progId="Word.Document.6">
                  <p:embed/>
                </p:oleObj>
              </mc:Choice>
              <mc:Fallback>
                <p:oleObj name="Document" r:id="rId12" imgW="6099048" imgH="3965448" progId="Word.Document.6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1888" y="685800"/>
                        <a:ext cx="1276350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0" y="531813"/>
            <a:ext cx="1243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v2, sm = 35</a:t>
            </a:r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1524000" y="531813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v3, sm = 53</a:t>
            </a:r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7315200" y="379413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v5, sm = 31</a:t>
            </a:r>
          </a:p>
        </p:txBody>
      </p:sp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4114800" y="760413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v4, sm = 25</a:t>
            </a:r>
          </a:p>
        </p:txBody>
      </p:sp>
      <p:graphicFrame>
        <p:nvGraphicFramePr>
          <p:cNvPr id="73740" name="Object 12"/>
          <p:cNvGraphicFramePr>
            <a:graphicFrameLocks/>
          </p:cNvGraphicFramePr>
          <p:nvPr/>
        </p:nvGraphicFramePr>
        <p:xfrm>
          <a:off x="0" y="4092575"/>
          <a:ext cx="3203575" cy="192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5" name="Document" r:id="rId14" imgW="6536268" imgH="3947714" progId="Word.Document.8">
                  <p:embed/>
                </p:oleObj>
              </mc:Choice>
              <mc:Fallback>
                <p:oleObj name="Document" r:id="rId14" imgW="6536268" imgH="3947714" progId="Word.Document.8">
                  <p:embed/>
                  <p:pic>
                    <p:nvPicPr>
                      <p:cNvPr id="0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92575"/>
                        <a:ext cx="3203575" cy="192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1" name="Rectangle 13"/>
          <p:cNvSpPr>
            <a:spLocks noChangeArrowheads="1"/>
          </p:cNvSpPr>
          <p:nvPr/>
        </p:nvSpPr>
        <p:spPr bwMode="auto">
          <a:xfrm>
            <a:off x="0" y="3709988"/>
            <a:ext cx="2273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>
                <a:latin typeface="SL Dutch" charset="0"/>
              </a:rPr>
              <a:t>v2, sm = 25 + 3 = 28</a:t>
            </a:r>
          </a:p>
        </p:txBody>
      </p:sp>
      <p:graphicFrame>
        <p:nvGraphicFramePr>
          <p:cNvPr id="73742" name="Object 14"/>
          <p:cNvGraphicFramePr>
            <a:graphicFrameLocks/>
          </p:cNvGraphicFramePr>
          <p:nvPr/>
        </p:nvGraphicFramePr>
        <p:xfrm>
          <a:off x="3419475" y="4076700"/>
          <a:ext cx="3086100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6" name="Document" r:id="rId16" imgW="6508882" imgH="3955260" progId="Word.Document.8">
                  <p:embed/>
                </p:oleObj>
              </mc:Choice>
              <mc:Fallback>
                <p:oleObj name="Document" r:id="rId16" imgW="6508882" imgH="3955260" progId="Word.Document.8">
                  <p:embed/>
                  <p:pic>
                    <p:nvPicPr>
                      <p:cNvPr id="0" name="Object 14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4076700"/>
                        <a:ext cx="3086100" cy="187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3" name="Rectangle 15"/>
          <p:cNvSpPr>
            <a:spLocks noChangeArrowheads="1"/>
          </p:cNvSpPr>
          <p:nvPr/>
        </p:nvSpPr>
        <p:spPr bwMode="auto">
          <a:xfrm>
            <a:off x="3124200" y="3656013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v3, sm = 25+12+11+2 = 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8" name="Object 2"/>
          <p:cNvGraphicFramePr>
            <a:graphicFrameLocks/>
          </p:cNvGraphicFramePr>
          <p:nvPr/>
        </p:nvGraphicFramePr>
        <p:xfrm>
          <a:off x="4318000" y="0"/>
          <a:ext cx="133985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2" name="Document" r:id="rId4" imgW="7526021" imgH="4853113" progId="Word.Document.8">
                  <p:embed/>
                </p:oleObj>
              </mc:Choice>
              <mc:Fallback>
                <p:oleObj name="Document" r:id="rId4" imgW="7526021" imgH="4853113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0"/>
                        <a:ext cx="1339850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9" name="Object 3"/>
          <p:cNvGraphicFramePr>
            <a:graphicFrameLocks/>
          </p:cNvGraphicFramePr>
          <p:nvPr/>
        </p:nvGraphicFramePr>
        <p:xfrm>
          <a:off x="163513" y="833438"/>
          <a:ext cx="103981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3" name="Document" r:id="rId6" imgW="7518460" imgH="4688863" progId="Word.Document.8">
                  <p:embed/>
                </p:oleObj>
              </mc:Choice>
              <mc:Fallback>
                <p:oleObj name="Document" r:id="rId6" imgW="7518460" imgH="4688863" progId="Word.Documen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3" y="833438"/>
                        <a:ext cx="1039812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828800" y="90488"/>
            <a:ext cx="2438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400">
                <a:latin typeface="SL Dutch" charset="0"/>
              </a:rPr>
              <a:t>vozl. 1 sm = 25</a:t>
            </a:r>
          </a:p>
        </p:txBody>
      </p:sp>
      <p:graphicFrame>
        <p:nvGraphicFramePr>
          <p:cNvPr id="75781" name="Object 5"/>
          <p:cNvGraphicFramePr>
            <a:graphicFrameLocks/>
          </p:cNvGraphicFramePr>
          <p:nvPr/>
        </p:nvGraphicFramePr>
        <p:xfrm>
          <a:off x="1738313" y="841375"/>
          <a:ext cx="99536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4" name="Document" r:id="rId8" imgW="7192259" imgH="4372582" progId="Word.Document.8">
                  <p:embed/>
                </p:oleObj>
              </mc:Choice>
              <mc:Fallback>
                <p:oleObj name="Document" r:id="rId8" imgW="7192259" imgH="4372582" progId="Word.Documen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313" y="841375"/>
                        <a:ext cx="995362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2" name="Object 6"/>
          <p:cNvGraphicFramePr>
            <a:graphicFrameLocks/>
          </p:cNvGraphicFramePr>
          <p:nvPr/>
        </p:nvGraphicFramePr>
        <p:xfrm>
          <a:off x="3305175" y="1141413"/>
          <a:ext cx="3349625" cy="203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5" name="Document" r:id="rId10" imgW="6774607" imgH="4113807" progId="Word.Document.8">
                  <p:embed/>
                </p:oleObj>
              </mc:Choice>
              <mc:Fallback>
                <p:oleObj name="Document" r:id="rId10" imgW="6774607" imgH="4113807" progId="Word.Documen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175" y="1141413"/>
                        <a:ext cx="3349625" cy="203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3" name="Object 7"/>
          <p:cNvGraphicFramePr>
            <a:graphicFrameLocks/>
          </p:cNvGraphicFramePr>
          <p:nvPr/>
        </p:nvGraphicFramePr>
        <p:xfrm>
          <a:off x="7288213" y="787400"/>
          <a:ext cx="127635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6" name="Document" r:id="rId12" imgW="6449426" imgH="3947714" progId="Word.Document.8">
                  <p:embed/>
                </p:oleObj>
              </mc:Choice>
              <mc:Fallback>
                <p:oleObj name="Document" r:id="rId12" imgW="6449426" imgH="3947714" progId="Word.Documen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8213" y="787400"/>
                        <a:ext cx="1276350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0" y="531813"/>
            <a:ext cx="1243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v2, sm = 35</a:t>
            </a:r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1524000" y="531813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v3, sm = 53</a:t>
            </a:r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7315200" y="379413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v5, sm = 31</a:t>
            </a:r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4114800" y="760413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v4, sm = 25</a:t>
            </a:r>
          </a:p>
        </p:txBody>
      </p:sp>
      <p:graphicFrame>
        <p:nvGraphicFramePr>
          <p:cNvPr id="75788" name="Object 12"/>
          <p:cNvGraphicFramePr>
            <a:graphicFrameLocks/>
          </p:cNvGraphicFramePr>
          <p:nvPr/>
        </p:nvGraphicFramePr>
        <p:xfrm>
          <a:off x="0" y="4092575"/>
          <a:ext cx="3068638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7" name="Document" r:id="rId14" imgW="6332832" imgH="3989092" progId="Word.Document.8">
                  <p:embed/>
                </p:oleObj>
              </mc:Choice>
              <mc:Fallback>
                <p:oleObj name="Document" r:id="rId14" imgW="6332832" imgH="3989092" progId="Word.Document.8">
                  <p:embed/>
                  <p:pic>
                    <p:nvPicPr>
                      <p:cNvPr id="0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92575"/>
                        <a:ext cx="3068638" cy="193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0" y="3709988"/>
            <a:ext cx="2273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>
                <a:latin typeface="SL Dutch" charset="0"/>
              </a:rPr>
              <a:t>v2, sm = 25 + 3 = 28</a:t>
            </a:r>
          </a:p>
        </p:txBody>
      </p:sp>
      <p:graphicFrame>
        <p:nvGraphicFramePr>
          <p:cNvPr id="75790" name="Object 14"/>
          <p:cNvGraphicFramePr>
            <a:graphicFrameLocks/>
          </p:cNvGraphicFramePr>
          <p:nvPr/>
        </p:nvGraphicFramePr>
        <p:xfrm>
          <a:off x="2951163" y="4119563"/>
          <a:ext cx="3041650" cy="186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8" name="Document" r:id="rId16" imgW="6414112" imgH="3947714" progId="Word.Document.8">
                  <p:embed/>
                </p:oleObj>
              </mc:Choice>
              <mc:Fallback>
                <p:oleObj name="Document" r:id="rId16" imgW="6414112" imgH="3947714" progId="Word.Document.8">
                  <p:embed/>
                  <p:pic>
                    <p:nvPicPr>
                      <p:cNvPr id="0" name="Object 14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163" y="4119563"/>
                        <a:ext cx="3041650" cy="186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91" name="Rectangle 15"/>
          <p:cNvSpPr>
            <a:spLocks noChangeArrowheads="1"/>
          </p:cNvSpPr>
          <p:nvPr/>
        </p:nvSpPr>
        <p:spPr bwMode="auto">
          <a:xfrm>
            <a:off x="3124200" y="3656013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v3, sm = 25+12+11+2 = 50</a:t>
            </a:r>
          </a:p>
        </p:txBody>
      </p:sp>
      <p:graphicFrame>
        <p:nvGraphicFramePr>
          <p:cNvPr id="75792" name="Object 16"/>
          <p:cNvGraphicFramePr>
            <a:graphicFrameLocks/>
          </p:cNvGraphicFramePr>
          <p:nvPr/>
        </p:nvGraphicFramePr>
        <p:xfrm>
          <a:off x="6011863" y="4119563"/>
          <a:ext cx="3051175" cy="185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9" name="Document" r:id="rId18" imgW="6432490" imgH="3947714" progId="Word.Document.8">
                  <p:embed/>
                </p:oleObj>
              </mc:Choice>
              <mc:Fallback>
                <p:oleObj name="Document" r:id="rId18" imgW="6432490" imgH="3947714" progId="Word.Document.8">
                  <p:embed/>
                  <p:pic>
                    <p:nvPicPr>
                      <p:cNvPr id="0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4119563"/>
                        <a:ext cx="3051175" cy="185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93" name="Rectangle 17"/>
          <p:cNvSpPr>
            <a:spLocks noChangeArrowheads="1"/>
          </p:cNvSpPr>
          <p:nvPr/>
        </p:nvSpPr>
        <p:spPr bwMode="auto">
          <a:xfrm>
            <a:off x="6599238" y="3656013"/>
            <a:ext cx="2468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v5, sm = 25+0+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mtClean="0"/>
              <a:t>Možne ocene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1341438"/>
            <a:ext cx="8326437" cy="50403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l-SI" altLang="sl-SI" sz="1800" smtClean="0"/>
              <a:t>Vse ocene morajo biti SMISELNE (dopustne) – torej ne smejo oceniti vozlišča previsoko (preko dejanske vrednosti)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1800" smtClean="0"/>
              <a:t>Ocena: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AutoNum type="alphaLcParenR"/>
            </a:pPr>
            <a:r>
              <a:rPr lang="sl-SI" altLang="sl-SI" sz="1600" smtClean="0"/>
              <a:t>Vzemimo kar oceno 0</a:t>
            </a:r>
          </a:p>
          <a:p>
            <a:pPr lvl="2" eaLnBrk="1" hangingPunct="1">
              <a:lnSpc>
                <a:spcPct val="80000"/>
              </a:lnSpc>
            </a:pPr>
            <a:r>
              <a:rPr lang="sl-SI" altLang="sl-SI" sz="1600" smtClean="0"/>
              <a:t>Je dopustna, saj je minimum krožnih poti 0 ali več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AutoNum type="alphaLcParenR"/>
            </a:pPr>
            <a:r>
              <a:rPr lang="sl-SI" altLang="sl-SI" sz="1600" smtClean="0"/>
              <a:t>Vrednost povezav v segmentu, ki ga opisuje vozlišče</a:t>
            </a:r>
          </a:p>
          <a:p>
            <a:pPr lvl="2" eaLnBrk="1" hangingPunct="1">
              <a:lnSpc>
                <a:spcPct val="80000"/>
              </a:lnSpc>
            </a:pPr>
            <a:r>
              <a:rPr lang="sl-SI" altLang="sl-SI" sz="1600" smtClean="0"/>
              <a:t>Je dopustna, saj vse krožne poti s tem segmentom stanejo vsaj toliko kot ta segment, torej tudi minimalna med njimi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AutoNum type="alphaLcParenR"/>
            </a:pPr>
            <a:r>
              <a:rPr lang="sl-SI" altLang="sl-SI" sz="1600" smtClean="0"/>
              <a:t>Naj bo ocena kar minimum</a:t>
            </a:r>
          </a:p>
          <a:p>
            <a:pPr lvl="2" eaLnBrk="1" hangingPunct="1">
              <a:lnSpc>
                <a:spcPct val="80000"/>
              </a:lnSpc>
            </a:pPr>
            <a:r>
              <a:rPr lang="sl-SI" altLang="sl-SI" sz="1600" smtClean="0"/>
              <a:t>Zagotovo je dopustna saj je vsako število &lt;= samega sebe</a:t>
            </a:r>
          </a:p>
          <a:p>
            <a:pPr lvl="2" eaLnBrk="1" hangingPunct="1">
              <a:lnSpc>
                <a:spcPct val="80000"/>
              </a:lnSpc>
            </a:pPr>
            <a:r>
              <a:rPr lang="sl-SI" altLang="sl-SI" sz="1600" smtClean="0"/>
              <a:t>Problem je v tem, ker je IZRAČUN take ocene drag (saj gre kar za rešitev problema)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1800" smtClean="0"/>
              <a:t>Dobra ocena</a:t>
            </a:r>
          </a:p>
          <a:p>
            <a:pPr lvl="1" eaLnBrk="1" hangingPunct="1">
              <a:lnSpc>
                <a:spcPct val="80000"/>
              </a:lnSpc>
            </a:pPr>
            <a:r>
              <a:rPr lang="sl-SI" altLang="sl-SI" sz="1600" smtClean="0"/>
              <a:t>Vsekakor mora biti dopustna</a:t>
            </a:r>
          </a:p>
          <a:p>
            <a:pPr lvl="1" eaLnBrk="1" hangingPunct="1">
              <a:lnSpc>
                <a:spcPct val="80000"/>
              </a:lnSpc>
            </a:pPr>
            <a:r>
              <a:rPr lang="sl-SI" altLang="sl-SI" sz="1600" smtClean="0"/>
              <a:t>Čim bližje pravim vrednostim</a:t>
            </a:r>
          </a:p>
          <a:p>
            <a:pPr lvl="1" eaLnBrk="1" hangingPunct="1">
              <a:lnSpc>
                <a:spcPct val="80000"/>
              </a:lnSpc>
            </a:pPr>
            <a:r>
              <a:rPr lang="sl-SI" altLang="sl-SI" sz="1600" smtClean="0"/>
              <a:t>Enostavno izračunljiva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1800" smtClean="0"/>
              <a:t>Delamo kompromis med kvaliteto ocene in tem, da jo izračunamo hitro</a:t>
            </a:r>
          </a:p>
          <a:p>
            <a:pPr lvl="1" eaLnBrk="1" hangingPunct="1">
              <a:lnSpc>
                <a:spcPct val="80000"/>
              </a:lnSpc>
            </a:pPr>
            <a:r>
              <a:rPr lang="sl-SI" altLang="sl-SI" sz="1600" smtClean="0"/>
              <a:t>Oceno a) izračunamo zelo hitro, a je zanič</a:t>
            </a:r>
          </a:p>
          <a:p>
            <a:pPr lvl="1" eaLnBrk="1" hangingPunct="1">
              <a:lnSpc>
                <a:spcPct val="80000"/>
              </a:lnSpc>
            </a:pPr>
            <a:r>
              <a:rPr lang="sl-SI" altLang="sl-SI" sz="1600" smtClean="0"/>
              <a:t>Oceno b) izračunamo zelo hitro, a tudi ni zelo dobra</a:t>
            </a:r>
          </a:p>
          <a:p>
            <a:pPr lvl="1" eaLnBrk="1" hangingPunct="1">
              <a:lnSpc>
                <a:spcPct val="80000"/>
              </a:lnSpc>
            </a:pPr>
            <a:r>
              <a:rPr lang="sl-SI" altLang="sl-SI" sz="1600" smtClean="0"/>
              <a:t>Ocena c) je zelo dobra ocena (najboljša možna), a je izračun predrag</a:t>
            </a:r>
            <a:endParaRPr lang="en-US" altLang="sl-SI" sz="1600" smtClean="0"/>
          </a:p>
          <a:p>
            <a:pPr eaLnBrk="1" hangingPunct="1">
              <a:lnSpc>
                <a:spcPct val="80000"/>
              </a:lnSpc>
            </a:pPr>
            <a:endParaRPr lang="sl-SI" altLang="sl-SI" sz="190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Object 2"/>
          <p:cNvGraphicFramePr>
            <a:graphicFrameLocks/>
          </p:cNvGraphicFramePr>
          <p:nvPr/>
        </p:nvGraphicFramePr>
        <p:xfrm>
          <a:off x="4510088" y="0"/>
          <a:ext cx="11493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0" name="Document" r:id="rId4" imgW="6099048" imgH="3965448" progId="Word.Document.6">
                  <p:embed/>
                </p:oleObj>
              </mc:Choice>
              <mc:Fallback>
                <p:oleObj name="Document" r:id="rId4" imgW="6099048" imgH="3965448" progId="Word.Document.6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088" y="0"/>
                        <a:ext cx="11493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7" name="Object 3"/>
          <p:cNvGraphicFramePr>
            <a:graphicFrameLocks/>
          </p:cNvGraphicFramePr>
          <p:nvPr/>
        </p:nvGraphicFramePr>
        <p:xfrm>
          <a:off x="166688" y="833438"/>
          <a:ext cx="900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1" name="Document" r:id="rId6" imgW="6099048" imgH="3965448" progId="Word.Document.6">
                  <p:embed/>
                </p:oleObj>
              </mc:Choice>
              <mc:Fallback>
                <p:oleObj name="Document" r:id="rId6" imgW="6099048" imgH="3965448" progId="Word.Document.6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833438"/>
                        <a:ext cx="900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1828800" y="90488"/>
            <a:ext cx="2438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400">
                <a:latin typeface="SL Dutch" charset="0"/>
              </a:rPr>
              <a:t>vozl. 1 sm = 25</a:t>
            </a:r>
          </a:p>
        </p:txBody>
      </p:sp>
      <p:graphicFrame>
        <p:nvGraphicFramePr>
          <p:cNvPr id="77829" name="Object 5"/>
          <p:cNvGraphicFramePr>
            <a:graphicFrameLocks/>
          </p:cNvGraphicFramePr>
          <p:nvPr/>
        </p:nvGraphicFramePr>
        <p:xfrm>
          <a:off x="1843088" y="838200"/>
          <a:ext cx="892175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2" name="Document" r:id="rId8" imgW="6099048" imgH="3965448" progId="Word.Document.6">
                  <p:embed/>
                </p:oleObj>
              </mc:Choice>
              <mc:Fallback>
                <p:oleObj name="Document" r:id="rId8" imgW="6099048" imgH="3965448" progId="Word.Document.6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088" y="838200"/>
                        <a:ext cx="892175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0" name="Object 6"/>
          <p:cNvGraphicFramePr>
            <a:graphicFrameLocks/>
          </p:cNvGraphicFramePr>
          <p:nvPr/>
        </p:nvGraphicFramePr>
        <p:xfrm>
          <a:off x="3295650" y="1141413"/>
          <a:ext cx="3359150" cy="205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3" name="Document" r:id="rId10" imgW="6792969" imgH="4150467" progId="Word.Document.8">
                  <p:embed/>
                </p:oleObj>
              </mc:Choice>
              <mc:Fallback>
                <p:oleObj name="Document" r:id="rId10" imgW="6792969" imgH="4150467" progId="Word.Documen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5650" y="1141413"/>
                        <a:ext cx="3359150" cy="205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1" name="Object 7"/>
          <p:cNvGraphicFramePr>
            <a:graphicFrameLocks/>
          </p:cNvGraphicFramePr>
          <p:nvPr/>
        </p:nvGraphicFramePr>
        <p:xfrm>
          <a:off x="7481888" y="685800"/>
          <a:ext cx="127635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4" name="Document" r:id="rId12" imgW="6099048" imgH="3965448" progId="Word.Document.6">
                  <p:embed/>
                </p:oleObj>
              </mc:Choice>
              <mc:Fallback>
                <p:oleObj name="Document" r:id="rId12" imgW="6099048" imgH="3965448" progId="Word.Document.6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1888" y="685800"/>
                        <a:ext cx="1276350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0" y="531813"/>
            <a:ext cx="1243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v2, sm = 35</a:t>
            </a:r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1524000" y="531813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v3, sm = 53</a:t>
            </a:r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7315200" y="379413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v5, sm = 31</a:t>
            </a:r>
          </a:p>
        </p:txBody>
      </p: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4114800" y="760413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v4, sm = 25</a:t>
            </a:r>
          </a:p>
        </p:txBody>
      </p:sp>
      <p:graphicFrame>
        <p:nvGraphicFramePr>
          <p:cNvPr id="77836" name="Object 12"/>
          <p:cNvGraphicFramePr>
            <a:graphicFrameLocks/>
          </p:cNvGraphicFramePr>
          <p:nvPr/>
        </p:nvGraphicFramePr>
        <p:xfrm>
          <a:off x="0" y="4092575"/>
          <a:ext cx="3078163" cy="190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5" name="Document" r:id="rId14" imgW="6357898" imgH="3947714" progId="Word.Document.8">
                  <p:embed/>
                </p:oleObj>
              </mc:Choice>
              <mc:Fallback>
                <p:oleObj name="Document" r:id="rId14" imgW="6357898" imgH="3947714" progId="Word.Document.8">
                  <p:embed/>
                  <p:pic>
                    <p:nvPicPr>
                      <p:cNvPr id="0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92575"/>
                        <a:ext cx="3078163" cy="190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7" name="Rectangle 13"/>
          <p:cNvSpPr>
            <a:spLocks noChangeArrowheads="1"/>
          </p:cNvSpPr>
          <p:nvPr/>
        </p:nvSpPr>
        <p:spPr bwMode="auto">
          <a:xfrm>
            <a:off x="0" y="3709988"/>
            <a:ext cx="2273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>
                <a:latin typeface="SL Dutch" charset="0"/>
              </a:rPr>
              <a:t>v2, sm = 25 + 3 = 28</a:t>
            </a:r>
          </a:p>
        </p:txBody>
      </p:sp>
      <p:graphicFrame>
        <p:nvGraphicFramePr>
          <p:cNvPr id="77838" name="Object 14"/>
          <p:cNvGraphicFramePr>
            <a:graphicFrameLocks/>
          </p:cNvGraphicFramePr>
          <p:nvPr/>
        </p:nvGraphicFramePr>
        <p:xfrm>
          <a:off x="2960688" y="4119563"/>
          <a:ext cx="3032125" cy="184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6" name="Document" r:id="rId16" imgW="6394293" imgH="3947714" progId="Word.Document.8">
                  <p:embed/>
                </p:oleObj>
              </mc:Choice>
              <mc:Fallback>
                <p:oleObj name="Document" r:id="rId16" imgW="6394293" imgH="3947714" progId="Word.Document.8">
                  <p:embed/>
                  <p:pic>
                    <p:nvPicPr>
                      <p:cNvPr id="0" name="Object 14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688" y="4119563"/>
                        <a:ext cx="3032125" cy="184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9" name="Rectangle 15"/>
          <p:cNvSpPr>
            <a:spLocks noChangeArrowheads="1"/>
          </p:cNvSpPr>
          <p:nvPr/>
        </p:nvSpPr>
        <p:spPr bwMode="auto">
          <a:xfrm>
            <a:off x="3124200" y="3656013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v3, sm = 25+12+11+2 = 50</a:t>
            </a:r>
          </a:p>
        </p:txBody>
      </p:sp>
      <p:graphicFrame>
        <p:nvGraphicFramePr>
          <p:cNvPr id="77840" name="Object 16"/>
          <p:cNvGraphicFramePr>
            <a:graphicFrameLocks/>
          </p:cNvGraphicFramePr>
          <p:nvPr/>
        </p:nvGraphicFramePr>
        <p:xfrm>
          <a:off x="5984875" y="4119563"/>
          <a:ext cx="3078163" cy="190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7" name="Document" r:id="rId18" imgW="6490505" imgH="3993354" progId="Word.Document.8">
                  <p:embed/>
                </p:oleObj>
              </mc:Choice>
              <mc:Fallback>
                <p:oleObj name="Document" r:id="rId18" imgW="6490505" imgH="3993354" progId="Word.Document.8">
                  <p:embed/>
                  <p:pic>
                    <p:nvPicPr>
                      <p:cNvPr id="0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75" y="4119563"/>
                        <a:ext cx="3078163" cy="190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41" name="Rectangle 17"/>
          <p:cNvSpPr>
            <a:spLocks noChangeArrowheads="1"/>
          </p:cNvSpPr>
          <p:nvPr/>
        </p:nvSpPr>
        <p:spPr bwMode="auto">
          <a:xfrm>
            <a:off x="6599238" y="3656013"/>
            <a:ext cx="2543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v5, sm = 25+0+11=36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4" name="Object 2"/>
          <p:cNvGraphicFramePr>
            <a:graphicFrameLocks/>
          </p:cNvGraphicFramePr>
          <p:nvPr/>
        </p:nvGraphicFramePr>
        <p:xfrm>
          <a:off x="3422650" y="0"/>
          <a:ext cx="124936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5" name="Document" r:id="rId4" imgW="7018717" imgH="4302497" progId="Word.Document.8">
                  <p:embed/>
                </p:oleObj>
              </mc:Choice>
              <mc:Fallback>
                <p:oleObj name="Document" r:id="rId4" imgW="7018717" imgH="4302497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2650" y="0"/>
                        <a:ext cx="1249363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5" name="Object 3"/>
          <p:cNvGraphicFramePr>
            <a:graphicFrameLocks/>
          </p:cNvGraphicFramePr>
          <p:nvPr/>
        </p:nvGraphicFramePr>
        <p:xfrm>
          <a:off x="171450" y="841375"/>
          <a:ext cx="100488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6" name="Document" r:id="rId6" imgW="7257787" imgH="4372582" progId="Word.Document.8">
                  <p:embed/>
                </p:oleObj>
              </mc:Choice>
              <mc:Fallback>
                <p:oleObj name="Document" r:id="rId6" imgW="7257787" imgH="4372582" progId="Word.Documen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841375"/>
                        <a:ext cx="1004888" cy="62547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1835150" y="96838"/>
            <a:ext cx="1587500" cy="3175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400">
                <a:latin typeface="SL Dutch" charset="0"/>
              </a:rPr>
              <a:t>vozl. 1 sm = 25</a:t>
            </a:r>
          </a:p>
        </p:txBody>
      </p:sp>
      <p:graphicFrame>
        <p:nvGraphicFramePr>
          <p:cNvPr id="79877" name="Object 5"/>
          <p:cNvGraphicFramePr>
            <a:graphicFrameLocks/>
          </p:cNvGraphicFramePr>
          <p:nvPr/>
        </p:nvGraphicFramePr>
        <p:xfrm>
          <a:off x="1728788" y="841375"/>
          <a:ext cx="9969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7" name="Document" r:id="rId8" imgW="7192259" imgH="4372582" progId="Word.Document.8">
                  <p:embed/>
                </p:oleObj>
              </mc:Choice>
              <mc:Fallback>
                <p:oleObj name="Document" r:id="rId8" imgW="7192259" imgH="4372582" progId="Word.Documen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8788" y="841375"/>
                        <a:ext cx="996950" cy="62547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8" name="Object 6"/>
          <p:cNvGraphicFramePr>
            <a:graphicFrameLocks/>
          </p:cNvGraphicFramePr>
          <p:nvPr/>
        </p:nvGraphicFramePr>
        <p:xfrm>
          <a:off x="3087688" y="914400"/>
          <a:ext cx="1655762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8" name="Document" r:id="rId10" imgW="6701518" imgH="4022517" progId="Word.Document.8">
                  <p:embed/>
                </p:oleObj>
              </mc:Choice>
              <mc:Fallback>
                <p:oleObj name="Document" r:id="rId10" imgW="6701518" imgH="4022517" progId="Word.Documen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7688" y="914400"/>
                        <a:ext cx="1655762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9" name="Object 7"/>
          <p:cNvGraphicFramePr>
            <a:graphicFrameLocks/>
          </p:cNvGraphicFramePr>
          <p:nvPr/>
        </p:nvGraphicFramePr>
        <p:xfrm>
          <a:off x="6084888" y="981075"/>
          <a:ext cx="1484312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9" name="Document" r:id="rId12" imgW="7495777" imgH="4209769" progId="Word.Document.8">
                  <p:embed/>
                </p:oleObj>
              </mc:Choice>
              <mc:Fallback>
                <p:oleObj name="Document" r:id="rId12" imgW="7495777" imgH="4209769" progId="Word.Documen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981075"/>
                        <a:ext cx="1484312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-6350" y="525463"/>
            <a:ext cx="1255713" cy="34925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v2, sm = 35</a:t>
            </a:r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1517650" y="525463"/>
            <a:ext cx="1765300" cy="34925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v3, sm = 53</a:t>
            </a:r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6227763" y="549275"/>
            <a:ext cx="1765300" cy="34925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v5, sm = 31</a:t>
            </a:r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4108450" y="601663"/>
            <a:ext cx="1765300" cy="34925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v4, sm = 25</a:t>
            </a:r>
          </a:p>
        </p:txBody>
      </p:sp>
      <p:graphicFrame>
        <p:nvGraphicFramePr>
          <p:cNvPr id="79884" name="Object 12"/>
          <p:cNvGraphicFramePr>
            <a:graphicFrameLocks/>
          </p:cNvGraphicFramePr>
          <p:nvPr/>
        </p:nvGraphicFramePr>
        <p:xfrm>
          <a:off x="227013" y="2036763"/>
          <a:ext cx="3149600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0" name="Document" r:id="rId14" imgW="6507081" imgH="4044744" progId="Word.Document.8">
                  <p:embed/>
                </p:oleObj>
              </mc:Choice>
              <mc:Fallback>
                <p:oleObj name="Document" r:id="rId14" imgW="6507081" imgH="4044744" progId="Word.Document.8">
                  <p:embed/>
                  <p:pic>
                    <p:nvPicPr>
                      <p:cNvPr id="0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2036763"/>
                        <a:ext cx="3149600" cy="196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222250" y="1646238"/>
            <a:ext cx="1384300" cy="379412"/>
          </a:xfrm>
          <a:prstGeom prst="rect">
            <a:avLst/>
          </a:prstGeom>
          <a:noFill/>
          <a:ln w="12700">
            <a:solidFill>
              <a:srgbClr val="66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>
                <a:latin typeface="SL Dutch" charset="0"/>
              </a:rPr>
              <a:t>v2, sm = 28</a:t>
            </a:r>
          </a:p>
        </p:txBody>
      </p:sp>
      <p:graphicFrame>
        <p:nvGraphicFramePr>
          <p:cNvPr id="79886" name="Object 14"/>
          <p:cNvGraphicFramePr>
            <a:graphicFrameLocks/>
          </p:cNvGraphicFramePr>
          <p:nvPr/>
        </p:nvGraphicFramePr>
        <p:xfrm>
          <a:off x="3946525" y="2516188"/>
          <a:ext cx="1593850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1" name="Document" r:id="rId16" imgW="7004675" imgH="4238522" progId="Word.Document.8">
                  <p:embed/>
                </p:oleObj>
              </mc:Choice>
              <mc:Fallback>
                <p:oleObj name="Document" r:id="rId16" imgW="7004675" imgH="4238522" progId="Word.Document.8">
                  <p:embed/>
                  <p:pic>
                    <p:nvPicPr>
                      <p:cNvPr id="0" name="Object 14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6525" y="2516188"/>
                        <a:ext cx="1593850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4184650" y="2049463"/>
            <a:ext cx="1552575" cy="349250"/>
          </a:xfrm>
          <a:prstGeom prst="rect">
            <a:avLst/>
          </a:prstGeom>
          <a:noFill/>
          <a:ln w="12700">
            <a:solidFill>
              <a:srgbClr val="66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v3, sm = 50</a:t>
            </a:r>
          </a:p>
        </p:txBody>
      </p:sp>
      <p:graphicFrame>
        <p:nvGraphicFramePr>
          <p:cNvPr id="79888" name="Object 16"/>
          <p:cNvGraphicFramePr>
            <a:graphicFrameLocks/>
          </p:cNvGraphicFramePr>
          <p:nvPr/>
        </p:nvGraphicFramePr>
        <p:xfrm>
          <a:off x="7053263" y="2516188"/>
          <a:ext cx="1557337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2" name="Document" r:id="rId18" imgW="6846256" imgH="4039409" progId="Word.Document.8">
                  <p:embed/>
                </p:oleObj>
              </mc:Choice>
              <mc:Fallback>
                <p:oleObj name="Document" r:id="rId18" imgW="6846256" imgH="4039409" progId="Word.Document.8">
                  <p:embed/>
                  <p:pic>
                    <p:nvPicPr>
                      <p:cNvPr id="0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3263" y="2516188"/>
                        <a:ext cx="1557337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7239000" y="2055813"/>
            <a:ext cx="165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v5, sm = 36</a:t>
            </a:r>
          </a:p>
        </p:txBody>
      </p:sp>
      <p:sp>
        <p:nvSpPr>
          <p:cNvPr id="79890" name="Line 18"/>
          <p:cNvSpPr>
            <a:spLocks noChangeShapeType="1"/>
          </p:cNvSpPr>
          <p:nvPr/>
        </p:nvSpPr>
        <p:spPr bwMode="auto">
          <a:xfrm flipH="1">
            <a:off x="990600" y="381000"/>
            <a:ext cx="2514600" cy="457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79891" name="Line 19"/>
          <p:cNvSpPr>
            <a:spLocks noChangeShapeType="1"/>
          </p:cNvSpPr>
          <p:nvPr/>
        </p:nvSpPr>
        <p:spPr bwMode="auto">
          <a:xfrm flipH="1">
            <a:off x="2743200" y="533400"/>
            <a:ext cx="762000" cy="304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79892" name="Line 20"/>
          <p:cNvSpPr>
            <a:spLocks noChangeShapeType="1"/>
          </p:cNvSpPr>
          <p:nvPr/>
        </p:nvSpPr>
        <p:spPr bwMode="auto">
          <a:xfrm>
            <a:off x="3657600" y="685800"/>
            <a:ext cx="0" cy="228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79893" name="Line 21"/>
          <p:cNvSpPr>
            <a:spLocks noChangeShapeType="1"/>
          </p:cNvSpPr>
          <p:nvPr/>
        </p:nvSpPr>
        <p:spPr bwMode="auto">
          <a:xfrm>
            <a:off x="4725988" y="377825"/>
            <a:ext cx="1293812" cy="61277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79894" name="Line 22"/>
          <p:cNvSpPr>
            <a:spLocks noChangeShapeType="1"/>
          </p:cNvSpPr>
          <p:nvPr/>
        </p:nvSpPr>
        <p:spPr bwMode="auto">
          <a:xfrm>
            <a:off x="4724400" y="1600200"/>
            <a:ext cx="2590800" cy="914400"/>
          </a:xfrm>
          <a:prstGeom prst="line">
            <a:avLst/>
          </a:prstGeom>
          <a:noFill/>
          <a:ln w="12700">
            <a:solidFill>
              <a:srgbClr val="66FF66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79895" name="Line 23"/>
          <p:cNvSpPr>
            <a:spLocks noChangeShapeType="1"/>
          </p:cNvSpPr>
          <p:nvPr/>
        </p:nvSpPr>
        <p:spPr bwMode="auto">
          <a:xfrm>
            <a:off x="4114800" y="1828800"/>
            <a:ext cx="76200" cy="685800"/>
          </a:xfrm>
          <a:prstGeom prst="line">
            <a:avLst/>
          </a:prstGeom>
          <a:noFill/>
          <a:ln w="12700">
            <a:solidFill>
              <a:srgbClr val="66FF66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79896" name="Line 24"/>
          <p:cNvSpPr>
            <a:spLocks noChangeShapeType="1"/>
          </p:cNvSpPr>
          <p:nvPr/>
        </p:nvSpPr>
        <p:spPr bwMode="auto">
          <a:xfrm flipH="1">
            <a:off x="3200400" y="1828800"/>
            <a:ext cx="533400" cy="533400"/>
          </a:xfrm>
          <a:prstGeom prst="line">
            <a:avLst/>
          </a:prstGeom>
          <a:noFill/>
          <a:ln w="12700">
            <a:solidFill>
              <a:srgbClr val="66FF66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graphicFrame>
        <p:nvGraphicFramePr>
          <p:cNvPr id="79897" name="Object 25"/>
          <p:cNvGraphicFramePr>
            <a:graphicFrameLocks/>
          </p:cNvGraphicFramePr>
          <p:nvPr/>
        </p:nvGraphicFramePr>
        <p:xfrm>
          <a:off x="606425" y="4481513"/>
          <a:ext cx="3060700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3" name="Document" r:id="rId20" imgW="6314469" imgH="3948119" progId="Word.Document.8">
                  <p:embed/>
                </p:oleObj>
              </mc:Choice>
              <mc:Fallback>
                <p:oleObj name="Document" r:id="rId20" imgW="6314469" imgH="3948119" progId="Word.Document.8">
                  <p:embed/>
                  <p:pic>
                    <p:nvPicPr>
                      <p:cNvPr id="0" name="Object 25"/>
                      <p:cNvPicPr>
                        <a:picLocks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4481513"/>
                        <a:ext cx="3060700" cy="183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98" name="Rectangle 26"/>
          <p:cNvSpPr>
            <a:spLocks noChangeArrowheads="1"/>
          </p:cNvSpPr>
          <p:nvPr/>
        </p:nvSpPr>
        <p:spPr bwMode="auto">
          <a:xfrm>
            <a:off x="539750" y="4021138"/>
            <a:ext cx="2806700" cy="379412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>
                <a:latin typeface="SL Dutch" charset="0"/>
              </a:rPr>
              <a:t>v3, sm = 28+11+11+2=52</a:t>
            </a:r>
          </a:p>
        </p:txBody>
      </p:sp>
      <p:graphicFrame>
        <p:nvGraphicFramePr>
          <p:cNvPr id="79899" name="Object 27"/>
          <p:cNvGraphicFramePr>
            <a:graphicFrameLocks/>
          </p:cNvGraphicFramePr>
          <p:nvPr/>
        </p:nvGraphicFramePr>
        <p:xfrm>
          <a:off x="4645025" y="4508500"/>
          <a:ext cx="3059113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4" name="Document" r:id="rId22" imgW="6314469" imgH="3948119" progId="Word.Document.8">
                  <p:embed/>
                </p:oleObj>
              </mc:Choice>
              <mc:Fallback>
                <p:oleObj name="Document" r:id="rId22" imgW="6314469" imgH="3948119" progId="Word.Document.8">
                  <p:embed/>
                  <p:pic>
                    <p:nvPicPr>
                      <p:cNvPr id="0" name="Object 27"/>
                      <p:cNvPicPr>
                        <a:picLocks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5" y="4508500"/>
                        <a:ext cx="3059113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900" name="Rectangle 28"/>
          <p:cNvSpPr>
            <a:spLocks noChangeArrowheads="1"/>
          </p:cNvSpPr>
          <p:nvPr/>
        </p:nvSpPr>
        <p:spPr bwMode="auto">
          <a:xfrm>
            <a:off x="4654550" y="4021138"/>
            <a:ext cx="2159000" cy="379412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>
                <a:latin typeface="SL Dutch" charset="0"/>
              </a:rPr>
              <a:t>v5, sm = 28+0 = 28</a:t>
            </a:r>
          </a:p>
        </p:txBody>
      </p:sp>
      <p:sp>
        <p:nvSpPr>
          <p:cNvPr id="79901" name="Line 29"/>
          <p:cNvSpPr>
            <a:spLocks noChangeShapeType="1"/>
          </p:cNvSpPr>
          <p:nvPr/>
        </p:nvSpPr>
        <p:spPr bwMode="auto">
          <a:xfrm>
            <a:off x="304800" y="3810000"/>
            <a:ext cx="30480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79902" name="Line 30"/>
          <p:cNvSpPr>
            <a:spLocks noChangeShapeType="1"/>
          </p:cNvSpPr>
          <p:nvPr/>
        </p:nvSpPr>
        <p:spPr bwMode="auto">
          <a:xfrm>
            <a:off x="3200400" y="3352800"/>
            <a:ext cx="144780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Line 2"/>
          <p:cNvSpPr>
            <a:spLocks noChangeShapeType="1"/>
          </p:cNvSpPr>
          <p:nvPr/>
        </p:nvSpPr>
        <p:spPr bwMode="auto">
          <a:xfrm>
            <a:off x="4648200" y="1828800"/>
            <a:ext cx="76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graphicFrame>
        <p:nvGraphicFramePr>
          <p:cNvPr id="81923" name="Object 3"/>
          <p:cNvGraphicFramePr>
            <a:graphicFrameLocks/>
          </p:cNvGraphicFramePr>
          <p:nvPr/>
        </p:nvGraphicFramePr>
        <p:xfrm>
          <a:off x="3525838" y="6350"/>
          <a:ext cx="113665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7" name="Document" r:id="rId4" imgW="6099048" imgH="3965448" progId="Word.Document.6">
                  <p:embed/>
                </p:oleObj>
              </mc:Choice>
              <mc:Fallback>
                <p:oleObj name="Document" r:id="rId4" imgW="6099048" imgH="3965448" progId="Word.Document.6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5838" y="6350"/>
                        <a:ext cx="1136650" cy="6731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4" name="Object 4"/>
          <p:cNvGraphicFramePr>
            <a:graphicFrameLocks/>
          </p:cNvGraphicFramePr>
          <p:nvPr/>
        </p:nvGraphicFramePr>
        <p:xfrm>
          <a:off x="171450" y="841375"/>
          <a:ext cx="1050925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8" name="Document" r:id="rId6" imgW="7583988" imgH="4942966" progId="Word.Document.8">
                  <p:embed/>
                </p:oleObj>
              </mc:Choice>
              <mc:Fallback>
                <p:oleObj name="Document" r:id="rId6" imgW="7583988" imgH="4942966" progId="Word.Document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841375"/>
                        <a:ext cx="1050925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1835150" y="96838"/>
            <a:ext cx="1587500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400">
                <a:latin typeface="SL Dutch" charset="0"/>
              </a:rPr>
              <a:t>vozl. 1 sm = 25</a:t>
            </a:r>
          </a:p>
        </p:txBody>
      </p:sp>
      <p:graphicFrame>
        <p:nvGraphicFramePr>
          <p:cNvPr id="81926" name="Object 6"/>
          <p:cNvGraphicFramePr>
            <a:graphicFrameLocks/>
          </p:cNvGraphicFramePr>
          <p:nvPr/>
        </p:nvGraphicFramePr>
        <p:xfrm>
          <a:off x="1846263" y="841375"/>
          <a:ext cx="104140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9" name="Document" r:id="rId8" imgW="7518460" imgH="5451171" progId="Word.Document.8">
                  <p:embed/>
                </p:oleObj>
              </mc:Choice>
              <mc:Fallback>
                <p:oleObj name="Document" r:id="rId8" imgW="7518460" imgH="5451171" progId="Word.Documen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841375"/>
                        <a:ext cx="1041400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7" name="Object 7"/>
          <p:cNvGraphicFramePr>
            <a:graphicFrameLocks/>
          </p:cNvGraphicFramePr>
          <p:nvPr/>
        </p:nvGraphicFramePr>
        <p:xfrm>
          <a:off x="3276600" y="981075"/>
          <a:ext cx="1782763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0" name="Document" r:id="rId10" imgW="7212061" imgH="4387677" progId="Word.Document.8">
                  <p:embed/>
                </p:oleObj>
              </mc:Choice>
              <mc:Fallback>
                <p:oleObj name="Document" r:id="rId10" imgW="7212061" imgH="4387677" progId="Word.Documen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981075"/>
                        <a:ext cx="1782763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8" name="Object 8"/>
          <p:cNvGraphicFramePr>
            <a:graphicFrameLocks/>
          </p:cNvGraphicFramePr>
          <p:nvPr/>
        </p:nvGraphicFramePr>
        <p:xfrm>
          <a:off x="6227763" y="1052513"/>
          <a:ext cx="1284287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1" name="Document" r:id="rId12" imgW="7212061" imgH="4503407" progId="Word.Document.8">
                  <p:embed/>
                </p:oleObj>
              </mc:Choice>
              <mc:Fallback>
                <p:oleObj name="Document" r:id="rId12" imgW="7212061" imgH="4503407" progId="Word.Document.8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1052513"/>
                        <a:ext cx="1284287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-6350" y="525463"/>
            <a:ext cx="1255713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v2, sm = 35</a:t>
            </a:r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1517650" y="525463"/>
            <a:ext cx="1765300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v3, sm = 53</a:t>
            </a:r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5861050" y="525463"/>
            <a:ext cx="1765300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v5, sm = 31</a:t>
            </a:r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4108450" y="601663"/>
            <a:ext cx="1765300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v4, sm = 25</a:t>
            </a:r>
          </a:p>
        </p:txBody>
      </p:sp>
      <p:graphicFrame>
        <p:nvGraphicFramePr>
          <p:cNvPr id="81933" name="Object 13"/>
          <p:cNvGraphicFramePr>
            <a:graphicFrameLocks/>
          </p:cNvGraphicFramePr>
          <p:nvPr/>
        </p:nvGraphicFramePr>
        <p:xfrm>
          <a:off x="1077913" y="2117725"/>
          <a:ext cx="1836737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2" name="Document" r:id="rId14" imgW="6642930" imgH="3947714" progId="Word.Document.8">
                  <p:embed/>
                </p:oleObj>
              </mc:Choice>
              <mc:Fallback>
                <p:oleObj name="Document" r:id="rId14" imgW="6642930" imgH="3947714" progId="Word.Document.8">
                  <p:embed/>
                  <p:pic>
                    <p:nvPicPr>
                      <p:cNvPr id="0" name="Object 13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3" y="2117725"/>
                        <a:ext cx="1836737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34" name="Rectangle 14"/>
          <p:cNvSpPr>
            <a:spLocks noChangeArrowheads="1"/>
          </p:cNvSpPr>
          <p:nvPr/>
        </p:nvSpPr>
        <p:spPr bwMode="auto">
          <a:xfrm>
            <a:off x="222250" y="1646238"/>
            <a:ext cx="138430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>
                <a:latin typeface="SL Dutch" charset="0"/>
              </a:rPr>
              <a:t>v2, sm = 28</a:t>
            </a:r>
          </a:p>
        </p:txBody>
      </p:sp>
      <p:graphicFrame>
        <p:nvGraphicFramePr>
          <p:cNvPr id="81935" name="Object 15"/>
          <p:cNvGraphicFramePr>
            <a:graphicFrameLocks/>
          </p:cNvGraphicFramePr>
          <p:nvPr/>
        </p:nvGraphicFramePr>
        <p:xfrm>
          <a:off x="4427538" y="2417763"/>
          <a:ext cx="1665287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3" name="Document" r:id="rId16" imgW="7323315" imgH="4872881" progId="Word.Document.8">
                  <p:embed/>
                </p:oleObj>
              </mc:Choice>
              <mc:Fallback>
                <p:oleObj name="Document" r:id="rId16" imgW="7323315" imgH="4872881" progId="Word.Document.8">
                  <p:embed/>
                  <p:pic>
                    <p:nvPicPr>
                      <p:cNvPr id="0" name="Object 15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2417763"/>
                        <a:ext cx="1665287" cy="1112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36" name="Rectangle 16"/>
          <p:cNvSpPr>
            <a:spLocks noChangeArrowheads="1"/>
          </p:cNvSpPr>
          <p:nvPr/>
        </p:nvSpPr>
        <p:spPr bwMode="auto">
          <a:xfrm>
            <a:off x="4197350" y="1985963"/>
            <a:ext cx="15271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v3, sm = 50</a:t>
            </a:r>
          </a:p>
        </p:txBody>
      </p:sp>
      <p:graphicFrame>
        <p:nvGraphicFramePr>
          <p:cNvPr id="81937" name="Object 17"/>
          <p:cNvGraphicFramePr>
            <a:graphicFrameLocks/>
          </p:cNvGraphicFramePr>
          <p:nvPr/>
        </p:nvGraphicFramePr>
        <p:xfrm>
          <a:off x="7026275" y="2516188"/>
          <a:ext cx="1574800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4" name="Document" r:id="rId18" imgW="6925466" imgH="4396663" progId="Word.Document.8">
                  <p:embed/>
                </p:oleObj>
              </mc:Choice>
              <mc:Fallback>
                <p:oleObj name="Document" r:id="rId18" imgW="6925466" imgH="4396663" progId="Word.Document.8">
                  <p:embed/>
                  <p:pic>
                    <p:nvPicPr>
                      <p:cNvPr id="0" name="Object 17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6275" y="2516188"/>
                        <a:ext cx="1574800" cy="1004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38" name="Rectangle 18"/>
          <p:cNvSpPr>
            <a:spLocks noChangeArrowheads="1"/>
          </p:cNvSpPr>
          <p:nvPr/>
        </p:nvSpPr>
        <p:spPr bwMode="auto">
          <a:xfrm>
            <a:off x="7232650" y="2049463"/>
            <a:ext cx="1663700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v5, sm = 36</a:t>
            </a:r>
          </a:p>
        </p:txBody>
      </p:sp>
      <p:sp>
        <p:nvSpPr>
          <p:cNvPr id="81939" name="Line 19"/>
          <p:cNvSpPr>
            <a:spLocks noChangeShapeType="1"/>
          </p:cNvSpPr>
          <p:nvPr/>
        </p:nvSpPr>
        <p:spPr bwMode="auto">
          <a:xfrm flipH="1">
            <a:off x="990600" y="381000"/>
            <a:ext cx="2514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81940" name="Line 20"/>
          <p:cNvSpPr>
            <a:spLocks noChangeShapeType="1"/>
          </p:cNvSpPr>
          <p:nvPr/>
        </p:nvSpPr>
        <p:spPr bwMode="auto">
          <a:xfrm flipH="1">
            <a:off x="2743200" y="533400"/>
            <a:ext cx="762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81941" name="Line 21"/>
          <p:cNvSpPr>
            <a:spLocks noChangeShapeType="1"/>
          </p:cNvSpPr>
          <p:nvPr/>
        </p:nvSpPr>
        <p:spPr bwMode="auto">
          <a:xfrm>
            <a:off x="3657600" y="685800"/>
            <a:ext cx="0" cy="228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81942" name="Line 22"/>
          <p:cNvSpPr>
            <a:spLocks noChangeShapeType="1"/>
          </p:cNvSpPr>
          <p:nvPr/>
        </p:nvSpPr>
        <p:spPr bwMode="auto">
          <a:xfrm>
            <a:off x="4725988" y="377825"/>
            <a:ext cx="1293812" cy="612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81943" name="Line 23"/>
          <p:cNvSpPr>
            <a:spLocks noChangeShapeType="1"/>
          </p:cNvSpPr>
          <p:nvPr/>
        </p:nvSpPr>
        <p:spPr bwMode="auto">
          <a:xfrm>
            <a:off x="4724400" y="1600200"/>
            <a:ext cx="25908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81944" name="Line 24"/>
          <p:cNvSpPr>
            <a:spLocks noChangeShapeType="1"/>
          </p:cNvSpPr>
          <p:nvPr/>
        </p:nvSpPr>
        <p:spPr bwMode="auto">
          <a:xfrm flipH="1">
            <a:off x="2819400" y="1828800"/>
            <a:ext cx="914400" cy="609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graphicFrame>
        <p:nvGraphicFramePr>
          <p:cNvPr id="81945" name="Object 25"/>
          <p:cNvGraphicFramePr>
            <a:graphicFrameLocks/>
          </p:cNvGraphicFramePr>
          <p:nvPr/>
        </p:nvGraphicFramePr>
        <p:xfrm>
          <a:off x="163513" y="3946525"/>
          <a:ext cx="1176337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5" name="Document" r:id="rId20" imgW="7437810" imgH="5257809" progId="Word.Document.8">
                  <p:embed/>
                </p:oleObj>
              </mc:Choice>
              <mc:Fallback>
                <p:oleObj name="Document" r:id="rId20" imgW="7437810" imgH="5257809" progId="Word.Document.8">
                  <p:embed/>
                  <p:pic>
                    <p:nvPicPr>
                      <p:cNvPr id="0" name="Object 25"/>
                      <p:cNvPicPr>
                        <a:picLocks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3" y="3946525"/>
                        <a:ext cx="1176337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46" name="Rectangle 26"/>
          <p:cNvSpPr>
            <a:spLocks noChangeArrowheads="1"/>
          </p:cNvSpPr>
          <p:nvPr/>
        </p:nvSpPr>
        <p:spPr bwMode="auto">
          <a:xfrm>
            <a:off x="82550" y="3411538"/>
            <a:ext cx="151130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>
                <a:latin typeface="SL Dutch" charset="0"/>
              </a:rPr>
              <a:t>v3, sm =52</a:t>
            </a:r>
          </a:p>
        </p:txBody>
      </p:sp>
      <p:graphicFrame>
        <p:nvGraphicFramePr>
          <p:cNvPr id="81947" name="Object 27"/>
          <p:cNvGraphicFramePr>
            <a:graphicFrameLocks/>
          </p:cNvGraphicFramePr>
          <p:nvPr/>
        </p:nvGraphicFramePr>
        <p:xfrm>
          <a:off x="2824163" y="3721100"/>
          <a:ext cx="2825750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6" name="Document" r:id="rId22" imgW="7141853" imgH="3961776" progId="Word.Document.8">
                  <p:embed/>
                </p:oleObj>
              </mc:Choice>
              <mc:Fallback>
                <p:oleObj name="Document" r:id="rId22" imgW="7141853" imgH="3961776" progId="Word.Document.8">
                  <p:embed/>
                  <p:pic>
                    <p:nvPicPr>
                      <p:cNvPr id="0" name="Object 27"/>
                      <p:cNvPicPr>
                        <a:picLocks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3721100"/>
                        <a:ext cx="2825750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48" name="Rectangle 28"/>
          <p:cNvSpPr>
            <a:spLocks noChangeArrowheads="1"/>
          </p:cNvSpPr>
          <p:nvPr/>
        </p:nvSpPr>
        <p:spPr bwMode="auto">
          <a:xfrm>
            <a:off x="2444750" y="3182938"/>
            <a:ext cx="138430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>
                <a:latin typeface="SL Dutch" charset="0"/>
              </a:rPr>
              <a:t>v5, sm = 28</a:t>
            </a:r>
          </a:p>
        </p:txBody>
      </p:sp>
      <p:sp>
        <p:nvSpPr>
          <p:cNvPr id="81949" name="Line 29"/>
          <p:cNvSpPr>
            <a:spLocks noChangeShapeType="1"/>
          </p:cNvSpPr>
          <p:nvPr/>
        </p:nvSpPr>
        <p:spPr bwMode="auto">
          <a:xfrm flipH="1">
            <a:off x="685800" y="3124200"/>
            <a:ext cx="6096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81950" name="Line 30"/>
          <p:cNvSpPr>
            <a:spLocks noChangeShapeType="1"/>
          </p:cNvSpPr>
          <p:nvPr/>
        </p:nvSpPr>
        <p:spPr bwMode="auto">
          <a:xfrm>
            <a:off x="2743200" y="3124200"/>
            <a:ext cx="914400" cy="609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81951" name="Rectangle 31"/>
          <p:cNvSpPr>
            <a:spLocks noChangeArrowheads="1"/>
          </p:cNvSpPr>
          <p:nvPr/>
        </p:nvSpPr>
        <p:spPr bwMode="auto">
          <a:xfrm>
            <a:off x="3492500" y="5373688"/>
            <a:ext cx="203200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>
                <a:latin typeface="SL Dutch" charset="0"/>
              </a:rPr>
              <a:t>v3, sm = 28+0=28</a:t>
            </a:r>
          </a:p>
        </p:txBody>
      </p:sp>
      <p:sp>
        <p:nvSpPr>
          <p:cNvPr id="81952" name="Rectangle 32"/>
          <p:cNvSpPr>
            <a:spLocks noChangeArrowheads="1"/>
          </p:cNvSpPr>
          <p:nvPr/>
        </p:nvSpPr>
        <p:spPr bwMode="auto">
          <a:xfrm>
            <a:off x="2873375" y="5799138"/>
            <a:ext cx="5545138" cy="5318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2800" b="1" u="sng">
                <a:solidFill>
                  <a:schemeClr val="tx2"/>
                </a:solidFill>
                <a:latin typeface="Arial" panose="020B0604020202020204" pitchFamily="34" charset="0"/>
              </a:rPr>
              <a:t>Možna rešitev = 1-4-2-5-3-1 = 28</a:t>
            </a:r>
          </a:p>
        </p:txBody>
      </p:sp>
      <p:sp>
        <p:nvSpPr>
          <p:cNvPr id="81953" name="Rectangle 33"/>
          <p:cNvSpPr>
            <a:spLocks noChangeArrowheads="1"/>
          </p:cNvSpPr>
          <p:nvPr/>
        </p:nvSpPr>
        <p:spPr bwMode="auto">
          <a:xfrm>
            <a:off x="5651500" y="5300663"/>
            <a:ext cx="1781175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2000">
                <a:latin typeface="SL Dutch" charset="0"/>
              </a:rPr>
              <a:t>+ cena 3-1 (0)</a:t>
            </a:r>
          </a:p>
        </p:txBody>
      </p:sp>
      <p:sp>
        <p:nvSpPr>
          <p:cNvPr id="81954" name="Line 34"/>
          <p:cNvSpPr>
            <a:spLocks noChangeShapeType="1"/>
          </p:cNvSpPr>
          <p:nvPr/>
        </p:nvSpPr>
        <p:spPr bwMode="auto">
          <a:xfrm>
            <a:off x="4572000" y="4876800"/>
            <a:ext cx="0" cy="304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Line 2"/>
          <p:cNvSpPr>
            <a:spLocks noChangeShapeType="1"/>
          </p:cNvSpPr>
          <p:nvPr/>
        </p:nvSpPr>
        <p:spPr bwMode="auto">
          <a:xfrm>
            <a:off x="4648200" y="1828800"/>
            <a:ext cx="76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graphicFrame>
        <p:nvGraphicFramePr>
          <p:cNvPr id="83971" name="Object 3"/>
          <p:cNvGraphicFramePr>
            <a:graphicFrameLocks/>
          </p:cNvGraphicFramePr>
          <p:nvPr/>
        </p:nvGraphicFramePr>
        <p:xfrm>
          <a:off x="3525838" y="6350"/>
          <a:ext cx="113665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5" name="Document" r:id="rId4" imgW="6099048" imgH="3965448" progId="Word.Document.6">
                  <p:embed/>
                </p:oleObj>
              </mc:Choice>
              <mc:Fallback>
                <p:oleObj name="Document" r:id="rId4" imgW="6099048" imgH="3965448" progId="Word.Document.6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5838" y="6350"/>
                        <a:ext cx="1136650" cy="6731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2" name="Object 4"/>
          <p:cNvGraphicFramePr>
            <a:graphicFrameLocks/>
          </p:cNvGraphicFramePr>
          <p:nvPr/>
        </p:nvGraphicFramePr>
        <p:xfrm>
          <a:off x="173038" y="839788"/>
          <a:ext cx="887412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6" name="Document" r:id="rId6" imgW="6099048" imgH="3965448" progId="Word.Document.6">
                  <p:embed/>
                </p:oleObj>
              </mc:Choice>
              <mc:Fallback>
                <p:oleObj name="Document" r:id="rId6" imgW="6099048" imgH="3965448" progId="Word.Document.6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8" y="839788"/>
                        <a:ext cx="887412" cy="52387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1835150" y="96838"/>
            <a:ext cx="1587500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400">
                <a:latin typeface="SL Dutch" charset="0"/>
              </a:rPr>
              <a:t>vozl. 1 sm = 25</a:t>
            </a:r>
          </a:p>
        </p:txBody>
      </p:sp>
      <p:graphicFrame>
        <p:nvGraphicFramePr>
          <p:cNvPr id="83974" name="Object 6"/>
          <p:cNvGraphicFramePr>
            <a:graphicFrameLocks/>
          </p:cNvGraphicFramePr>
          <p:nvPr/>
        </p:nvGraphicFramePr>
        <p:xfrm>
          <a:off x="1849438" y="844550"/>
          <a:ext cx="8794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7" name="Document" r:id="rId8" imgW="6099048" imgH="3965448" progId="Word.Document.6">
                  <p:embed/>
                </p:oleObj>
              </mc:Choice>
              <mc:Fallback>
                <p:oleObj name="Document" r:id="rId8" imgW="6099048" imgH="3965448" progId="Word.Document.6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438" y="844550"/>
                        <a:ext cx="879475" cy="51911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5" name="Object 7"/>
          <p:cNvGraphicFramePr>
            <a:graphicFrameLocks/>
          </p:cNvGraphicFramePr>
          <p:nvPr/>
        </p:nvGraphicFramePr>
        <p:xfrm>
          <a:off x="3221038" y="920750"/>
          <a:ext cx="1519237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8" name="Document" r:id="rId10" imgW="6099048" imgH="3965448" progId="Word.Document.6">
                  <p:embed/>
                </p:oleObj>
              </mc:Choice>
              <mc:Fallback>
                <p:oleObj name="Document" r:id="rId10" imgW="6099048" imgH="3965448" progId="Word.Document.6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038" y="920750"/>
                        <a:ext cx="1519237" cy="9017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6" name="Object 8"/>
          <p:cNvGraphicFramePr>
            <a:graphicFrameLocks/>
          </p:cNvGraphicFramePr>
          <p:nvPr/>
        </p:nvGraphicFramePr>
        <p:xfrm>
          <a:off x="6040438" y="844550"/>
          <a:ext cx="1116012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9" name="Document" r:id="rId12" imgW="6099048" imgH="3965448" progId="Word.Document.6">
                  <p:embed/>
                </p:oleObj>
              </mc:Choice>
              <mc:Fallback>
                <p:oleObj name="Document" r:id="rId12" imgW="6099048" imgH="3965448" progId="Word.Document.6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438" y="844550"/>
                        <a:ext cx="1116012" cy="6604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-6350" y="525463"/>
            <a:ext cx="1255713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v2, sm = 35</a:t>
            </a: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1517650" y="525463"/>
            <a:ext cx="1765300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v3, sm = 53</a:t>
            </a: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5861050" y="525463"/>
            <a:ext cx="1765300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v5, sm = 31</a:t>
            </a: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4108450" y="601663"/>
            <a:ext cx="1765300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v4, sm = 25</a:t>
            </a:r>
          </a:p>
        </p:txBody>
      </p:sp>
      <p:graphicFrame>
        <p:nvGraphicFramePr>
          <p:cNvPr id="83981" name="Object 13"/>
          <p:cNvGraphicFramePr>
            <a:graphicFrameLocks/>
          </p:cNvGraphicFramePr>
          <p:nvPr/>
        </p:nvGraphicFramePr>
        <p:xfrm>
          <a:off x="1073150" y="2117725"/>
          <a:ext cx="168433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30" name="Document" r:id="rId14" imgW="6099048" imgH="3965448" progId="Word.Document.6">
                  <p:embed/>
                </p:oleObj>
              </mc:Choice>
              <mc:Fallback>
                <p:oleObj name="Document" r:id="rId14" imgW="6099048" imgH="3965448" progId="Word.Document.6">
                  <p:embed/>
                  <p:pic>
                    <p:nvPicPr>
                      <p:cNvPr id="0" name="Object 13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150" y="2117725"/>
                        <a:ext cx="1684338" cy="100012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222250" y="1646238"/>
            <a:ext cx="138430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>
                <a:latin typeface="SL Dutch" charset="0"/>
              </a:rPr>
              <a:t>v2, sm = 28</a:t>
            </a:r>
          </a:p>
        </p:txBody>
      </p:sp>
      <p:graphicFrame>
        <p:nvGraphicFramePr>
          <p:cNvPr id="83983" name="Object 15"/>
          <p:cNvGraphicFramePr>
            <a:graphicFrameLocks/>
          </p:cNvGraphicFramePr>
          <p:nvPr/>
        </p:nvGraphicFramePr>
        <p:xfrm>
          <a:off x="4440238" y="2444750"/>
          <a:ext cx="140017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31" name="Document" r:id="rId16" imgW="6099048" imgH="3965448" progId="Word.Document.6">
                  <p:embed/>
                </p:oleObj>
              </mc:Choice>
              <mc:Fallback>
                <p:oleObj name="Document" r:id="rId16" imgW="6099048" imgH="3965448" progId="Word.Document.6">
                  <p:embed/>
                  <p:pic>
                    <p:nvPicPr>
                      <p:cNvPr id="0" name="Object 15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238" y="2444750"/>
                        <a:ext cx="1400175" cy="83026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4197350" y="1985963"/>
            <a:ext cx="15271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v3, sm = 50</a:t>
            </a:r>
          </a:p>
        </p:txBody>
      </p:sp>
      <p:graphicFrame>
        <p:nvGraphicFramePr>
          <p:cNvPr id="83985" name="Object 17"/>
          <p:cNvGraphicFramePr>
            <a:graphicFrameLocks/>
          </p:cNvGraphicFramePr>
          <p:nvPr/>
        </p:nvGraphicFramePr>
        <p:xfrm>
          <a:off x="7204075" y="2520950"/>
          <a:ext cx="140017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32" name="Document" r:id="rId18" imgW="6099048" imgH="3965448" progId="Word.Document.6">
                  <p:embed/>
                </p:oleObj>
              </mc:Choice>
              <mc:Fallback>
                <p:oleObj name="Document" r:id="rId18" imgW="6099048" imgH="3965448" progId="Word.Document.6">
                  <p:embed/>
                  <p:pic>
                    <p:nvPicPr>
                      <p:cNvPr id="0" name="Object 17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4075" y="2520950"/>
                        <a:ext cx="1400175" cy="83026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7232650" y="2049463"/>
            <a:ext cx="1663700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v5, sm = 36</a:t>
            </a:r>
          </a:p>
        </p:txBody>
      </p:sp>
      <p:sp>
        <p:nvSpPr>
          <p:cNvPr id="83987" name="Line 19"/>
          <p:cNvSpPr>
            <a:spLocks noChangeShapeType="1"/>
          </p:cNvSpPr>
          <p:nvPr/>
        </p:nvSpPr>
        <p:spPr bwMode="auto">
          <a:xfrm flipH="1">
            <a:off x="990600" y="381000"/>
            <a:ext cx="2514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83988" name="Line 20"/>
          <p:cNvSpPr>
            <a:spLocks noChangeShapeType="1"/>
          </p:cNvSpPr>
          <p:nvPr/>
        </p:nvSpPr>
        <p:spPr bwMode="auto">
          <a:xfrm flipH="1">
            <a:off x="2743200" y="533400"/>
            <a:ext cx="762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83989" name="Line 21"/>
          <p:cNvSpPr>
            <a:spLocks noChangeShapeType="1"/>
          </p:cNvSpPr>
          <p:nvPr/>
        </p:nvSpPr>
        <p:spPr bwMode="auto">
          <a:xfrm>
            <a:off x="3657600" y="685800"/>
            <a:ext cx="0" cy="228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83990" name="Line 22"/>
          <p:cNvSpPr>
            <a:spLocks noChangeShapeType="1"/>
          </p:cNvSpPr>
          <p:nvPr/>
        </p:nvSpPr>
        <p:spPr bwMode="auto">
          <a:xfrm>
            <a:off x="4725988" y="377825"/>
            <a:ext cx="1293812" cy="612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83991" name="Line 23"/>
          <p:cNvSpPr>
            <a:spLocks noChangeShapeType="1"/>
          </p:cNvSpPr>
          <p:nvPr/>
        </p:nvSpPr>
        <p:spPr bwMode="auto">
          <a:xfrm>
            <a:off x="4724400" y="1600200"/>
            <a:ext cx="25908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83992" name="Line 24"/>
          <p:cNvSpPr>
            <a:spLocks noChangeShapeType="1"/>
          </p:cNvSpPr>
          <p:nvPr/>
        </p:nvSpPr>
        <p:spPr bwMode="auto">
          <a:xfrm flipH="1">
            <a:off x="2819400" y="1828800"/>
            <a:ext cx="914400" cy="609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graphicFrame>
        <p:nvGraphicFramePr>
          <p:cNvPr id="83993" name="Object 25"/>
          <p:cNvGraphicFramePr>
            <a:graphicFrameLocks/>
          </p:cNvGraphicFramePr>
          <p:nvPr/>
        </p:nvGraphicFramePr>
        <p:xfrm>
          <a:off x="158750" y="3946525"/>
          <a:ext cx="104616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33" name="Document" r:id="rId20" imgW="6099048" imgH="3965448" progId="Word.Document.6">
                  <p:embed/>
                </p:oleObj>
              </mc:Choice>
              <mc:Fallback>
                <p:oleObj name="Document" r:id="rId20" imgW="6099048" imgH="3965448" progId="Word.Document.6">
                  <p:embed/>
                  <p:pic>
                    <p:nvPicPr>
                      <p:cNvPr id="0" name="Object 25"/>
                      <p:cNvPicPr>
                        <a:picLocks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3946525"/>
                        <a:ext cx="1046163" cy="61912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94" name="Rectangle 26"/>
          <p:cNvSpPr>
            <a:spLocks noChangeArrowheads="1"/>
          </p:cNvSpPr>
          <p:nvPr/>
        </p:nvSpPr>
        <p:spPr bwMode="auto">
          <a:xfrm>
            <a:off x="82550" y="3411538"/>
            <a:ext cx="151130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>
                <a:latin typeface="SL Dutch" charset="0"/>
              </a:rPr>
              <a:t>v3, sm =52</a:t>
            </a:r>
          </a:p>
        </p:txBody>
      </p:sp>
      <p:graphicFrame>
        <p:nvGraphicFramePr>
          <p:cNvPr id="83995" name="Object 27"/>
          <p:cNvGraphicFramePr>
            <a:graphicFrameLocks/>
          </p:cNvGraphicFramePr>
          <p:nvPr/>
        </p:nvGraphicFramePr>
        <p:xfrm>
          <a:off x="2978150" y="3717925"/>
          <a:ext cx="2449513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34" name="Document" r:id="rId22" imgW="6099048" imgH="3965448" progId="Word.Document.6">
                  <p:embed/>
                </p:oleObj>
              </mc:Choice>
              <mc:Fallback>
                <p:oleObj name="Document" r:id="rId22" imgW="6099048" imgH="3965448" progId="Word.Document.6">
                  <p:embed/>
                  <p:pic>
                    <p:nvPicPr>
                      <p:cNvPr id="0" name="Object 27"/>
                      <p:cNvPicPr>
                        <a:picLocks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8150" y="3717925"/>
                        <a:ext cx="2449513" cy="115252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96" name="Rectangle 28"/>
          <p:cNvSpPr>
            <a:spLocks noChangeArrowheads="1"/>
          </p:cNvSpPr>
          <p:nvPr/>
        </p:nvSpPr>
        <p:spPr bwMode="auto">
          <a:xfrm>
            <a:off x="2444750" y="3182938"/>
            <a:ext cx="138430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>
                <a:latin typeface="SL Dutch" charset="0"/>
              </a:rPr>
              <a:t>v5, sm = 28</a:t>
            </a:r>
          </a:p>
        </p:txBody>
      </p:sp>
      <p:sp>
        <p:nvSpPr>
          <p:cNvPr id="83997" name="Line 29"/>
          <p:cNvSpPr>
            <a:spLocks noChangeShapeType="1"/>
          </p:cNvSpPr>
          <p:nvPr/>
        </p:nvSpPr>
        <p:spPr bwMode="auto">
          <a:xfrm flipH="1">
            <a:off x="685800" y="3124200"/>
            <a:ext cx="6096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83998" name="Line 30"/>
          <p:cNvSpPr>
            <a:spLocks noChangeShapeType="1"/>
          </p:cNvSpPr>
          <p:nvPr/>
        </p:nvSpPr>
        <p:spPr bwMode="auto">
          <a:xfrm>
            <a:off x="2743200" y="3124200"/>
            <a:ext cx="914400" cy="609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83999" name="Rectangle 31"/>
          <p:cNvSpPr>
            <a:spLocks noChangeArrowheads="1"/>
          </p:cNvSpPr>
          <p:nvPr/>
        </p:nvSpPr>
        <p:spPr bwMode="auto">
          <a:xfrm>
            <a:off x="3511550" y="5164138"/>
            <a:ext cx="203200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>
                <a:latin typeface="SL Dutch" charset="0"/>
              </a:rPr>
              <a:t>v3, sm = 28+0=28</a:t>
            </a:r>
          </a:p>
        </p:txBody>
      </p:sp>
      <p:sp>
        <p:nvSpPr>
          <p:cNvPr id="84000" name="Rectangle 32"/>
          <p:cNvSpPr>
            <a:spLocks noChangeArrowheads="1"/>
          </p:cNvSpPr>
          <p:nvPr/>
        </p:nvSpPr>
        <p:spPr bwMode="auto">
          <a:xfrm>
            <a:off x="2873375" y="5799138"/>
            <a:ext cx="5545138" cy="5318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2800" b="1" u="sng">
                <a:solidFill>
                  <a:schemeClr val="tx2"/>
                </a:solidFill>
                <a:latin typeface="Arial" panose="020B0604020202020204" pitchFamily="34" charset="0"/>
              </a:rPr>
              <a:t>Možna rešitev = 1-4-2-5-3-1 = 28</a:t>
            </a:r>
          </a:p>
        </p:txBody>
      </p:sp>
      <p:sp>
        <p:nvSpPr>
          <p:cNvPr id="84001" name="Rectangle 33"/>
          <p:cNvSpPr>
            <a:spLocks noChangeArrowheads="1"/>
          </p:cNvSpPr>
          <p:nvPr/>
        </p:nvSpPr>
        <p:spPr bwMode="auto">
          <a:xfrm>
            <a:off x="5845175" y="5129213"/>
            <a:ext cx="1781175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2000">
                <a:latin typeface="SL Dutch" charset="0"/>
              </a:rPr>
              <a:t>+ cena 3-1 (0)</a:t>
            </a:r>
          </a:p>
        </p:txBody>
      </p:sp>
      <p:sp>
        <p:nvSpPr>
          <p:cNvPr id="84002" name="Line 34"/>
          <p:cNvSpPr>
            <a:spLocks noChangeShapeType="1"/>
          </p:cNvSpPr>
          <p:nvPr/>
        </p:nvSpPr>
        <p:spPr bwMode="auto">
          <a:xfrm>
            <a:off x="4572000" y="4876800"/>
            <a:ext cx="0" cy="304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mtClean="0"/>
              <a:t>“Klestenje”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mtClean="0"/>
              <a:t>Imamo kandidata za rešitev, ki je krožna pot s ceno 28</a:t>
            </a:r>
          </a:p>
          <a:p>
            <a:pPr eaLnBrk="1" hangingPunct="1"/>
            <a:r>
              <a:rPr lang="sl-SI" altLang="sl-SI" smtClean="0"/>
              <a:t>Poznamo pa tudi oceno obetavnosti vozlišč</a:t>
            </a:r>
          </a:p>
          <a:p>
            <a:pPr lvl="1" eaLnBrk="1" hangingPunct="1"/>
            <a:r>
              <a:rPr lang="sl-SI" altLang="sl-SI" smtClean="0"/>
              <a:t>Koliko nas VSAJ (verjetno več!) stanejo TISTE krožne poti</a:t>
            </a:r>
          </a:p>
          <a:p>
            <a:pPr eaLnBrk="1" hangingPunct="1"/>
            <a:r>
              <a:rPr lang="sl-SI" altLang="sl-SI" smtClean="0"/>
              <a:t>Vsa ne dovolj obetavna vozlišča lahko zavržemo!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Line 2"/>
          <p:cNvSpPr>
            <a:spLocks noChangeShapeType="1"/>
          </p:cNvSpPr>
          <p:nvPr/>
        </p:nvSpPr>
        <p:spPr bwMode="auto">
          <a:xfrm>
            <a:off x="4648200" y="1828800"/>
            <a:ext cx="76200" cy="685800"/>
          </a:xfrm>
          <a:prstGeom prst="line">
            <a:avLst/>
          </a:prstGeom>
          <a:noFill/>
          <a:ln w="12700">
            <a:solidFill>
              <a:srgbClr val="66FF66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graphicFrame>
        <p:nvGraphicFramePr>
          <p:cNvPr id="87043" name="Object 3"/>
          <p:cNvGraphicFramePr>
            <a:graphicFrameLocks/>
          </p:cNvGraphicFramePr>
          <p:nvPr/>
        </p:nvGraphicFramePr>
        <p:xfrm>
          <a:off x="3521075" y="0"/>
          <a:ext cx="129540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08" name="Document" r:id="rId4" imgW="7271469" imgH="4903431" progId="Word.Document.8">
                  <p:embed/>
                </p:oleObj>
              </mc:Choice>
              <mc:Fallback>
                <p:oleObj name="Document" r:id="rId4" imgW="7271469" imgH="4903431" progId="Word.Documen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1075" y="0"/>
                        <a:ext cx="1295400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4" name="Object 4"/>
          <p:cNvGraphicFramePr>
            <a:graphicFrameLocks/>
          </p:cNvGraphicFramePr>
          <p:nvPr/>
        </p:nvGraphicFramePr>
        <p:xfrm>
          <a:off x="173038" y="839788"/>
          <a:ext cx="887412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09" name="Document" r:id="rId6" imgW="6099048" imgH="3965448" progId="Word.Document.6">
                  <p:embed/>
                </p:oleObj>
              </mc:Choice>
              <mc:Fallback>
                <p:oleObj name="Document" r:id="rId6" imgW="6099048" imgH="3965448" progId="Word.Document.6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8" y="839788"/>
                        <a:ext cx="887412" cy="52387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1835150" y="96838"/>
            <a:ext cx="1587500" cy="3175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400">
                <a:latin typeface="SL Dutch" charset="0"/>
              </a:rPr>
              <a:t>vozl. 1 sm = 25</a:t>
            </a:r>
          </a:p>
        </p:txBody>
      </p:sp>
      <p:graphicFrame>
        <p:nvGraphicFramePr>
          <p:cNvPr id="87046" name="Object 6"/>
          <p:cNvGraphicFramePr>
            <a:graphicFrameLocks/>
          </p:cNvGraphicFramePr>
          <p:nvPr/>
        </p:nvGraphicFramePr>
        <p:xfrm>
          <a:off x="1849438" y="844550"/>
          <a:ext cx="8794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10" name="Document" r:id="rId8" imgW="6099048" imgH="3965448" progId="Word.Document.6">
                  <p:embed/>
                </p:oleObj>
              </mc:Choice>
              <mc:Fallback>
                <p:oleObj name="Document" r:id="rId8" imgW="6099048" imgH="3965448" progId="Word.Document.6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438" y="844550"/>
                        <a:ext cx="879475" cy="51911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7" name="Object 7"/>
          <p:cNvGraphicFramePr>
            <a:graphicFrameLocks/>
          </p:cNvGraphicFramePr>
          <p:nvPr/>
        </p:nvGraphicFramePr>
        <p:xfrm>
          <a:off x="3214688" y="914400"/>
          <a:ext cx="1755775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11" name="Document" r:id="rId10" imgW="7102248" imgH="4497297" progId="Word.Document.8">
                  <p:embed/>
                </p:oleObj>
              </mc:Choice>
              <mc:Fallback>
                <p:oleObj name="Document" r:id="rId10" imgW="7102248" imgH="4497297" progId="Word.Documen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88" y="914400"/>
                        <a:ext cx="1755775" cy="111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8" name="Object 8"/>
          <p:cNvGraphicFramePr>
            <a:graphicFrameLocks/>
          </p:cNvGraphicFramePr>
          <p:nvPr/>
        </p:nvGraphicFramePr>
        <p:xfrm>
          <a:off x="6034088" y="838200"/>
          <a:ext cx="112871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12" name="Document" r:id="rId12" imgW="6099048" imgH="3965448" progId="Word.Document.6">
                  <p:embed/>
                </p:oleObj>
              </mc:Choice>
              <mc:Fallback>
                <p:oleObj name="Document" r:id="rId12" imgW="6099048" imgH="3965448" progId="Word.Document.6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4088" y="838200"/>
                        <a:ext cx="1128712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-6350" y="525463"/>
            <a:ext cx="1255713" cy="34925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v2, sm = 35</a:t>
            </a:r>
          </a:p>
        </p:txBody>
      </p:sp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1517650" y="525463"/>
            <a:ext cx="1765300" cy="34925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v3, sm = 53</a:t>
            </a:r>
          </a:p>
        </p:txBody>
      </p:sp>
      <p:sp>
        <p:nvSpPr>
          <p:cNvPr id="87051" name="Rectangle 11"/>
          <p:cNvSpPr>
            <a:spLocks noChangeArrowheads="1"/>
          </p:cNvSpPr>
          <p:nvPr/>
        </p:nvSpPr>
        <p:spPr bwMode="auto">
          <a:xfrm>
            <a:off x="5861050" y="525463"/>
            <a:ext cx="1765300" cy="34925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v5, sm = 31</a:t>
            </a:r>
          </a:p>
        </p:txBody>
      </p:sp>
      <p:sp>
        <p:nvSpPr>
          <p:cNvPr id="87052" name="Rectangle 12"/>
          <p:cNvSpPr>
            <a:spLocks noChangeArrowheads="1"/>
          </p:cNvSpPr>
          <p:nvPr/>
        </p:nvSpPr>
        <p:spPr bwMode="auto">
          <a:xfrm>
            <a:off x="4108450" y="601663"/>
            <a:ext cx="1765300" cy="34925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v4, sm = 25</a:t>
            </a:r>
          </a:p>
        </p:txBody>
      </p:sp>
      <p:graphicFrame>
        <p:nvGraphicFramePr>
          <p:cNvPr id="87053" name="Object 13"/>
          <p:cNvGraphicFramePr>
            <a:graphicFrameLocks/>
          </p:cNvGraphicFramePr>
          <p:nvPr/>
        </p:nvGraphicFramePr>
        <p:xfrm>
          <a:off x="1068388" y="2109788"/>
          <a:ext cx="1909762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13" name="Document" r:id="rId14" imgW="6898102" imgH="4326937" progId="Word.Document.8">
                  <p:embed/>
                </p:oleObj>
              </mc:Choice>
              <mc:Fallback>
                <p:oleObj name="Document" r:id="rId14" imgW="6898102" imgH="4326937" progId="Word.Document.8">
                  <p:embed/>
                  <p:pic>
                    <p:nvPicPr>
                      <p:cNvPr id="0" name="Object 13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2109788"/>
                        <a:ext cx="1909762" cy="119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4" name="Rectangle 14"/>
          <p:cNvSpPr>
            <a:spLocks noChangeArrowheads="1"/>
          </p:cNvSpPr>
          <p:nvPr/>
        </p:nvSpPr>
        <p:spPr bwMode="auto">
          <a:xfrm>
            <a:off x="0" y="1916113"/>
            <a:ext cx="1384300" cy="379412"/>
          </a:xfrm>
          <a:prstGeom prst="rect">
            <a:avLst/>
          </a:prstGeom>
          <a:noFill/>
          <a:ln w="12700">
            <a:solidFill>
              <a:srgbClr val="66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>
                <a:latin typeface="SL Dutch" charset="0"/>
              </a:rPr>
              <a:t>v2, sm = 28</a:t>
            </a:r>
          </a:p>
        </p:txBody>
      </p:sp>
      <p:graphicFrame>
        <p:nvGraphicFramePr>
          <p:cNvPr id="87055" name="Object 15"/>
          <p:cNvGraphicFramePr>
            <a:graphicFrameLocks/>
          </p:cNvGraphicFramePr>
          <p:nvPr/>
        </p:nvGraphicFramePr>
        <p:xfrm>
          <a:off x="4433888" y="2438400"/>
          <a:ext cx="141287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14" name="Document" r:id="rId16" imgW="6099048" imgH="3965448" progId="Word.Document.6">
                  <p:embed/>
                </p:oleObj>
              </mc:Choice>
              <mc:Fallback>
                <p:oleObj name="Document" r:id="rId16" imgW="6099048" imgH="3965448" progId="Word.Document.6">
                  <p:embed/>
                  <p:pic>
                    <p:nvPicPr>
                      <p:cNvPr id="0" name="Object 15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888" y="2438400"/>
                        <a:ext cx="1412875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6" name="Rectangle 16"/>
          <p:cNvSpPr>
            <a:spLocks noChangeArrowheads="1"/>
          </p:cNvSpPr>
          <p:nvPr/>
        </p:nvSpPr>
        <p:spPr bwMode="auto">
          <a:xfrm>
            <a:off x="4197350" y="1985963"/>
            <a:ext cx="1527175" cy="349250"/>
          </a:xfrm>
          <a:prstGeom prst="rect">
            <a:avLst/>
          </a:prstGeom>
          <a:noFill/>
          <a:ln w="12700">
            <a:solidFill>
              <a:srgbClr val="66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v3, sm = 50</a:t>
            </a:r>
          </a:p>
        </p:txBody>
      </p:sp>
      <p:graphicFrame>
        <p:nvGraphicFramePr>
          <p:cNvPr id="87057" name="Object 17"/>
          <p:cNvGraphicFramePr>
            <a:graphicFrameLocks/>
          </p:cNvGraphicFramePr>
          <p:nvPr/>
        </p:nvGraphicFramePr>
        <p:xfrm>
          <a:off x="7197725" y="2514600"/>
          <a:ext cx="141287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15" name="Document" r:id="rId18" imgW="6099048" imgH="3965448" progId="Word.Document.6">
                  <p:embed/>
                </p:oleObj>
              </mc:Choice>
              <mc:Fallback>
                <p:oleObj name="Document" r:id="rId18" imgW="6099048" imgH="3965448" progId="Word.Document.6">
                  <p:embed/>
                  <p:pic>
                    <p:nvPicPr>
                      <p:cNvPr id="0" name="Object 17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7725" y="2514600"/>
                        <a:ext cx="1412875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8" name="Rectangle 18"/>
          <p:cNvSpPr>
            <a:spLocks noChangeArrowheads="1"/>
          </p:cNvSpPr>
          <p:nvPr/>
        </p:nvSpPr>
        <p:spPr bwMode="auto">
          <a:xfrm>
            <a:off x="7232650" y="2049463"/>
            <a:ext cx="1663700" cy="349250"/>
          </a:xfrm>
          <a:prstGeom prst="rect">
            <a:avLst/>
          </a:prstGeom>
          <a:noFill/>
          <a:ln w="12700">
            <a:solidFill>
              <a:srgbClr val="66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SL Dutch" charset="0"/>
              </a:rPr>
              <a:t>v5, sm = 36</a:t>
            </a:r>
          </a:p>
        </p:txBody>
      </p:sp>
      <p:sp>
        <p:nvSpPr>
          <p:cNvPr id="87059" name="Line 19"/>
          <p:cNvSpPr>
            <a:spLocks noChangeShapeType="1"/>
          </p:cNvSpPr>
          <p:nvPr/>
        </p:nvSpPr>
        <p:spPr bwMode="auto">
          <a:xfrm flipH="1">
            <a:off x="990600" y="381000"/>
            <a:ext cx="2514600" cy="457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87060" name="Line 20"/>
          <p:cNvSpPr>
            <a:spLocks noChangeShapeType="1"/>
          </p:cNvSpPr>
          <p:nvPr/>
        </p:nvSpPr>
        <p:spPr bwMode="auto">
          <a:xfrm flipH="1">
            <a:off x="2743200" y="533400"/>
            <a:ext cx="762000" cy="304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87061" name="Line 21"/>
          <p:cNvSpPr>
            <a:spLocks noChangeShapeType="1"/>
          </p:cNvSpPr>
          <p:nvPr/>
        </p:nvSpPr>
        <p:spPr bwMode="auto">
          <a:xfrm>
            <a:off x="3657600" y="685800"/>
            <a:ext cx="0" cy="228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87062" name="Line 22"/>
          <p:cNvSpPr>
            <a:spLocks noChangeShapeType="1"/>
          </p:cNvSpPr>
          <p:nvPr/>
        </p:nvSpPr>
        <p:spPr bwMode="auto">
          <a:xfrm>
            <a:off x="4725988" y="377825"/>
            <a:ext cx="1293812" cy="61277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87063" name="Line 23"/>
          <p:cNvSpPr>
            <a:spLocks noChangeShapeType="1"/>
          </p:cNvSpPr>
          <p:nvPr/>
        </p:nvSpPr>
        <p:spPr bwMode="auto">
          <a:xfrm>
            <a:off x="4724400" y="1600200"/>
            <a:ext cx="2590800" cy="914400"/>
          </a:xfrm>
          <a:prstGeom prst="line">
            <a:avLst/>
          </a:prstGeom>
          <a:noFill/>
          <a:ln w="12700">
            <a:solidFill>
              <a:srgbClr val="66FF66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87064" name="Line 24"/>
          <p:cNvSpPr>
            <a:spLocks noChangeShapeType="1"/>
          </p:cNvSpPr>
          <p:nvPr/>
        </p:nvSpPr>
        <p:spPr bwMode="auto">
          <a:xfrm flipH="1">
            <a:off x="2819400" y="1828800"/>
            <a:ext cx="914400" cy="609600"/>
          </a:xfrm>
          <a:prstGeom prst="line">
            <a:avLst/>
          </a:prstGeom>
          <a:noFill/>
          <a:ln w="12700">
            <a:solidFill>
              <a:srgbClr val="66FF66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graphicFrame>
        <p:nvGraphicFramePr>
          <p:cNvPr id="87065" name="Object 25"/>
          <p:cNvGraphicFramePr>
            <a:graphicFrameLocks/>
          </p:cNvGraphicFramePr>
          <p:nvPr/>
        </p:nvGraphicFramePr>
        <p:xfrm>
          <a:off x="152400" y="3940175"/>
          <a:ext cx="105886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16" name="Document" r:id="rId20" imgW="6099048" imgH="3965448" progId="Word.Document.6">
                  <p:embed/>
                </p:oleObj>
              </mc:Choice>
              <mc:Fallback>
                <p:oleObj name="Document" r:id="rId20" imgW="6099048" imgH="3965448" progId="Word.Document.6">
                  <p:embed/>
                  <p:pic>
                    <p:nvPicPr>
                      <p:cNvPr id="0" name="Object 25"/>
                      <p:cNvPicPr>
                        <a:picLocks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940175"/>
                        <a:ext cx="1058863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66" name="Rectangle 26"/>
          <p:cNvSpPr>
            <a:spLocks noChangeArrowheads="1"/>
          </p:cNvSpPr>
          <p:nvPr/>
        </p:nvSpPr>
        <p:spPr bwMode="auto">
          <a:xfrm>
            <a:off x="82550" y="3411538"/>
            <a:ext cx="1511300" cy="379412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>
                <a:latin typeface="SL Dutch" charset="0"/>
              </a:rPr>
              <a:t>v3, sm =52</a:t>
            </a:r>
          </a:p>
        </p:txBody>
      </p:sp>
      <p:graphicFrame>
        <p:nvGraphicFramePr>
          <p:cNvPr id="87067" name="Object 27"/>
          <p:cNvGraphicFramePr>
            <a:graphicFrameLocks/>
          </p:cNvGraphicFramePr>
          <p:nvPr/>
        </p:nvGraphicFramePr>
        <p:xfrm>
          <a:off x="2987675" y="3716338"/>
          <a:ext cx="2733675" cy="161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17" name="Document" r:id="rId22" imgW="6905663" imgH="4028627" progId="Word.Document.8">
                  <p:embed/>
                </p:oleObj>
              </mc:Choice>
              <mc:Fallback>
                <p:oleObj name="Document" r:id="rId22" imgW="6905663" imgH="4028627" progId="Word.Document.8">
                  <p:embed/>
                  <p:pic>
                    <p:nvPicPr>
                      <p:cNvPr id="0" name="Object 27"/>
                      <p:cNvPicPr>
                        <a:picLocks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3716338"/>
                        <a:ext cx="2733675" cy="161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68" name="Rectangle 28"/>
          <p:cNvSpPr>
            <a:spLocks noChangeArrowheads="1"/>
          </p:cNvSpPr>
          <p:nvPr/>
        </p:nvSpPr>
        <p:spPr bwMode="auto">
          <a:xfrm>
            <a:off x="2444750" y="3182938"/>
            <a:ext cx="1384300" cy="379412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>
                <a:latin typeface="SL Dutch" charset="0"/>
              </a:rPr>
              <a:t>v5, sm = 28</a:t>
            </a:r>
          </a:p>
        </p:txBody>
      </p:sp>
      <p:sp>
        <p:nvSpPr>
          <p:cNvPr id="87069" name="Line 29"/>
          <p:cNvSpPr>
            <a:spLocks noChangeShapeType="1"/>
          </p:cNvSpPr>
          <p:nvPr/>
        </p:nvSpPr>
        <p:spPr bwMode="auto">
          <a:xfrm flipH="1">
            <a:off x="685800" y="3124200"/>
            <a:ext cx="6096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87070" name="Line 30"/>
          <p:cNvSpPr>
            <a:spLocks noChangeShapeType="1"/>
          </p:cNvSpPr>
          <p:nvPr/>
        </p:nvSpPr>
        <p:spPr bwMode="auto">
          <a:xfrm>
            <a:off x="2743200" y="3124200"/>
            <a:ext cx="9144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87071" name="Rectangle 31"/>
          <p:cNvSpPr>
            <a:spLocks noChangeArrowheads="1"/>
          </p:cNvSpPr>
          <p:nvPr/>
        </p:nvSpPr>
        <p:spPr bwMode="auto">
          <a:xfrm>
            <a:off x="3563938" y="5373688"/>
            <a:ext cx="1384300" cy="379412"/>
          </a:xfrm>
          <a:prstGeom prst="rect">
            <a:avLst/>
          </a:prstGeom>
          <a:noFill/>
          <a:ln w="12700">
            <a:solidFill>
              <a:srgbClr val="FF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>
                <a:latin typeface="SL Dutch" charset="0"/>
              </a:rPr>
              <a:t>v3, sm = 28</a:t>
            </a:r>
          </a:p>
        </p:txBody>
      </p:sp>
      <p:sp>
        <p:nvSpPr>
          <p:cNvPr id="87072" name="Rectangle 32"/>
          <p:cNvSpPr>
            <a:spLocks noChangeArrowheads="1"/>
          </p:cNvSpPr>
          <p:nvPr/>
        </p:nvSpPr>
        <p:spPr bwMode="auto">
          <a:xfrm>
            <a:off x="2879725" y="5805488"/>
            <a:ext cx="3643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2800" b="1" u="sng">
                <a:solidFill>
                  <a:schemeClr val="tx2"/>
                </a:solidFill>
                <a:latin typeface="SL Dutch" charset="0"/>
              </a:rPr>
              <a:t>Rešitev = 1-4-2-5-3-1</a:t>
            </a:r>
          </a:p>
        </p:txBody>
      </p:sp>
      <p:sp>
        <p:nvSpPr>
          <p:cNvPr id="87073" name="Line 33"/>
          <p:cNvSpPr>
            <a:spLocks noChangeShapeType="1"/>
          </p:cNvSpPr>
          <p:nvPr/>
        </p:nvSpPr>
        <p:spPr bwMode="auto">
          <a:xfrm>
            <a:off x="4211638" y="5084763"/>
            <a:ext cx="0" cy="304800"/>
          </a:xfrm>
          <a:prstGeom prst="line">
            <a:avLst/>
          </a:prstGeom>
          <a:noFill/>
          <a:ln w="12700">
            <a:solidFill>
              <a:srgbClr val="FF33FF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87074" name="Line 34"/>
          <p:cNvSpPr>
            <a:spLocks noChangeShapeType="1"/>
          </p:cNvSpPr>
          <p:nvPr/>
        </p:nvSpPr>
        <p:spPr bwMode="auto">
          <a:xfrm>
            <a:off x="76200" y="381000"/>
            <a:ext cx="1143000" cy="14478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87075" name="Line 35"/>
          <p:cNvSpPr>
            <a:spLocks noChangeShapeType="1"/>
          </p:cNvSpPr>
          <p:nvPr/>
        </p:nvSpPr>
        <p:spPr bwMode="auto">
          <a:xfrm flipH="1">
            <a:off x="0" y="381000"/>
            <a:ext cx="1295400" cy="12954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87076" name="Line 36"/>
          <p:cNvSpPr>
            <a:spLocks noChangeShapeType="1"/>
          </p:cNvSpPr>
          <p:nvPr/>
        </p:nvSpPr>
        <p:spPr bwMode="auto">
          <a:xfrm>
            <a:off x="1752600" y="381000"/>
            <a:ext cx="1143000" cy="14478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87077" name="Line 37"/>
          <p:cNvSpPr>
            <a:spLocks noChangeShapeType="1"/>
          </p:cNvSpPr>
          <p:nvPr/>
        </p:nvSpPr>
        <p:spPr bwMode="auto">
          <a:xfrm flipH="1">
            <a:off x="1676400" y="381000"/>
            <a:ext cx="1295400" cy="12954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87078" name="Line 38"/>
          <p:cNvSpPr>
            <a:spLocks noChangeShapeType="1"/>
          </p:cNvSpPr>
          <p:nvPr/>
        </p:nvSpPr>
        <p:spPr bwMode="auto">
          <a:xfrm>
            <a:off x="6172200" y="381000"/>
            <a:ext cx="1143000" cy="14478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87079" name="Line 39"/>
          <p:cNvSpPr>
            <a:spLocks noChangeShapeType="1"/>
          </p:cNvSpPr>
          <p:nvPr/>
        </p:nvSpPr>
        <p:spPr bwMode="auto">
          <a:xfrm flipH="1">
            <a:off x="6096000" y="381000"/>
            <a:ext cx="1295400" cy="12954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87080" name="Line 40"/>
          <p:cNvSpPr>
            <a:spLocks noChangeShapeType="1"/>
          </p:cNvSpPr>
          <p:nvPr/>
        </p:nvSpPr>
        <p:spPr bwMode="auto">
          <a:xfrm>
            <a:off x="7315200" y="2133600"/>
            <a:ext cx="1143000" cy="14478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87081" name="Line 41"/>
          <p:cNvSpPr>
            <a:spLocks noChangeShapeType="1"/>
          </p:cNvSpPr>
          <p:nvPr/>
        </p:nvSpPr>
        <p:spPr bwMode="auto">
          <a:xfrm flipH="1">
            <a:off x="7239000" y="2133600"/>
            <a:ext cx="1295400" cy="12954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87082" name="Line 42"/>
          <p:cNvSpPr>
            <a:spLocks noChangeShapeType="1"/>
          </p:cNvSpPr>
          <p:nvPr/>
        </p:nvSpPr>
        <p:spPr bwMode="auto">
          <a:xfrm>
            <a:off x="4573588" y="2057400"/>
            <a:ext cx="1143000" cy="14478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87083" name="Line 43"/>
          <p:cNvSpPr>
            <a:spLocks noChangeShapeType="1"/>
          </p:cNvSpPr>
          <p:nvPr/>
        </p:nvSpPr>
        <p:spPr bwMode="auto">
          <a:xfrm flipH="1">
            <a:off x="4421188" y="2057400"/>
            <a:ext cx="1295400" cy="12954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87084" name="Line 44"/>
          <p:cNvSpPr>
            <a:spLocks noChangeShapeType="1"/>
          </p:cNvSpPr>
          <p:nvPr/>
        </p:nvSpPr>
        <p:spPr bwMode="auto">
          <a:xfrm>
            <a:off x="79375" y="3429000"/>
            <a:ext cx="1143000" cy="14478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87085" name="Line 45"/>
          <p:cNvSpPr>
            <a:spLocks noChangeShapeType="1"/>
          </p:cNvSpPr>
          <p:nvPr/>
        </p:nvSpPr>
        <p:spPr bwMode="auto">
          <a:xfrm flipH="1">
            <a:off x="3175" y="3429000"/>
            <a:ext cx="1295400" cy="12954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sl-SI" smtClean="0"/>
              <a:t>Metoda A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2273300"/>
            <a:ext cx="8001000" cy="31750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sl-SI" smtClean="0">
                <a:latin typeface="SL Dutch" charset="0"/>
              </a:rPr>
              <a:t>Običajno nimamo take “sreče”, da takoj pridemo do optimalne rešitve</a:t>
            </a:r>
            <a:endParaRPr lang="sl-SI" altLang="sl-SI" smtClean="0">
              <a:latin typeface="SL Dutch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l-SI" altLang="sl-SI" smtClean="0">
                <a:latin typeface="SL Dutch" charset="0"/>
              </a:rPr>
              <a:t>Še kak zgled</a:t>
            </a:r>
            <a:endParaRPr lang="en-US" altLang="sl-SI" smtClean="0">
              <a:latin typeface="SL Dutch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mtClean="0"/>
              <a:t>Matrika omrežja</a:t>
            </a:r>
            <a:endParaRPr lang="en-US" altLang="sl-SI" smtClean="0"/>
          </a:p>
        </p:txBody>
      </p:sp>
      <p:graphicFrame>
        <p:nvGraphicFramePr>
          <p:cNvPr id="91141" name="Object 2"/>
          <p:cNvGraphicFramePr>
            <a:graphicFrameLocks/>
          </p:cNvGraphicFramePr>
          <p:nvPr/>
        </p:nvGraphicFramePr>
        <p:xfrm>
          <a:off x="2770188" y="2271713"/>
          <a:ext cx="3422650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4" name="Document" r:id="rId4" imgW="3366421" imgH="3908224" progId="Word.Document.8">
                  <p:embed/>
                </p:oleObj>
              </mc:Choice>
              <mc:Fallback>
                <p:oleObj name="Document" r:id="rId4" imgW="3366421" imgH="3908224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188" y="2271713"/>
                        <a:ext cx="3422650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3000" smtClean="0"/>
              <a:t>Drevo stanj – razvijemo začetno vozlišče</a:t>
            </a:r>
            <a:endParaRPr lang="en-US" altLang="sl-SI" sz="3000" smtClean="0"/>
          </a:p>
        </p:txBody>
      </p:sp>
      <p:graphicFrame>
        <p:nvGraphicFramePr>
          <p:cNvPr id="2" name="Diagram 1"/>
          <p:cNvGraphicFramePr/>
          <p:nvPr/>
        </p:nvGraphicFramePr>
        <p:xfrm>
          <a:off x="1370013" y="1827213"/>
          <a:ext cx="7361237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3000" smtClean="0"/>
              <a:t>Krožne poti s povezavo 1 – 2 / m12</a:t>
            </a:r>
            <a:endParaRPr lang="en-US" altLang="sl-SI" sz="3000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2200" smtClean="0"/>
              <a:t>Konstruirajmo omrežje, ki ustreza prvotnemu omrežju, le da gremo obvezno po povezavi 1 – 2. </a:t>
            </a:r>
          </a:p>
          <a:p>
            <a:pPr eaLnBrk="1" hangingPunct="1"/>
            <a:r>
              <a:rPr lang="sl-SI" altLang="sl-SI" sz="2200" smtClean="0"/>
              <a:t>V matriki vrstico 1 postavimo na ∞ (iz 1 ne smemo več nikamor drugam). </a:t>
            </a:r>
          </a:p>
          <a:p>
            <a:pPr eaLnBrk="1" hangingPunct="1"/>
            <a:r>
              <a:rPr lang="sl-SI" altLang="sl-SI" sz="2200" smtClean="0"/>
              <a:t>Enako 2 stolpec (v 2 ne smemo več priti!).</a:t>
            </a:r>
          </a:p>
          <a:p>
            <a:pPr eaLnBrk="1" hangingPunct="1"/>
            <a:r>
              <a:rPr lang="sl-SI" altLang="sl-SI" sz="2200" smtClean="0"/>
              <a:t>Prav tako postavimo 2 – 1 na ∞, saj se iz 2 še ne smemo vrniti v 1.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sl-SI" altLang="sl-SI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sl-SI" smtClean="0"/>
              <a:t>Drevo stanj</a:t>
            </a:r>
            <a:r>
              <a:rPr lang="sl-SI" altLang="sl-SI" smtClean="0"/>
              <a:t> – </a:t>
            </a:r>
            <a:br>
              <a:rPr lang="sl-SI" altLang="sl-SI" smtClean="0"/>
            </a:br>
            <a:r>
              <a:rPr lang="sl-SI" altLang="sl-SI" sz="1800" smtClean="0"/>
              <a:t>kako pregledati čim manjši del</a:t>
            </a:r>
            <a:endParaRPr lang="en-US" altLang="sl-SI" sz="1800" smtClean="0"/>
          </a:p>
        </p:txBody>
      </p:sp>
      <p:graphicFrame>
        <p:nvGraphicFramePr>
          <p:cNvPr id="2" name="Diagram 1"/>
          <p:cNvGraphicFramePr/>
          <p:nvPr/>
        </p:nvGraphicFramePr>
        <p:xfrm>
          <a:off x="323850" y="1628775"/>
          <a:ext cx="8496300" cy="5505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62" name="AutoShape 36"/>
          <p:cNvSpPr>
            <a:spLocks noChangeArrowheads="1"/>
          </p:cNvSpPr>
          <p:nvPr/>
        </p:nvSpPr>
        <p:spPr bwMode="auto">
          <a:xfrm>
            <a:off x="5148263" y="692150"/>
            <a:ext cx="3816350" cy="2016125"/>
          </a:xfrm>
          <a:prstGeom prst="wedgeRoundRectCallout">
            <a:avLst>
              <a:gd name="adj1" fmla="val -46338"/>
              <a:gd name="adj2" fmla="val 5645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sl-SI" altLang="sl-SI" sz="1600"/>
              <a:t>Radi bi izračunali, ali se splača iti proti V2 ali proti V3 ali proti V4</a:t>
            </a:r>
          </a:p>
          <a:p>
            <a:pPr algn="ctr" eaLnBrk="1" hangingPunct="1"/>
            <a:r>
              <a:rPr lang="sl-SI" altLang="sl-SI" sz="1600"/>
              <a:t>------------------------</a:t>
            </a:r>
          </a:p>
          <a:p>
            <a:pPr algn="ctr" eaLnBrk="1" hangingPunct="1"/>
            <a:r>
              <a:rPr lang="sl-SI" altLang="sl-SI" sz="1600"/>
              <a:t>Ocenimo vozlišča V1V2, V1V3 in V1V4 – nadaljevali bomo v smeri najbolj ugodne ocene</a:t>
            </a:r>
          </a:p>
          <a:p>
            <a:pPr algn="ctr" eaLnBrk="1" hangingPunct="1"/>
            <a:endParaRPr lang="sl-SI" altLang="sl-SI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5A2B28-0350-4A21-8BFD-ECED85540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graphicEl>
                                              <a:dgm id="{115A2B28-0350-4A21-8BFD-ECED85540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10CEE3-4E1B-48C2-A547-CB7FA93A9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graphicEl>
                                              <a:dgm id="{1F10CEE3-4E1B-48C2-A547-CB7FA93A9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021877-80FF-4FCB-9401-E9C0F02EC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>
                                            <p:graphicEl>
                                              <a:dgm id="{CF021877-80FF-4FCB-9401-E9C0F02EC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86A311-2DFC-4D01-9A84-3C874FAEC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">
                                            <p:graphicEl>
                                              <a:dgm id="{C686A311-2DFC-4D01-9A84-3C874FAEC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5D0B0F-5478-4283-BB3E-5EAF72E85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">
                                            <p:graphicEl>
                                              <a:dgm id="{025D0B0F-5478-4283-BB3E-5EAF72E85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F841BB-E720-4A46-BB7D-0F80BB0D5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">
                                            <p:graphicEl>
                                              <a:dgm id="{5DF841BB-E720-4A46-BB7D-0F80BB0D5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1C58F6-7B0E-49D0-9215-40CCD85C22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graphicEl>
                                              <a:dgm id="{761C58F6-7B0E-49D0-9215-40CCD85C227E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D137F1-3855-4B8D-A88E-E60FEBB7F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">
                                            <p:graphicEl>
                                              <a:dgm id="{39D137F1-3855-4B8D-A88E-E60FEBB7F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2CB635-FE87-42D4-B105-FE73947A4A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">
                                            <p:graphicEl>
                                              <a:dgm id="{B52CB635-FE87-42D4-B105-FE73947A4A57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CB52E5-3985-40D4-9064-B8A36B3456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2">
                                            <p:graphicEl>
                                              <a:dgm id="{A4CB52E5-3985-40D4-9064-B8A36B34563B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F852C7-7286-4219-9A66-7A9A22AC1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2">
                                            <p:graphicEl>
                                              <a:dgm id="{FDF852C7-7286-4219-9A66-7A9A22AC1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889532-AA12-47E6-97D2-27D37A74D3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2">
                                            <p:graphicEl>
                                              <a:dgm id="{00889532-AA12-47E6-97D2-27D37A74D332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D02022-59BD-498B-8620-BAAF29EA1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">
                                            <p:graphicEl>
                                              <a:dgm id="{39D02022-59BD-498B-8620-BAAF29EA1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A3CD7E-8719-47DF-AED4-7226B98A6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2">
                                            <p:graphicEl>
                                              <a:dgm id="{33A3CD7E-8719-47DF-AED4-7226B98A6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212DB7-BD98-4A7D-B0B4-8749E3B2C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2">
                                            <p:graphicEl>
                                              <a:dgm id="{4A212DB7-BD98-4A7D-B0B4-8749E3B2C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83DA63-8E7A-4109-84DA-CAFEE8485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2">
                                            <p:graphicEl>
                                              <a:dgm id="{7C83DA63-8E7A-4109-84DA-CAFEE8485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14A0AD-594C-4210-80D5-96ACE559F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2">
                                            <p:graphicEl>
                                              <a:dgm id="{3214A0AD-594C-4210-80D5-96ACE559F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E1FF52-2330-4EDF-99C8-B9468E5AF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">
                                            <p:graphicEl>
                                              <a:dgm id="{B6E1FF52-2330-4EDF-99C8-B9468E5AF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ADB4EA-9242-46EC-A31F-513AA0638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2">
                                            <p:graphicEl>
                                              <a:dgm id="{9AADB4EA-9242-46EC-A31F-513AA0638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E92DA9-4AEF-474C-9A21-AB0DEA82C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2">
                                            <p:graphicEl>
                                              <a:dgm id="{D2E92DA9-4AEF-474C-9A21-AB0DEA82C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78EC27-DB87-403A-A0CD-7B0560E7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2">
                                            <p:graphicEl>
                                              <a:dgm id="{8C78EC27-DB87-403A-A0CD-7B0560E7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90E4A8-E529-422F-ACE8-E3CA63DC6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2">
                                            <p:graphicEl>
                                              <a:dgm id="{7390E4A8-E529-422F-ACE8-E3CA63DC6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6E2A37-A37E-44EB-B81E-EA3649DB9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2">
                                            <p:graphicEl>
                                              <a:dgm id="{976E2A37-A37E-44EB-B81E-EA3649DB9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A3EAAC-CC93-4855-BF1E-89D08C26A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2">
                                            <p:graphicEl>
                                              <a:dgm id="{03A3EAAC-CC93-4855-BF1E-89D08C26A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72C7A7-336B-4A4C-9468-C562CEC33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5" dur="1" fill="hold"/>
                                        <p:tgtEl>
                                          <p:spTgt spid="2">
                                            <p:graphicEl>
                                              <a:dgm id="{8B72C7A7-336B-4A4C-9468-C562CEC33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159C7E-B041-47D4-B9E0-9D49AE327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8" dur="1" fill="hold"/>
                                        <p:tgtEl>
                                          <p:spTgt spid="2">
                                            <p:graphicEl>
                                              <a:dgm id="{EA159C7E-B041-47D4-B9E0-9D49AE327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F6AA60-1F97-4F2B-926D-AF50ADEA3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1" dur="1" fill="hold"/>
                                        <p:tgtEl>
                                          <p:spTgt spid="2">
                                            <p:graphicEl>
                                              <a:dgm id="{60F6AA60-1F97-4F2B-926D-AF50ADEA3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295128-6D07-47AE-9FB3-A0D766C12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4" dur="1" fill="hold"/>
                                        <p:tgtEl>
                                          <p:spTgt spid="2">
                                            <p:graphicEl>
                                              <a:dgm id="{5A295128-6D07-47AE-9FB3-A0D766C12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4644BB-97B2-4CFF-A4AD-DCCEFAE26B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2">
                                            <p:graphicEl>
                                              <a:dgm id="{024644BB-97B2-4CFF-A4AD-DCCEFAE26B70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F66905-84EF-4386-8EFE-13F3ED31B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0" dur="1" fill="hold"/>
                                        <p:tgtEl>
                                          <p:spTgt spid="2">
                                            <p:graphicEl>
                                              <a:dgm id="{68F66905-84EF-4386-8EFE-13F3ED31B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A2A23D-5B64-43A0-AA37-83111B921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3" dur="1" fill="hold"/>
                                        <p:tgtEl>
                                          <p:spTgt spid="2">
                                            <p:graphicEl>
                                              <a:dgm id="{D4A2A23D-5B64-43A0-AA37-83111B921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2200" smtClean="0"/>
              <a:t>Krožne poti s povezavo 1 – 2 </a:t>
            </a:r>
            <a:br>
              <a:rPr lang="sl-SI" altLang="sl-SI" sz="2200" smtClean="0"/>
            </a:br>
            <a:r>
              <a:rPr lang="sl-SI" altLang="sl-SI" sz="2200" smtClean="0"/>
              <a:t>matrika omrežja: m12</a:t>
            </a:r>
            <a:endParaRPr lang="en-US" altLang="sl-SI" sz="2200" smtClean="0"/>
          </a:p>
        </p:txBody>
      </p:sp>
      <p:graphicFrame>
        <p:nvGraphicFramePr>
          <p:cNvPr id="96259" name="Object 3"/>
          <p:cNvGraphicFramePr>
            <a:graphicFrameLocks noGrp="1"/>
          </p:cNvGraphicFramePr>
          <p:nvPr>
            <p:ph sz="half" idx="1"/>
          </p:nvPr>
        </p:nvGraphicFramePr>
        <p:xfrm>
          <a:off x="996950" y="1639888"/>
          <a:ext cx="3481388" cy="367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8" name="Document" r:id="rId4" imgW="3983898" imgH="4205097" progId="Word.Document.8">
                  <p:embed/>
                </p:oleObj>
              </mc:Choice>
              <mc:Fallback>
                <p:oleObj name="Document" r:id="rId4" imgW="3983898" imgH="4205097" progId="Word.Documen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1639888"/>
                        <a:ext cx="3481388" cy="367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0" name="Object 4"/>
          <p:cNvGraphicFramePr>
            <a:graphicFrameLocks noGrp="1"/>
          </p:cNvGraphicFramePr>
          <p:nvPr>
            <p:ph sz="half" idx="2"/>
          </p:nvPr>
        </p:nvGraphicFramePr>
        <p:xfrm>
          <a:off x="5059363" y="1719263"/>
          <a:ext cx="3459162" cy="364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9" name="Document" r:id="rId6" imgW="3983898" imgH="4197549" progId="Word.Document.8">
                  <p:embed/>
                </p:oleObj>
              </mc:Choice>
              <mc:Fallback>
                <p:oleObj name="Document" r:id="rId6" imgW="3983898" imgH="4197549" progId="Word.Document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9363" y="1719263"/>
                        <a:ext cx="3459162" cy="364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3" name="Line 5"/>
          <p:cNvSpPr>
            <a:spLocks noChangeShapeType="1"/>
          </p:cNvSpPr>
          <p:nvPr/>
        </p:nvSpPr>
        <p:spPr bwMode="auto">
          <a:xfrm>
            <a:off x="3635375" y="3357563"/>
            <a:ext cx="13668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2200" smtClean="0"/>
              <a:t>Krožne poti s povezavo 1 – 2 </a:t>
            </a:r>
            <a:br>
              <a:rPr lang="sl-SI" altLang="sl-SI" sz="2200" smtClean="0"/>
            </a:br>
            <a:r>
              <a:rPr lang="sl-SI" altLang="sl-SI" sz="2200" smtClean="0"/>
              <a:t>ocena</a:t>
            </a:r>
            <a:r>
              <a:rPr lang="sl-SI" altLang="sl-SI" sz="3000" smtClean="0">
                <a:solidFill>
                  <a:schemeClr val="tx1"/>
                </a:solidFill>
              </a:rPr>
              <a:t> </a:t>
            </a:r>
            <a:endParaRPr lang="en-US" altLang="sl-SI" sz="3000" smtClean="0">
              <a:solidFill>
                <a:schemeClr val="tx1"/>
              </a:solidFill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l-SI" altLang="sl-SI" sz="2200" smtClean="0"/>
              <a:t>Poleg 68 (kot je vrednost vseh poti)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200" smtClean="0"/>
              <a:t>Dodatno zato, da uporabimo 1 – 2: 10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200" smtClean="0"/>
              <a:t>Enak razmislek kot na začetku nam omogoča, da matriko še enkrat reduciramo (če gre!)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200" smtClean="0"/>
              <a:t>Tudi tu namreč velja, da iz 2, 3, 4, 5 bomo morali iti. In zato, da zapustimo 2 (v vseh tistih omrežjih, kjer gremo obvezno po povezavi 1 – 2), nas stane vsaj še 0 dodatnih sredstev. Zato, da zapustimo 5 pa vsaj še dodatni 2 enoti (ker ne moremo več iz 5 v 2!)</a:t>
            </a:r>
            <a:endParaRPr lang="en-US" altLang="sl-SI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105775" cy="1143000"/>
          </a:xfrm>
        </p:spPr>
        <p:txBody>
          <a:bodyPr/>
          <a:lstStyle/>
          <a:p>
            <a:pPr eaLnBrk="1" hangingPunct="1"/>
            <a:r>
              <a:rPr lang="sl-SI" altLang="sl-SI" sz="3000" smtClean="0"/>
              <a:t>Krožne poti s povezavo 1 – 2 </a:t>
            </a:r>
            <a:br>
              <a:rPr lang="sl-SI" altLang="sl-SI" sz="3000" smtClean="0"/>
            </a:br>
            <a:r>
              <a:rPr lang="sl-SI" altLang="sl-SI" sz="3000" smtClean="0"/>
              <a:t>redukcija matrike</a:t>
            </a:r>
            <a:r>
              <a:rPr lang="sl-SI" altLang="sl-SI" sz="3000" smtClean="0">
                <a:solidFill>
                  <a:schemeClr val="tx1"/>
                </a:solidFill>
              </a:rPr>
              <a:t> </a:t>
            </a:r>
            <a:endParaRPr lang="en-US" altLang="sl-SI" sz="3000" smtClean="0">
              <a:solidFill>
                <a:schemeClr val="tx1"/>
              </a:solidFill>
            </a:endParaRPr>
          </a:p>
        </p:txBody>
      </p:sp>
      <p:graphicFrame>
        <p:nvGraphicFramePr>
          <p:cNvPr id="364549" name="Object 5"/>
          <p:cNvGraphicFramePr>
            <a:graphicFrameLocks noGrp="1"/>
          </p:cNvGraphicFramePr>
          <p:nvPr>
            <p:ph sz="half" idx="1"/>
          </p:nvPr>
        </p:nvGraphicFramePr>
        <p:xfrm>
          <a:off x="900113" y="1792288"/>
          <a:ext cx="3579812" cy="377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5" name="Document" r:id="rId4" imgW="3983898" imgH="4197549" progId="Word.Document.8">
                  <p:embed/>
                </p:oleObj>
              </mc:Choice>
              <mc:Fallback>
                <p:oleObj name="Document" r:id="rId4" imgW="3983898" imgH="4197549" progId="Word.Documen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792288"/>
                        <a:ext cx="3579812" cy="377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47" name="Object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08031360"/>
              </p:ext>
            </p:extLst>
          </p:nvPr>
        </p:nvGraphicFramePr>
        <p:xfrm>
          <a:off x="5436393" y="1655928"/>
          <a:ext cx="3557588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6" name="Document" r:id="rId6" imgW="3983898" imgH="4182095" progId="Word.Document.8">
                  <p:embed/>
                </p:oleObj>
              </mc:Choice>
              <mc:Fallback>
                <p:oleObj name="Document" r:id="rId6" imgW="3983898" imgH="4182095" progId="Word.Documen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393" y="1655928"/>
                        <a:ext cx="3557588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9" name="Line 4"/>
          <p:cNvSpPr>
            <a:spLocks noChangeShapeType="1"/>
          </p:cNvSpPr>
          <p:nvPr/>
        </p:nvSpPr>
        <p:spPr bwMode="auto">
          <a:xfrm>
            <a:off x="3635375" y="3357563"/>
            <a:ext cx="13668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64550" name="Text Box 6"/>
          <p:cNvSpPr txBox="1">
            <a:spLocks noChangeArrowheads="1"/>
          </p:cNvSpPr>
          <p:nvPr/>
        </p:nvSpPr>
        <p:spPr bwMode="auto">
          <a:xfrm>
            <a:off x="4067175" y="5373688"/>
            <a:ext cx="4537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altLang="sl-SI"/>
              <a:t>10 (zapustimo 3 ) + 2 (zapustimo 5)</a:t>
            </a:r>
            <a:endParaRPr lang="en-US" altLang="sl-SI"/>
          </a:p>
        </p:txBody>
      </p:sp>
      <p:sp>
        <p:nvSpPr>
          <p:cNvPr id="2" name="TextBox 1"/>
          <p:cNvSpPr txBox="1"/>
          <p:nvPr/>
        </p:nvSpPr>
        <p:spPr>
          <a:xfrm>
            <a:off x="1140409" y="4791875"/>
            <a:ext cx="4897065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NAPAKA: </a:t>
            </a:r>
            <a:r>
              <a:rPr lang="sl-SI" dirty="0"/>
              <a:t>v tretji vrstici matrike po redukciji vrednosti 5, neskončno, neskončno, 0, 15, pod matriko pa bi </a:t>
            </a:r>
            <a:r>
              <a:rPr lang="sl-SI" dirty="0" smtClean="0"/>
              <a:t>moralo </a:t>
            </a:r>
            <a:r>
              <a:rPr lang="sl-SI" dirty="0"/>
              <a:t>pisati 10 (zapustimo 3) in 2 (zapustimo 5). </a:t>
            </a:r>
            <a:r>
              <a:rPr lang="sl-SI" dirty="0" smtClean="0"/>
              <a:t> </a:t>
            </a:r>
            <a:r>
              <a:rPr lang="sl-SI" dirty="0" smtClean="0">
                <a:solidFill>
                  <a:srgbClr val="C00000"/>
                </a:solidFill>
              </a:rPr>
              <a:t>Napaka (ki pa dejansko na postopek pravzaprav ne vpliva), se vleče še po ostalih prosojnicah!</a:t>
            </a:r>
            <a:endParaRPr lang="sl-SI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9" grpId="0" build="p" bldLvl="5"/>
      <p:bldP spid="364547" grpId="0" build="p" bldLvl="5"/>
      <p:bldP spid="36455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001000" cy="684212"/>
          </a:xfrm>
        </p:spPr>
        <p:txBody>
          <a:bodyPr/>
          <a:lstStyle/>
          <a:p>
            <a:pPr eaLnBrk="1" hangingPunct="1"/>
            <a:r>
              <a:rPr lang="sl-SI" altLang="sl-SI" sz="2600" smtClean="0"/>
              <a:t>Krožne poti s povezavo 1 – 2 </a:t>
            </a:r>
            <a:br>
              <a:rPr lang="sl-SI" altLang="sl-SI" sz="2600" smtClean="0"/>
            </a:br>
            <a:r>
              <a:rPr lang="sl-SI" altLang="sl-SI" sz="2600" smtClean="0"/>
              <a:t>ocena</a:t>
            </a:r>
            <a:r>
              <a:rPr lang="sl-SI" altLang="sl-SI" sz="3000" smtClean="0">
                <a:solidFill>
                  <a:schemeClr val="tx1"/>
                </a:solidFill>
              </a:rPr>
              <a:t> </a:t>
            </a:r>
            <a:endParaRPr lang="en-US" altLang="sl-SI" sz="3000" smtClean="0">
              <a:solidFill>
                <a:schemeClr val="tx1"/>
              </a:solidFill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smtClean="0"/>
              <a:t>Osnovna sredstva: 68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mtClean="0"/>
              <a:t>Dodatno zato, da uporabimo 1 – 2: 10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mtClean="0"/>
              <a:t>Redukcija po vrsticah: 11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mtClean="0"/>
              <a:t>Redukcija po stolpcih: 0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mtClean="0"/>
              <a:t>Skupaj: 89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mtClean="0"/>
              <a:t>Vsaka krožna pot v našem problemu, ki vsebuje povezavo 1 -2, stane torej 89 ali več!</a:t>
            </a:r>
            <a:endParaRPr lang="en-US" altLang="sl-S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2600" smtClean="0"/>
              <a:t>Krožne poti s povezavo 1 – 2 </a:t>
            </a:r>
            <a:br>
              <a:rPr lang="sl-SI" altLang="sl-SI" sz="2600" smtClean="0"/>
            </a:br>
            <a:r>
              <a:rPr lang="sl-SI" altLang="sl-SI" sz="2600" smtClean="0"/>
              <a:t>matrika m12</a:t>
            </a:r>
            <a:endParaRPr lang="en-US" altLang="sl-SI" sz="2600" smtClean="0"/>
          </a:p>
        </p:txBody>
      </p:sp>
      <p:graphicFrame>
        <p:nvGraphicFramePr>
          <p:cNvPr id="104451" name="Object 3"/>
          <p:cNvGraphicFramePr>
            <a:graphicFrameLocks noGrp="1"/>
          </p:cNvGraphicFramePr>
          <p:nvPr>
            <p:ph sz="half" idx="1"/>
          </p:nvPr>
        </p:nvGraphicFramePr>
        <p:xfrm>
          <a:off x="2336800" y="1606550"/>
          <a:ext cx="3890963" cy="408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6" name="Document" r:id="rId4" imgW="3983898" imgH="4182095" progId="Word.Document.8">
                  <p:embed/>
                </p:oleObj>
              </mc:Choice>
              <mc:Fallback>
                <p:oleObj name="Document" r:id="rId4" imgW="3983898" imgH="4182095" progId="Word.Documen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1606550"/>
                        <a:ext cx="3890963" cy="408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2600" smtClean="0"/>
              <a:t>Krožne poti s povezavo 1 – 3 </a:t>
            </a:r>
            <a:br>
              <a:rPr lang="sl-SI" altLang="sl-SI" sz="2600" smtClean="0"/>
            </a:br>
            <a:r>
              <a:rPr lang="sl-SI" altLang="sl-SI" sz="2600" smtClean="0"/>
              <a:t>matrika m13</a:t>
            </a:r>
            <a:endParaRPr lang="en-US" altLang="sl-SI" sz="2600" smtClean="0"/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341438"/>
            <a:ext cx="6261100" cy="1168400"/>
          </a:xfrm>
        </p:spPr>
        <p:txBody>
          <a:bodyPr/>
          <a:lstStyle/>
          <a:p>
            <a:pPr eaLnBrk="1" hangingPunct="1"/>
            <a:r>
              <a:rPr lang="sl-SI" altLang="sl-SI" sz="2200" smtClean="0"/>
              <a:t>1 – 3:</a:t>
            </a:r>
          </a:p>
          <a:p>
            <a:pPr eaLnBrk="1" hangingPunct="1"/>
            <a:r>
              <a:rPr lang="sl-SI" altLang="sl-SI" sz="2200" smtClean="0"/>
              <a:t>68 + 19 + redukcija (0 + 3): 90</a:t>
            </a:r>
            <a:endParaRPr lang="en-US" altLang="sl-SI" sz="2200" smtClean="0"/>
          </a:p>
        </p:txBody>
      </p:sp>
      <p:graphicFrame>
        <p:nvGraphicFramePr>
          <p:cNvPr id="367622" name="Object 6"/>
          <p:cNvGraphicFramePr>
            <a:graphicFrameLocks noGrp="1"/>
          </p:cNvGraphicFramePr>
          <p:nvPr>
            <p:ph sz="half" idx="2"/>
          </p:nvPr>
        </p:nvGraphicFramePr>
        <p:xfrm>
          <a:off x="3348038" y="2852738"/>
          <a:ext cx="3557587" cy="374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4" name="Document" r:id="rId4" imgW="3983898" imgH="4197549" progId="Word.Document.8">
                  <p:embed/>
                </p:oleObj>
              </mc:Choice>
              <mc:Fallback>
                <p:oleObj name="Document" r:id="rId4" imgW="3983898" imgH="4197549" progId="Word.Documen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852738"/>
                        <a:ext cx="3557587" cy="3748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7620" name="Object 4"/>
          <p:cNvGraphicFramePr>
            <a:graphicFrameLocks/>
          </p:cNvGraphicFramePr>
          <p:nvPr/>
        </p:nvGraphicFramePr>
        <p:xfrm>
          <a:off x="0" y="2852738"/>
          <a:ext cx="3579813" cy="377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5" name="Document" r:id="rId6" imgW="3983898" imgH="4205097" progId="Word.Document.8">
                  <p:embed/>
                </p:oleObj>
              </mc:Choice>
              <mc:Fallback>
                <p:oleObj name="Document" r:id="rId6" imgW="3983898" imgH="4205097" progId="Word.Document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52738"/>
                        <a:ext cx="3579813" cy="377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7621" name="Line 5"/>
          <p:cNvSpPr>
            <a:spLocks noChangeShapeType="1"/>
          </p:cNvSpPr>
          <p:nvPr/>
        </p:nvSpPr>
        <p:spPr bwMode="auto">
          <a:xfrm>
            <a:off x="2700338" y="4581525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graphicFrame>
        <p:nvGraphicFramePr>
          <p:cNvPr id="367623" name="Object 7"/>
          <p:cNvGraphicFramePr>
            <a:graphicFrameLocks/>
          </p:cNvGraphicFramePr>
          <p:nvPr/>
        </p:nvGraphicFramePr>
        <p:xfrm>
          <a:off x="6516688" y="2781300"/>
          <a:ext cx="3557587" cy="374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6" name="Document" r:id="rId8" imgW="3983898" imgH="4190002" progId="Word.Document.8">
                  <p:embed/>
                </p:oleObj>
              </mc:Choice>
              <mc:Fallback>
                <p:oleObj name="Document" r:id="rId8" imgW="3983898" imgH="4190002" progId="Word.Documen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2781300"/>
                        <a:ext cx="3557587" cy="374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7624" name="Line 8"/>
          <p:cNvSpPr>
            <a:spLocks noChangeShapeType="1"/>
          </p:cNvSpPr>
          <p:nvPr/>
        </p:nvSpPr>
        <p:spPr bwMode="auto">
          <a:xfrm>
            <a:off x="5724525" y="4581525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6507" name="Text Box 9"/>
          <p:cNvSpPr txBox="1">
            <a:spLocks noChangeArrowheads="1"/>
          </p:cNvSpPr>
          <p:nvPr/>
        </p:nvSpPr>
        <p:spPr bwMode="auto">
          <a:xfrm>
            <a:off x="7235825" y="6308725"/>
            <a:ext cx="1008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altLang="sl-SI"/>
              <a:t>m13</a:t>
            </a:r>
            <a:endParaRPr lang="en-US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9" grpId="0" build="p" bldLvl="5"/>
      <p:bldP spid="367622" grpId="0" build="p" bldLvl="5"/>
      <p:bldP spid="367621" grpId="0" animBg="1"/>
      <p:bldP spid="36762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2600" smtClean="0"/>
              <a:t>Krožne poti s povezavo 1 – 4 </a:t>
            </a:r>
            <a:br>
              <a:rPr lang="sl-SI" altLang="sl-SI" sz="2600" smtClean="0"/>
            </a:br>
            <a:r>
              <a:rPr lang="sl-SI" altLang="sl-SI" sz="2600" smtClean="0"/>
              <a:t>matrika m14</a:t>
            </a:r>
            <a:endParaRPr lang="en-US" altLang="sl-SI" sz="2600" smtClean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341438"/>
            <a:ext cx="5000625" cy="1168400"/>
          </a:xfrm>
        </p:spPr>
        <p:txBody>
          <a:bodyPr/>
          <a:lstStyle/>
          <a:p>
            <a:pPr eaLnBrk="1" hangingPunct="1"/>
            <a:r>
              <a:rPr lang="sl-SI" altLang="sl-SI" sz="2000" smtClean="0"/>
              <a:t>1 – 4:</a:t>
            </a:r>
          </a:p>
          <a:p>
            <a:pPr eaLnBrk="1" hangingPunct="1"/>
            <a:r>
              <a:rPr lang="sl-SI" altLang="sl-SI" sz="2000" smtClean="0"/>
              <a:t>68 + 0 + redukcija (0): 68</a:t>
            </a:r>
            <a:endParaRPr lang="en-US" altLang="sl-SI" sz="2000" smtClean="0"/>
          </a:p>
        </p:txBody>
      </p:sp>
      <p:graphicFrame>
        <p:nvGraphicFramePr>
          <p:cNvPr id="368646" name="Object 6"/>
          <p:cNvGraphicFramePr>
            <a:graphicFrameLocks noGrp="1"/>
          </p:cNvGraphicFramePr>
          <p:nvPr>
            <p:ph sz="half" idx="2"/>
          </p:nvPr>
        </p:nvGraphicFramePr>
        <p:xfrm>
          <a:off x="4643438" y="1798638"/>
          <a:ext cx="3924300" cy="412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9" name="Document" r:id="rId4" imgW="3983898" imgH="4190002" progId="Word.Document.8">
                  <p:embed/>
                </p:oleObj>
              </mc:Choice>
              <mc:Fallback>
                <p:oleObj name="Document" r:id="rId4" imgW="3983898" imgH="4190002" progId="Word.Documen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798638"/>
                        <a:ext cx="3924300" cy="412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44" name="Object 4"/>
          <p:cNvGraphicFramePr>
            <a:graphicFrameLocks/>
          </p:cNvGraphicFramePr>
          <p:nvPr/>
        </p:nvGraphicFramePr>
        <p:xfrm>
          <a:off x="971550" y="2852738"/>
          <a:ext cx="3579813" cy="377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0" name="Document" r:id="rId6" imgW="3983898" imgH="4205097" progId="Word.Document.8">
                  <p:embed/>
                </p:oleObj>
              </mc:Choice>
              <mc:Fallback>
                <p:oleObj name="Document" r:id="rId6" imgW="3983898" imgH="4205097" progId="Word.Document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852738"/>
                        <a:ext cx="3579813" cy="377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45" name="Line 5"/>
          <p:cNvSpPr>
            <a:spLocks noChangeShapeType="1"/>
          </p:cNvSpPr>
          <p:nvPr/>
        </p:nvSpPr>
        <p:spPr bwMode="auto">
          <a:xfrm>
            <a:off x="3706813" y="4581525"/>
            <a:ext cx="13668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8553" name="Text Box 7"/>
          <p:cNvSpPr txBox="1">
            <a:spLocks noChangeArrowheads="1"/>
          </p:cNvSpPr>
          <p:nvPr/>
        </p:nvSpPr>
        <p:spPr bwMode="auto">
          <a:xfrm>
            <a:off x="7885113" y="4508500"/>
            <a:ext cx="935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sl-SI" altLang="sl-SI"/>
          </a:p>
        </p:txBody>
      </p:sp>
      <p:sp>
        <p:nvSpPr>
          <p:cNvPr id="108554" name="Text Box 8"/>
          <p:cNvSpPr txBox="1">
            <a:spLocks noChangeArrowheads="1"/>
          </p:cNvSpPr>
          <p:nvPr/>
        </p:nvSpPr>
        <p:spPr bwMode="auto">
          <a:xfrm>
            <a:off x="7885113" y="3789363"/>
            <a:ext cx="1008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altLang="sl-SI"/>
              <a:t>m14</a:t>
            </a:r>
            <a:endParaRPr lang="en-US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3" grpId="0" build="p" bldLvl="5"/>
      <p:bldP spid="368646" grpId="0" build="p" bldLvl="5"/>
      <p:bldP spid="36864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2600" smtClean="0"/>
              <a:t>Krožne poti s povezavo 1 – 5 </a:t>
            </a:r>
            <a:br>
              <a:rPr lang="sl-SI" altLang="sl-SI" sz="2600" smtClean="0"/>
            </a:br>
            <a:r>
              <a:rPr lang="sl-SI" altLang="sl-SI" sz="2600" smtClean="0"/>
              <a:t>matrika m15</a:t>
            </a:r>
            <a:endParaRPr lang="en-US" altLang="sl-SI" sz="2600" smtClean="0"/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341438"/>
            <a:ext cx="6261100" cy="1168400"/>
          </a:xfrm>
        </p:spPr>
        <p:txBody>
          <a:bodyPr/>
          <a:lstStyle/>
          <a:p>
            <a:pPr eaLnBrk="1" hangingPunct="1"/>
            <a:r>
              <a:rPr lang="sl-SI" altLang="sl-SI" sz="2200" smtClean="0"/>
              <a:t>1 – 5: 1</a:t>
            </a:r>
          </a:p>
          <a:p>
            <a:pPr eaLnBrk="1" hangingPunct="1"/>
            <a:r>
              <a:rPr lang="sl-SI" altLang="sl-SI" sz="2200" smtClean="0"/>
              <a:t>68 + 1+ redukcija (4 + 3): 76</a:t>
            </a:r>
            <a:endParaRPr lang="en-US" altLang="sl-SI" sz="2200" smtClean="0"/>
          </a:p>
        </p:txBody>
      </p:sp>
      <p:graphicFrame>
        <p:nvGraphicFramePr>
          <p:cNvPr id="369670" name="Object 6"/>
          <p:cNvGraphicFramePr>
            <a:graphicFrameLocks noGrp="1"/>
          </p:cNvGraphicFramePr>
          <p:nvPr>
            <p:ph sz="half" idx="2"/>
          </p:nvPr>
        </p:nvGraphicFramePr>
        <p:xfrm>
          <a:off x="3343275" y="2862263"/>
          <a:ext cx="3546475" cy="372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0" name="Document" r:id="rId4" imgW="3983898" imgH="4182095" progId="Word.Document.8">
                  <p:embed/>
                </p:oleObj>
              </mc:Choice>
              <mc:Fallback>
                <p:oleObj name="Document" r:id="rId4" imgW="3983898" imgH="4182095" progId="Word.Documen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3275" y="2862263"/>
                        <a:ext cx="3546475" cy="372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668" name="Object 4"/>
          <p:cNvGraphicFramePr>
            <a:graphicFrameLocks/>
          </p:cNvGraphicFramePr>
          <p:nvPr/>
        </p:nvGraphicFramePr>
        <p:xfrm>
          <a:off x="0" y="2852738"/>
          <a:ext cx="3579813" cy="377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1" name="Document" r:id="rId6" imgW="3983898" imgH="4205097" progId="Word.Document.8">
                  <p:embed/>
                </p:oleObj>
              </mc:Choice>
              <mc:Fallback>
                <p:oleObj name="Document" r:id="rId6" imgW="3983898" imgH="4205097" progId="Word.Document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52738"/>
                        <a:ext cx="3579813" cy="377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00" name="Line 5"/>
          <p:cNvSpPr>
            <a:spLocks noChangeShapeType="1"/>
          </p:cNvSpPr>
          <p:nvPr/>
        </p:nvSpPr>
        <p:spPr bwMode="auto">
          <a:xfrm>
            <a:off x="2700338" y="4581525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10601" name="Line 7"/>
          <p:cNvSpPr>
            <a:spLocks noChangeShapeType="1"/>
          </p:cNvSpPr>
          <p:nvPr/>
        </p:nvSpPr>
        <p:spPr bwMode="auto">
          <a:xfrm>
            <a:off x="5724525" y="4581525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10602" name="Text Box 8"/>
          <p:cNvSpPr txBox="1">
            <a:spLocks noChangeArrowheads="1"/>
          </p:cNvSpPr>
          <p:nvPr/>
        </p:nvSpPr>
        <p:spPr bwMode="auto">
          <a:xfrm>
            <a:off x="7235825" y="6308725"/>
            <a:ext cx="1008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altLang="sl-SI"/>
              <a:t>m15</a:t>
            </a:r>
            <a:endParaRPr lang="en-US" altLang="sl-SI"/>
          </a:p>
        </p:txBody>
      </p:sp>
      <p:graphicFrame>
        <p:nvGraphicFramePr>
          <p:cNvPr id="369673" name="Object 9"/>
          <p:cNvGraphicFramePr>
            <a:graphicFrameLocks/>
          </p:cNvGraphicFramePr>
          <p:nvPr/>
        </p:nvGraphicFramePr>
        <p:xfrm>
          <a:off x="6446838" y="2854325"/>
          <a:ext cx="3509962" cy="368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2" name="Document" r:id="rId8" imgW="3983898" imgH="4174547" progId="Word.Document.8">
                  <p:embed/>
                </p:oleObj>
              </mc:Choice>
              <mc:Fallback>
                <p:oleObj name="Document" r:id="rId8" imgW="3983898" imgH="4174547" progId="Word.Document.8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6838" y="2854325"/>
                        <a:ext cx="3509962" cy="368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7" grpId="0" build="p" bldLvl="5"/>
      <p:bldP spid="369670" grpId="0" build="p" bldLvl="5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3000" smtClean="0"/>
              <a:t>Drevo stanj – razvito začetno vozlišče</a:t>
            </a:r>
            <a:endParaRPr lang="en-US" altLang="sl-SI" sz="3000" smtClean="0"/>
          </a:p>
        </p:txBody>
      </p:sp>
      <p:graphicFrame>
        <p:nvGraphicFramePr>
          <p:cNvPr id="2" name="Diagram 1"/>
          <p:cNvGraphicFramePr/>
          <p:nvPr/>
        </p:nvGraphicFramePr>
        <p:xfrm>
          <a:off x="1370013" y="1827213"/>
          <a:ext cx="74295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mtClean="0"/>
              <a:t>Drevo stanj – nadaljevanje</a:t>
            </a:r>
            <a:endParaRPr lang="en-US" altLang="sl-SI" smtClean="0"/>
          </a:p>
        </p:txBody>
      </p:sp>
      <p:sp>
        <p:nvSpPr>
          <p:cNvPr id="41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341438"/>
            <a:ext cx="8001000" cy="2428875"/>
          </a:xfrm>
        </p:spPr>
        <p:txBody>
          <a:bodyPr/>
          <a:lstStyle/>
          <a:p>
            <a:pPr eaLnBrk="1" hangingPunct="1"/>
            <a:r>
              <a:rPr lang="sl-SI" altLang="sl-SI" sz="2000" smtClean="0"/>
              <a:t>Najbolj obetavno za nadaljni razvoj je vozlišče 14</a:t>
            </a:r>
          </a:p>
          <a:p>
            <a:pPr eaLnBrk="1" hangingPunct="1"/>
            <a:r>
              <a:rPr lang="sl-SI" altLang="sl-SI" sz="2000" smtClean="0"/>
              <a:t>Razvijemo</a:t>
            </a:r>
          </a:p>
          <a:p>
            <a:pPr eaLnBrk="1" hangingPunct="1"/>
            <a:r>
              <a:rPr lang="sl-SI" altLang="sl-SI" sz="2000" smtClean="0"/>
              <a:t>m143: matrika, ki ustreza prvotnemo omrežju, a kjer moramo obvezno uporabiti povezavi 1 – 4 in 4 - 3</a:t>
            </a:r>
            <a:endParaRPr lang="en-US" altLang="sl-SI" sz="2000" smtClean="0"/>
          </a:p>
        </p:txBody>
      </p:sp>
      <p:graphicFrame>
        <p:nvGraphicFramePr>
          <p:cNvPr id="2" name="Diagram 1"/>
          <p:cNvGraphicFramePr/>
          <p:nvPr/>
        </p:nvGraphicFramePr>
        <p:xfrm>
          <a:off x="1331913" y="3141663"/>
          <a:ext cx="7324725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3000" smtClean="0"/>
              <a:t>Izpeljava načina ocenjevanja vozlišč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smtClean="0"/>
              <a:t>Različni načini ocenjevanja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mtClean="0"/>
              <a:t>V praksi se dobro obnese način, pri katerem si pomagamo s t.i. redukcijo matrike omrežja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mtClean="0"/>
              <a:t>Redukcija nam da tudi neko smiselno oceno, koliko nas bo krožna pot vsaj stala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mtClean="0"/>
              <a:t>Pogosto je za reševanje problemov v realnem času dovolj že ta informacija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3800" smtClean="0"/>
              <a:t>m142</a:t>
            </a:r>
            <a:endParaRPr lang="en-US" altLang="sl-SI" sz="3800" smtClean="0"/>
          </a:p>
        </p:txBody>
      </p:sp>
      <p:sp>
        <p:nvSpPr>
          <p:cNvPr id="3727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700213"/>
            <a:ext cx="8099425" cy="954087"/>
          </a:xfrm>
        </p:spPr>
        <p:txBody>
          <a:bodyPr/>
          <a:lstStyle/>
          <a:p>
            <a:pPr eaLnBrk="1" hangingPunct="1"/>
            <a:r>
              <a:rPr lang="sl-SI" altLang="sl-SI" sz="2000" smtClean="0"/>
              <a:t>4 - 2: 13</a:t>
            </a:r>
          </a:p>
          <a:p>
            <a:pPr eaLnBrk="1" hangingPunct="1"/>
            <a:r>
              <a:rPr lang="sl-SI" altLang="sl-SI" sz="2000" smtClean="0"/>
              <a:t>68 + 12 + redukcija (15 + 2 / + 5): 102</a:t>
            </a:r>
            <a:endParaRPr lang="en-US" altLang="sl-SI" sz="2000" smtClean="0"/>
          </a:p>
        </p:txBody>
      </p:sp>
      <p:graphicFrame>
        <p:nvGraphicFramePr>
          <p:cNvPr id="372739" name="Object 3"/>
          <p:cNvGraphicFramePr>
            <a:graphicFrameLocks noGrp="1"/>
          </p:cNvGraphicFramePr>
          <p:nvPr>
            <p:ph sz="half" idx="2"/>
          </p:nvPr>
        </p:nvGraphicFramePr>
        <p:xfrm>
          <a:off x="0" y="2708275"/>
          <a:ext cx="3557588" cy="374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6" name="Document" r:id="rId4" imgW="3983898" imgH="4190002" progId="Word.Document.8">
                  <p:embed/>
                </p:oleObj>
              </mc:Choice>
              <mc:Fallback>
                <p:oleObj name="Document" r:id="rId4" imgW="3983898" imgH="4190002" progId="Word.Documen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08275"/>
                        <a:ext cx="3557588" cy="374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38" name="Object 2"/>
          <p:cNvGraphicFramePr>
            <a:graphicFrameLocks/>
          </p:cNvGraphicFramePr>
          <p:nvPr/>
        </p:nvGraphicFramePr>
        <p:xfrm>
          <a:off x="5865813" y="2632075"/>
          <a:ext cx="3546475" cy="372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7" name="Document" r:id="rId6" imgW="3983898" imgH="4174547" progId="Word.Document.8">
                  <p:embed/>
                </p:oleObj>
              </mc:Choice>
              <mc:Fallback>
                <p:oleObj name="Document" r:id="rId6" imgW="3983898" imgH="4174547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813" y="2632075"/>
                        <a:ext cx="3546475" cy="372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6" name="Line 6"/>
          <p:cNvSpPr>
            <a:spLocks noChangeShapeType="1"/>
          </p:cNvSpPr>
          <p:nvPr/>
        </p:nvSpPr>
        <p:spPr bwMode="auto">
          <a:xfrm>
            <a:off x="2555875" y="4221163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14697" name="Text Box 7"/>
          <p:cNvSpPr txBox="1">
            <a:spLocks noChangeArrowheads="1"/>
          </p:cNvSpPr>
          <p:nvPr/>
        </p:nvSpPr>
        <p:spPr bwMode="auto">
          <a:xfrm>
            <a:off x="8135938" y="3789363"/>
            <a:ext cx="1008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altLang="sl-SI"/>
              <a:t>m142</a:t>
            </a:r>
            <a:endParaRPr lang="en-US" altLang="sl-SI"/>
          </a:p>
        </p:txBody>
      </p:sp>
      <p:graphicFrame>
        <p:nvGraphicFramePr>
          <p:cNvPr id="372744" name="Object 8"/>
          <p:cNvGraphicFramePr>
            <a:graphicFrameLocks/>
          </p:cNvGraphicFramePr>
          <p:nvPr/>
        </p:nvGraphicFramePr>
        <p:xfrm>
          <a:off x="3059113" y="2708275"/>
          <a:ext cx="3557587" cy="374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8" name="Document" r:id="rId8" imgW="3983898" imgH="4182095" progId="Word.Document.8">
                  <p:embed/>
                </p:oleObj>
              </mc:Choice>
              <mc:Fallback>
                <p:oleObj name="Document" r:id="rId8" imgW="3983898" imgH="4182095" progId="Word.Document.8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2708275"/>
                        <a:ext cx="3557587" cy="374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9" name="Line 9"/>
          <p:cNvSpPr>
            <a:spLocks noChangeShapeType="1"/>
          </p:cNvSpPr>
          <p:nvPr/>
        </p:nvSpPr>
        <p:spPr bwMode="auto">
          <a:xfrm>
            <a:off x="5435600" y="4292600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41" grpId="0" build="p" bldLvl="5"/>
      <p:bldP spid="372739" grpId="0" build="p" bldLvl="5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3800" smtClean="0"/>
              <a:t>m143</a:t>
            </a:r>
            <a:endParaRPr lang="en-US" altLang="sl-SI" sz="3800" smtClean="0"/>
          </a:p>
        </p:txBody>
      </p:sp>
      <p:sp>
        <p:nvSpPr>
          <p:cNvPr id="3737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700213"/>
            <a:ext cx="7162800" cy="954087"/>
          </a:xfrm>
        </p:spPr>
        <p:txBody>
          <a:bodyPr/>
          <a:lstStyle/>
          <a:p>
            <a:pPr eaLnBrk="1" hangingPunct="1"/>
            <a:r>
              <a:rPr lang="sl-SI" altLang="sl-SI" sz="2000" smtClean="0"/>
              <a:t>4 - 3: 4</a:t>
            </a:r>
          </a:p>
          <a:p>
            <a:pPr eaLnBrk="1" hangingPunct="1"/>
            <a:r>
              <a:rPr lang="sl-SI" altLang="sl-SI" sz="2000" smtClean="0"/>
              <a:t>68 + 4 + redukcija (0 + 5): 77</a:t>
            </a:r>
            <a:endParaRPr lang="en-US" altLang="sl-SI" sz="2000" smtClean="0"/>
          </a:p>
        </p:txBody>
      </p:sp>
      <p:graphicFrame>
        <p:nvGraphicFramePr>
          <p:cNvPr id="373763" name="Object 3"/>
          <p:cNvGraphicFramePr>
            <a:graphicFrameLocks noGrp="1"/>
          </p:cNvGraphicFramePr>
          <p:nvPr>
            <p:ph sz="half" idx="2"/>
          </p:nvPr>
        </p:nvGraphicFramePr>
        <p:xfrm>
          <a:off x="0" y="2708275"/>
          <a:ext cx="3557588" cy="374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4" name="Document" r:id="rId4" imgW="3983898" imgH="4190002" progId="Word.Document.8">
                  <p:embed/>
                </p:oleObj>
              </mc:Choice>
              <mc:Fallback>
                <p:oleObj name="Document" r:id="rId4" imgW="3983898" imgH="4190002" progId="Word.Documen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08275"/>
                        <a:ext cx="3557588" cy="374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2" name="Object 2"/>
          <p:cNvGraphicFramePr>
            <a:graphicFrameLocks/>
          </p:cNvGraphicFramePr>
          <p:nvPr/>
        </p:nvGraphicFramePr>
        <p:xfrm>
          <a:off x="5865813" y="2706688"/>
          <a:ext cx="3508375" cy="367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5" name="Document" r:id="rId6" imgW="3983898" imgH="4168437" progId="Word.Document.8">
                  <p:embed/>
                </p:oleObj>
              </mc:Choice>
              <mc:Fallback>
                <p:oleObj name="Document" r:id="rId6" imgW="3983898" imgH="4168437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813" y="2706688"/>
                        <a:ext cx="3508375" cy="3675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4" name="Line 6"/>
          <p:cNvSpPr>
            <a:spLocks noChangeShapeType="1"/>
          </p:cNvSpPr>
          <p:nvPr/>
        </p:nvSpPr>
        <p:spPr bwMode="auto">
          <a:xfrm>
            <a:off x="2555875" y="4221163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16745" name="Text Box 7"/>
          <p:cNvSpPr txBox="1">
            <a:spLocks noChangeArrowheads="1"/>
          </p:cNvSpPr>
          <p:nvPr/>
        </p:nvSpPr>
        <p:spPr bwMode="auto">
          <a:xfrm>
            <a:off x="8135938" y="3789363"/>
            <a:ext cx="1008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altLang="sl-SI"/>
              <a:t>m143</a:t>
            </a:r>
            <a:endParaRPr lang="en-US" altLang="sl-SI"/>
          </a:p>
        </p:txBody>
      </p:sp>
      <p:sp>
        <p:nvSpPr>
          <p:cNvPr id="116746" name="Line 8"/>
          <p:cNvSpPr>
            <a:spLocks noChangeShapeType="1"/>
          </p:cNvSpPr>
          <p:nvPr/>
        </p:nvSpPr>
        <p:spPr bwMode="auto">
          <a:xfrm>
            <a:off x="5435600" y="4292600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graphicFrame>
        <p:nvGraphicFramePr>
          <p:cNvPr id="373769" name="Object 9"/>
          <p:cNvGraphicFramePr>
            <a:graphicFrameLocks/>
          </p:cNvGraphicFramePr>
          <p:nvPr/>
        </p:nvGraphicFramePr>
        <p:xfrm>
          <a:off x="2982913" y="2706688"/>
          <a:ext cx="3546475" cy="372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6" name="Document" r:id="rId8" imgW="3983898" imgH="4174547" progId="Word.Document.8">
                  <p:embed/>
                </p:oleObj>
              </mc:Choice>
              <mc:Fallback>
                <p:oleObj name="Document" r:id="rId8" imgW="3983898" imgH="4174547" progId="Word.Document.8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913" y="2706688"/>
                        <a:ext cx="3546475" cy="372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5" grpId="0" build="p" bldLvl="5"/>
      <p:bldP spid="373763" grpId="0" build="p" bldLvl="5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3800" smtClean="0"/>
              <a:t>m145</a:t>
            </a:r>
            <a:endParaRPr lang="en-US" altLang="sl-SI" sz="3800" smtClean="0"/>
          </a:p>
        </p:txBody>
      </p:sp>
      <p:sp>
        <p:nvSpPr>
          <p:cNvPr id="3747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331913" y="1557338"/>
            <a:ext cx="7162800" cy="954087"/>
          </a:xfrm>
        </p:spPr>
        <p:txBody>
          <a:bodyPr/>
          <a:lstStyle/>
          <a:p>
            <a:pPr eaLnBrk="1" hangingPunct="1"/>
            <a:r>
              <a:rPr lang="sl-SI" altLang="sl-SI" sz="2200" smtClean="0"/>
              <a:t>4 - 5: 0</a:t>
            </a:r>
          </a:p>
          <a:p>
            <a:pPr eaLnBrk="1" hangingPunct="1"/>
            <a:r>
              <a:rPr lang="sl-SI" altLang="sl-SI" sz="2200" smtClean="0"/>
              <a:t>68 + 0 + redukcija (0): 68</a:t>
            </a:r>
            <a:endParaRPr lang="en-US" altLang="sl-SI" sz="2200" smtClean="0"/>
          </a:p>
        </p:txBody>
      </p:sp>
      <p:graphicFrame>
        <p:nvGraphicFramePr>
          <p:cNvPr id="374786" name="Object 2"/>
          <p:cNvGraphicFramePr>
            <a:graphicFrameLocks noGrp="1"/>
          </p:cNvGraphicFramePr>
          <p:nvPr>
            <p:ph sz="half" idx="2"/>
          </p:nvPr>
        </p:nvGraphicFramePr>
        <p:xfrm>
          <a:off x="0" y="2708275"/>
          <a:ext cx="3557588" cy="374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2" name="Document" r:id="rId4" imgW="3983898" imgH="4190002" progId="Word.Document.8">
                  <p:embed/>
                </p:oleObj>
              </mc:Choice>
              <mc:Fallback>
                <p:oleObj name="Document" r:id="rId4" imgW="3983898" imgH="4190002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08275"/>
                        <a:ext cx="3557588" cy="374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791" name="Line 5"/>
          <p:cNvSpPr>
            <a:spLocks noChangeShapeType="1"/>
          </p:cNvSpPr>
          <p:nvPr/>
        </p:nvSpPr>
        <p:spPr bwMode="auto">
          <a:xfrm>
            <a:off x="2555875" y="4221163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18792" name="Text Box 6"/>
          <p:cNvSpPr txBox="1">
            <a:spLocks noChangeArrowheads="1"/>
          </p:cNvSpPr>
          <p:nvPr/>
        </p:nvSpPr>
        <p:spPr bwMode="auto">
          <a:xfrm>
            <a:off x="8388350" y="3860800"/>
            <a:ext cx="1008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altLang="sl-SI"/>
              <a:t>m145</a:t>
            </a:r>
            <a:endParaRPr lang="en-US" altLang="sl-SI"/>
          </a:p>
        </p:txBody>
      </p:sp>
      <p:sp>
        <p:nvSpPr>
          <p:cNvPr id="118793" name="Line 7"/>
          <p:cNvSpPr>
            <a:spLocks noChangeShapeType="1"/>
          </p:cNvSpPr>
          <p:nvPr/>
        </p:nvSpPr>
        <p:spPr bwMode="auto">
          <a:xfrm>
            <a:off x="5435600" y="4292600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graphicFrame>
        <p:nvGraphicFramePr>
          <p:cNvPr id="374792" name="Object 8"/>
          <p:cNvGraphicFramePr>
            <a:graphicFrameLocks/>
          </p:cNvGraphicFramePr>
          <p:nvPr/>
        </p:nvGraphicFramePr>
        <p:xfrm>
          <a:off x="2982913" y="2632075"/>
          <a:ext cx="3546475" cy="372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3" name="Document" r:id="rId6" imgW="3983898" imgH="4174547" progId="Word.Document.8">
                  <p:embed/>
                </p:oleObj>
              </mc:Choice>
              <mc:Fallback>
                <p:oleObj name="Document" r:id="rId6" imgW="3983898" imgH="4174547" progId="Word.Document.8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913" y="2632075"/>
                        <a:ext cx="3546475" cy="372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3" name="Object 9"/>
          <p:cNvGraphicFramePr>
            <a:graphicFrameLocks/>
          </p:cNvGraphicFramePr>
          <p:nvPr/>
        </p:nvGraphicFramePr>
        <p:xfrm>
          <a:off x="5867400" y="2565400"/>
          <a:ext cx="3557588" cy="374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4" name="Document" r:id="rId8" imgW="3983898" imgH="4174547" progId="Word.Document.8">
                  <p:embed/>
                </p:oleObj>
              </mc:Choice>
              <mc:Fallback>
                <p:oleObj name="Document" r:id="rId8" imgW="3983898" imgH="4174547" progId="Word.Document.8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565400"/>
                        <a:ext cx="3557588" cy="374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8" grpId="0" build="p" bldLvl="5"/>
      <p:bldP spid="374786" grpId="0" build="p" bldLvl="5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mtClean="0"/>
              <a:t>Drevo stanj – nadaljevanje</a:t>
            </a:r>
            <a:endParaRPr lang="en-US" altLang="sl-SI" smtClean="0"/>
          </a:p>
        </p:txBody>
      </p:sp>
      <p:sp>
        <p:nvSpPr>
          <p:cNvPr id="51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341438"/>
            <a:ext cx="8001000" cy="24288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l-SI" altLang="sl-SI" sz="1800" smtClean="0"/>
              <a:t>Kandidati so vsa nerazvita vozlišča: 12, 13, 15, 142, 143, 145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1800" smtClean="0"/>
              <a:t>Najbolj obetavno za nadaljni razvoj je vozlišče 145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1800" smtClean="0"/>
              <a:t>Razvijemo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1800" smtClean="0"/>
              <a:t>m1452: matrika, ki ustreza prvotnemo omrežju, a kjer moramo obvezno uporabiti povezave 1 – 4, 5 - 2 in 4 - 3</a:t>
            </a:r>
            <a:endParaRPr lang="en-US" altLang="sl-SI" sz="1800" smtClean="0"/>
          </a:p>
        </p:txBody>
      </p:sp>
      <p:graphicFrame>
        <p:nvGraphicFramePr>
          <p:cNvPr id="2" name="Diagram 1"/>
          <p:cNvGraphicFramePr/>
          <p:nvPr/>
        </p:nvGraphicFramePr>
        <p:xfrm>
          <a:off x="1042988" y="2781300"/>
          <a:ext cx="7324725" cy="3421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3800" smtClean="0"/>
              <a:t>m1452</a:t>
            </a:r>
            <a:endParaRPr lang="en-US" altLang="sl-SI" sz="3800" smtClean="0"/>
          </a:p>
        </p:txBody>
      </p:sp>
      <p:sp>
        <p:nvSpPr>
          <p:cNvPr id="37683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331913" y="1557338"/>
            <a:ext cx="7162800" cy="954087"/>
          </a:xfrm>
        </p:spPr>
        <p:txBody>
          <a:bodyPr/>
          <a:lstStyle/>
          <a:p>
            <a:pPr eaLnBrk="1" hangingPunct="1"/>
            <a:r>
              <a:rPr lang="sl-SI" altLang="sl-SI" sz="2200" smtClean="0"/>
              <a:t>5 - 2: 0</a:t>
            </a:r>
          </a:p>
          <a:p>
            <a:pPr eaLnBrk="1" hangingPunct="1"/>
            <a:r>
              <a:rPr lang="sl-SI" altLang="sl-SI" sz="2200" smtClean="0"/>
              <a:t>68 + 0 + redukcija (15): 83</a:t>
            </a:r>
            <a:endParaRPr lang="en-US" altLang="sl-SI" sz="2200" smtClean="0"/>
          </a:p>
        </p:txBody>
      </p:sp>
      <p:graphicFrame>
        <p:nvGraphicFramePr>
          <p:cNvPr id="376835" name="Object 3"/>
          <p:cNvGraphicFramePr>
            <a:graphicFrameLocks noGrp="1"/>
          </p:cNvGraphicFramePr>
          <p:nvPr>
            <p:ph sz="half" idx="2"/>
          </p:nvPr>
        </p:nvGraphicFramePr>
        <p:xfrm>
          <a:off x="2987675" y="2492375"/>
          <a:ext cx="3546475" cy="370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4" name="Document" r:id="rId4" imgW="3983898" imgH="4168437" progId="Word.Document.8">
                  <p:embed/>
                </p:oleObj>
              </mc:Choice>
              <mc:Fallback>
                <p:oleObj name="Document" r:id="rId4" imgW="3983898" imgH="4168437" progId="Word.Documen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492375"/>
                        <a:ext cx="3546475" cy="370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4" name="Object 2"/>
          <p:cNvGraphicFramePr>
            <a:graphicFrameLocks/>
          </p:cNvGraphicFramePr>
          <p:nvPr/>
        </p:nvGraphicFramePr>
        <p:xfrm>
          <a:off x="0" y="2565400"/>
          <a:ext cx="3557588" cy="374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5" name="Document" r:id="rId6" imgW="3983898" imgH="4174547" progId="Word.Document.8">
                  <p:embed/>
                </p:oleObj>
              </mc:Choice>
              <mc:Fallback>
                <p:oleObj name="Document" r:id="rId6" imgW="3983898" imgH="4174547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65400"/>
                        <a:ext cx="3557588" cy="374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6" name="Object 4"/>
          <p:cNvGraphicFramePr>
            <a:graphicFrameLocks/>
          </p:cNvGraphicFramePr>
          <p:nvPr/>
        </p:nvGraphicFramePr>
        <p:xfrm>
          <a:off x="5867400" y="2565400"/>
          <a:ext cx="3546475" cy="370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6" name="Document" r:id="rId8" imgW="3983898" imgH="4168437" progId="Word.Document.8">
                  <p:embed/>
                </p:oleObj>
              </mc:Choice>
              <mc:Fallback>
                <p:oleObj name="Document" r:id="rId8" imgW="3983898" imgH="4168437" progId="Word.Document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565400"/>
                        <a:ext cx="3546475" cy="370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5" name="Line 7"/>
          <p:cNvSpPr>
            <a:spLocks noChangeShapeType="1"/>
          </p:cNvSpPr>
          <p:nvPr/>
        </p:nvSpPr>
        <p:spPr bwMode="auto">
          <a:xfrm>
            <a:off x="2339975" y="4149725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21866" name="Text Box 8"/>
          <p:cNvSpPr txBox="1">
            <a:spLocks noChangeArrowheads="1"/>
          </p:cNvSpPr>
          <p:nvPr/>
        </p:nvSpPr>
        <p:spPr bwMode="auto">
          <a:xfrm>
            <a:off x="8135938" y="3860800"/>
            <a:ext cx="1008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altLang="sl-SI"/>
              <a:t>m1452</a:t>
            </a:r>
            <a:endParaRPr lang="en-US" altLang="sl-SI"/>
          </a:p>
        </p:txBody>
      </p:sp>
      <p:sp>
        <p:nvSpPr>
          <p:cNvPr id="121867" name="Line 9"/>
          <p:cNvSpPr>
            <a:spLocks noChangeShapeType="1"/>
          </p:cNvSpPr>
          <p:nvPr/>
        </p:nvSpPr>
        <p:spPr bwMode="auto">
          <a:xfrm>
            <a:off x="5219700" y="4076700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8" grpId="0" build="p" bldLvl="5"/>
      <p:bldP spid="376835" grpId="0" build="p" bldLvl="5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3800" smtClean="0"/>
              <a:t>m1453</a:t>
            </a:r>
            <a:endParaRPr lang="en-US" altLang="sl-SI" sz="3800" smtClean="0"/>
          </a:p>
        </p:txBody>
      </p:sp>
      <p:sp>
        <p:nvSpPr>
          <p:cNvPr id="3778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331913" y="1557338"/>
            <a:ext cx="7162800" cy="954087"/>
          </a:xfrm>
        </p:spPr>
        <p:txBody>
          <a:bodyPr/>
          <a:lstStyle/>
          <a:p>
            <a:pPr eaLnBrk="1" hangingPunct="1"/>
            <a:r>
              <a:rPr lang="sl-SI" altLang="sl-SI" sz="2200" smtClean="0"/>
              <a:t>5 - 3: 12</a:t>
            </a:r>
          </a:p>
          <a:p>
            <a:pPr eaLnBrk="1" hangingPunct="1"/>
            <a:r>
              <a:rPr lang="sl-SI" altLang="sl-SI" sz="2200" smtClean="0"/>
              <a:t>68 + 12 + redukcija (0): 80</a:t>
            </a:r>
            <a:endParaRPr lang="en-US" altLang="sl-SI" sz="2200" smtClean="0"/>
          </a:p>
        </p:txBody>
      </p:sp>
      <p:graphicFrame>
        <p:nvGraphicFramePr>
          <p:cNvPr id="377858" name="Object 2"/>
          <p:cNvGraphicFramePr>
            <a:graphicFrameLocks/>
          </p:cNvGraphicFramePr>
          <p:nvPr/>
        </p:nvGraphicFramePr>
        <p:xfrm>
          <a:off x="0" y="2565400"/>
          <a:ext cx="3557588" cy="374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2" name="Document" r:id="rId4" imgW="3983898" imgH="4168437" progId="Word.Document.8">
                  <p:embed/>
                </p:oleObj>
              </mc:Choice>
              <mc:Fallback>
                <p:oleObj name="Document" r:id="rId4" imgW="3983898" imgH="4168437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65400"/>
                        <a:ext cx="3557588" cy="374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11" name="Line 5"/>
          <p:cNvSpPr>
            <a:spLocks noChangeShapeType="1"/>
          </p:cNvSpPr>
          <p:nvPr/>
        </p:nvSpPr>
        <p:spPr bwMode="auto">
          <a:xfrm>
            <a:off x="2339975" y="4149725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23912" name="Text Box 6"/>
          <p:cNvSpPr txBox="1">
            <a:spLocks noChangeArrowheads="1"/>
          </p:cNvSpPr>
          <p:nvPr/>
        </p:nvSpPr>
        <p:spPr bwMode="auto">
          <a:xfrm>
            <a:off x="8135938" y="3860800"/>
            <a:ext cx="1008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altLang="sl-SI"/>
              <a:t>m1452</a:t>
            </a:r>
            <a:endParaRPr lang="en-US" altLang="sl-SI"/>
          </a:p>
        </p:txBody>
      </p:sp>
      <p:sp>
        <p:nvSpPr>
          <p:cNvPr id="123913" name="Line 7"/>
          <p:cNvSpPr>
            <a:spLocks noChangeShapeType="1"/>
          </p:cNvSpPr>
          <p:nvPr/>
        </p:nvSpPr>
        <p:spPr bwMode="auto">
          <a:xfrm>
            <a:off x="5219700" y="4076700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graphicFrame>
        <p:nvGraphicFramePr>
          <p:cNvPr id="377864" name="Object 8"/>
          <p:cNvGraphicFramePr>
            <a:graphicFrameLocks/>
          </p:cNvGraphicFramePr>
          <p:nvPr/>
        </p:nvGraphicFramePr>
        <p:xfrm>
          <a:off x="2770188" y="2489200"/>
          <a:ext cx="3557587" cy="372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3" name="Document" r:id="rId6" imgW="3983898" imgH="4160890" progId="Word.Document.8">
                  <p:embed/>
                </p:oleObj>
              </mc:Choice>
              <mc:Fallback>
                <p:oleObj name="Document" r:id="rId6" imgW="3983898" imgH="4160890" progId="Word.Document.8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188" y="2489200"/>
                        <a:ext cx="3557587" cy="372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5" name="Object 9"/>
          <p:cNvGraphicFramePr>
            <a:graphicFrameLocks/>
          </p:cNvGraphicFramePr>
          <p:nvPr/>
        </p:nvGraphicFramePr>
        <p:xfrm>
          <a:off x="5795963" y="2492375"/>
          <a:ext cx="3557587" cy="372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4" name="Document" r:id="rId8" imgW="3983898" imgH="4160890" progId="Word.Document.8">
                  <p:embed/>
                </p:oleObj>
              </mc:Choice>
              <mc:Fallback>
                <p:oleObj name="Document" r:id="rId8" imgW="3983898" imgH="4160890" progId="Word.Document.8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2492375"/>
                        <a:ext cx="3557587" cy="372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60" grpId="0" build="p" bldLvl="5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mtClean="0"/>
              <a:t>Drevo stanj – nadaljevanje</a:t>
            </a:r>
            <a:endParaRPr lang="en-US" altLang="sl-SI" smtClean="0"/>
          </a:p>
        </p:txBody>
      </p:sp>
      <p:sp>
        <p:nvSpPr>
          <p:cNvPr id="61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31913" y="1557338"/>
            <a:ext cx="7313612" cy="1314450"/>
          </a:xfrm>
        </p:spPr>
        <p:txBody>
          <a:bodyPr/>
          <a:lstStyle/>
          <a:p>
            <a:pPr eaLnBrk="1" hangingPunct="1"/>
            <a:r>
              <a:rPr lang="sl-SI" altLang="sl-SI" sz="2000" smtClean="0"/>
              <a:t>Kandidati so vsa nerazvita vozlišča: 12, 13, 15, 142, 143, 1452 in 1453</a:t>
            </a:r>
          </a:p>
          <a:p>
            <a:pPr eaLnBrk="1" hangingPunct="1"/>
            <a:r>
              <a:rPr lang="sl-SI" altLang="sl-SI" sz="2000" smtClean="0"/>
              <a:t>Najbolj obetavno za nadaljni razvoj je vozlišče 15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179388" y="1484313"/>
          <a:ext cx="8964612" cy="583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mtClean="0"/>
              <a:t>Drevo stanj – nadaljevanje</a:t>
            </a:r>
            <a:endParaRPr lang="en-US" altLang="sl-SI" smtClean="0"/>
          </a:p>
        </p:txBody>
      </p:sp>
      <p:graphicFrame>
        <p:nvGraphicFramePr>
          <p:cNvPr id="2" name="Diagram 1"/>
          <p:cNvGraphicFramePr/>
          <p:nvPr/>
        </p:nvGraphicFramePr>
        <p:xfrm>
          <a:off x="0" y="1827213"/>
          <a:ext cx="9013825" cy="5030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3800" smtClean="0"/>
              <a:t>m152</a:t>
            </a:r>
            <a:endParaRPr lang="en-US" altLang="sl-SI" sz="3800" smtClean="0"/>
          </a:p>
        </p:txBody>
      </p:sp>
      <p:sp>
        <p:nvSpPr>
          <p:cNvPr id="3809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331913" y="1557338"/>
            <a:ext cx="7162800" cy="954087"/>
          </a:xfrm>
        </p:spPr>
        <p:txBody>
          <a:bodyPr/>
          <a:lstStyle/>
          <a:p>
            <a:pPr eaLnBrk="1" hangingPunct="1"/>
            <a:r>
              <a:rPr lang="sl-SI" altLang="sl-SI" sz="2200" smtClean="0"/>
              <a:t>5 - 2: 0</a:t>
            </a:r>
          </a:p>
          <a:p>
            <a:pPr eaLnBrk="1" hangingPunct="1"/>
            <a:r>
              <a:rPr lang="sl-SI" altLang="sl-SI" sz="2200" smtClean="0"/>
              <a:t>76 + 0 + redukcija (7 + 2): 85 </a:t>
            </a:r>
            <a:endParaRPr lang="en-US" altLang="sl-SI" sz="2200" smtClean="0"/>
          </a:p>
        </p:txBody>
      </p:sp>
      <p:graphicFrame>
        <p:nvGraphicFramePr>
          <p:cNvPr id="380936" name="Object 8"/>
          <p:cNvGraphicFramePr>
            <a:graphicFrameLocks noGrp="1"/>
          </p:cNvGraphicFramePr>
          <p:nvPr>
            <p:ph sz="half" idx="2"/>
          </p:nvPr>
        </p:nvGraphicFramePr>
        <p:xfrm>
          <a:off x="0" y="2782888"/>
          <a:ext cx="3581400" cy="375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8" name="Document" r:id="rId4" imgW="3983898" imgH="4174547" progId="Word.Document.8">
                  <p:embed/>
                </p:oleObj>
              </mc:Choice>
              <mc:Fallback>
                <p:oleObj name="Document" r:id="rId4" imgW="3983898" imgH="4174547" progId="Word.Document.8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82888"/>
                        <a:ext cx="3581400" cy="375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0930" name="Object 2"/>
          <p:cNvGraphicFramePr>
            <a:graphicFrameLocks/>
          </p:cNvGraphicFramePr>
          <p:nvPr/>
        </p:nvGraphicFramePr>
        <p:xfrm>
          <a:off x="5867400" y="2706688"/>
          <a:ext cx="3440113" cy="360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9" name="Document" r:id="rId6" imgW="3983898" imgH="4160890" progId="Word.Document.8">
                  <p:embed/>
                </p:oleObj>
              </mc:Choice>
              <mc:Fallback>
                <p:oleObj name="Document" r:id="rId6" imgW="3983898" imgH="4160890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706688"/>
                        <a:ext cx="3440113" cy="360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08" name="Line 5"/>
          <p:cNvSpPr>
            <a:spLocks noChangeShapeType="1"/>
          </p:cNvSpPr>
          <p:nvPr/>
        </p:nvSpPr>
        <p:spPr bwMode="auto">
          <a:xfrm>
            <a:off x="2555875" y="4221163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28009" name="Text Box 6"/>
          <p:cNvSpPr txBox="1">
            <a:spLocks noChangeArrowheads="1"/>
          </p:cNvSpPr>
          <p:nvPr/>
        </p:nvSpPr>
        <p:spPr bwMode="auto">
          <a:xfrm>
            <a:off x="8135938" y="3789363"/>
            <a:ext cx="1008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altLang="sl-SI"/>
              <a:t>m152</a:t>
            </a:r>
            <a:endParaRPr lang="en-US" altLang="sl-SI"/>
          </a:p>
        </p:txBody>
      </p:sp>
      <p:sp>
        <p:nvSpPr>
          <p:cNvPr id="128010" name="Line 7"/>
          <p:cNvSpPr>
            <a:spLocks noChangeShapeType="1"/>
          </p:cNvSpPr>
          <p:nvPr/>
        </p:nvSpPr>
        <p:spPr bwMode="auto">
          <a:xfrm>
            <a:off x="5435600" y="4292600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graphicFrame>
        <p:nvGraphicFramePr>
          <p:cNvPr id="380937" name="Object 9"/>
          <p:cNvGraphicFramePr>
            <a:graphicFrameLocks/>
          </p:cNvGraphicFramePr>
          <p:nvPr/>
        </p:nvGraphicFramePr>
        <p:xfrm>
          <a:off x="3060700" y="2706688"/>
          <a:ext cx="3476625" cy="364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20" name="Document" r:id="rId8" imgW="3983898" imgH="4168437" progId="Word.Document.8">
                  <p:embed/>
                </p:oleObj>
              </mc:Choice>
              <mc:Fallback>
                <p:oleObj name="Document" r:id="rId8" imgW="3983898" imgH="4168437" progId="Word.Document.8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2706688"/>
                        <a:ext cx="3476625" cy="364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2" grpId="0" build="p" bldLvl="5"/>
      <p:bldP spid="380936" grpId="0" build="p" bldLvl="5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3800" smtClean="0"/>
              <a:t>m153</a:t>
            </a:r>
            <a:endParaRPr lang="en-US" altLang="sl-SI" sz="3800" smtClean="0"/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31913" y="1557338"/>
            <a:ext cx="7162800" cy="954087"/>
          </a:xfrm>
        </p:spPr>
        <p:txBody>
          <a:bodyPr/>
          <a:lstStyle/>
          <a:p>
            <a:pPr eaLnBrk="1" hangingPunct="1"/>
            <a:r>
              <a:rPr lang="sl-SI" altLang="sl-SI" sz="2200" smtClean="0"/>
              <a:t>5 - 3: 12</a:t>
            </a:r>
          </a:p>
          <a:p>
            <a:pPr eaLnBrk="1" hangingPunct="1"/>
            <a:r>
              <a:rPr lang="sl-SI" altLang="sl-SI" sz="2200" smtClean="0"/>
              <a:t>76 + 12 + redukcija (2 + 7): 97 </a:t>
            </a:r>
            <a:endParaRPr lang="en-US" altLang="sl-SI" sz="2200" smtClean="0"/>
          </a:p>
        </p:txBody>
      </p:sp>
      <p:graphicFrame>
        <p:nvGraphicFramePr>
          <p:cNvPr id="381959" name="Object 7"/>
          <p:cNvGraphicFramePr>
            <a:graphicFrameLocks noGrp="1"/>
          </p:cNvGraphicFramePr>
          <p:nvPr>
            <p:ph sz="half" idx="2"/>
          </p:nvPr>
        </p:nvGraphicFramePr>
        <p:xfrm>
          <a:off x="0" y="2782888"/>
          <a:ext cx="3581400" cy="375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6" name="Document" r:id="rId4" imgW="3983898" imgH="4174547" progId="Word.Document.8">
                  <p:embed/>
                </p:oleObj>
              </mc:Choice>
              <mc:Fallback>
                <p:oleObj name="Document" r:id="rId4" imgW="3983898" imgH="4174547" progId="Word.Documen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82888"/>
                        <a:ext cx="3581400" cy="375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5" name="Line 4"/>
          <p:cNvSpPr>
            <a:spLocks noChangeShapeType="1"/>
          </p:cNvSpPr>
          <p:nvPr/>
        </p:nvSpPr>
        <p:spPr bwMode="auto">
          <a:xfrm>
            <a:off x="2555875" y="4221163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30056" name="Text Box 5"/>
          <p:cNvSpPr txBox="1">
            <a:spLocks noChangeArrowheads="1"/>
          </p:cNvSpPr>
          <p:nvPr/>
        </p:nvSpPr>
        <p:spPr bwMode="auto">
          <a:xfrm>
            <a:off x="8135938" y="3789363"/>
            <a:ext cx="1008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altLang="sl-SI"/>
              <a:t>m152</a:t>
            </a:r>
            <a:endParaRPr lang="en-US" altLang="sl-SI"/>
          </a:p>
        </p:txBody>
      </p:sp>
      <p:sp>
        <p:nvSpPr>
          <p:cNvPr id="381958" name="Line 6"/>
          <p:cNvSpPr>
            <a:spLocks noChangeShapeType="1"/>
          </p:cNvSpPr>
          <p:nvPr/>
        </p:nvSpPr>
        <p:spPr bwMode="auto">
          <a:xfrm>
            <a:off x="5435600" y="4292600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graphicFrame>
        <p:nvGraphicFramePr>
          <p:cNvPr id="381960" name="Object 8"/>
          <p:cNvGraphicFramePr>
            <a:graphicFrameLocks/>
          </p:cNvGraphicFramePr>
          <p:nvPr/>
        </p:nvGraphicFramePr>
        <p:xfrm>
          <a:off x="2987675" y="2779713"/>
          <a:ext cx="3557588" cy="372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7" name="Document" r:id="rId6" imgW="3983898" imgH="4168437" progId="Word.Document.8">
                  <p:embed/>
                </p:oleObj>
              </mc:Choice>
              <mc:Fallback>
                <p:oleObj name="Document" r:id="rId6" imgW="3983898" imgH="4168437" progId="Word.Document.8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779713"/>
                        <a:ext cx="3557588" cy="372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1" name="Object 9"/>
          <p:cNvGraphicFramePr>
            <a:graphicFrameLocks/>
          </p:cNvGraphicFramePr>
          <p:nvPr/>
        </p:nvGraphicFramePr>
        <p:xfrm>
          <a:off x="5865813" y="2706688"/>
          <a:ext cx="3546475" cy="371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8" name="Document" r:id="rId8" imgW="3983898" imgH="4160890" progId="Word.Document.8">
                  <p:embed/>
                </p:oleObj>
              </mc:Choice>
              <mc:Fallback>
                <p:oleObj name="Document" r:id="rId8" imgW="3983898" imgH="4160890" progId="Word.Document.8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813" y="2706688"/>
                        <a:ext cx="3546475" cy="371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5" grpId="0" build="p" bldLvl="5"/>
      <p:bldP spid="381959" grpId="0" build="p" bldLvl="5"/>
      <p:bldP spid="3819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3000" smtClean="0"/>
              <a:t>Koliko nas vsaj stanejo krožne poti?</a:t>
            </a:r>
            <a:endParaRPr lang="en-US" altLang="sl-SI" sz="3000" smtClean="0"/>
          </a:p>
        </p:txBody>
      </p:sp>
      <p:sp>
        <p:nvSpPr>
          <p:cNvPr id="310276" name="Rectangle 4"/>
          <p:cNvSpPr>
            <a:spLocks noGrp="1" noChangeArrowheads="1"/>
          </p:cNvSpPr>
          <p:nvPr>
            <p:ph idx="1"/>
          </p:nvPr>
        </p:nvSpPr>
        <p:spPr>
          <a:xfrm>
            <a:off x="1066800" y="1612900"/>
            <a:ext cx="4551363" cy="45831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sz="1900" smtClean="0"/>
              <a:t>Zanima nas, koliko enot sredstev zagotovo potrebujemo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1900" smtClean="0"/>
              <a:t>0, 1, 2, ... so sicer pravilni, a zelo netočni (prenizki) odgovori za naš primer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1900" smtClean="0"/>
              <a:t>1000 pa je NAPAČEN odgovor, saj obstaja krožna pot, ki nas stane manj.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1900" smtClean="0"/>
              <a:t>Iščemo torej čim boljšo (čim večjo) PRAVILNO oceno</a:t>
            </a:r>
            <a:endParaRPr lang="en-US" altLang="sl-SI" sz="1900" smtClean="0"/>
          </a:p>
        </p:txBody>
      </p:sp>
      <p:graphicFrame>
        <p:nvGraphicFramePr>
          <p:cNvPr id="28678" name="Object 2"/>
          <p:cNvGraphicFramePr>
            <a:graphicFrameLocks/>
          </p:cNvGraphicFramePr>
          <p:nvPr/>
        </p:nvGraphicFramePr>
        <p:xfrm>
          <a:off x="5713413" y="2136775"/>
          <a:ext cx="3421062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Document" r:id="rId4" imgW="3366421" imgH="3908224" progId="Word.Document.8">
                  <p:embed/>
                </p:oleObj>
              </mc:Choice>
              <mc:Fallback>
                <p:oleObj name="Document" r:id="rId4" imgW="3366421" imgH="3908224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413" y="2136775"/>
                        <a:ext cx="3421062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6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3800" smtClean="0"/>
              <a:t>m154</a:t>
            </a:r>
            <a:endParaRPr lang="en-US" altLang="sl-SI" sz="3800" smtClean="0"/>
          </a:p>
        </p:txBody>
      </p:sp>
      <p:sp>
        <p:nvSpPr>
          <p:cNvPr id="13209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331913" y="1557338"/>
            <a:ext cx="7162800" cy="954087"/>
          </a:xfrm>
        </p:spPr>
        <p:txBody>
          <a:bodyPr/>
          <a:lstStyle/>
          <a:p>
            <a:pPr eaLnBrk="1" hangingPunct="1"/>
            <a:r>
              <a:rPr lang="sl-SI" altLang="sl-SI" sz="2200" smtClean="0"/>
              <a:t>5 - 4: 0</a:t>
            </a:r>
          </a:p>
          <a:p>
            <a:pPr eaLnBrk="1" hangingPunct="1"/>
            <a:r>
              <a:rPr lang="sl-SI" altLang="sl-SI" sz="2200" smtClean="0"/>
              <a:t>76 + 0 + redukcija (0): 76</a:t>
            </a:r>
            <a:endParaRPr lang="en-US" altLang="sl-SI" sz="2200" smtClean="0"/>
          </a:p>
        </p:txBody>
      </p:sp>
      <p:graphicFrame>
        <p:nvGraphicFramePr>
          <p:cNvPr id="132100" name="Object 8"/>
          <p:cNvGraphicFramePr>
            <a:graphicFrameLocks noGrp="1"/>
          </p:cNvGraphicFramePr>
          <p:nvPr>
            <p:ph sz="half" idx="2"/>
          </p:nvPr>
        </p:nvGraphicFramePr>
        <p:xfrm>
          <a:off x="0" y="2782888"/>
          <a:ext cx="3581400" cy="375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4" name="Document" r:id="rId4" imgW="3983898" imgH="4174547" progId="Word.Document.8">
                  <p:embed/>
                </p:oleObj>
              </mc:Choice>
              <mc:Fallback>
                <p:oleObj name="Document" r:id="rId4" imgW="3983898" imgH="4174547" progId="Word.Document.8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82888"/>
                        <a:ext cx="3581400" cy="375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78" name="Object 2"/>
          <p:cNvGraphicFramePr>
            <a:graphicFrameLocks/>
          </p:cNvGraphicFramePr>
          <p:nvPr/>
        </p:nvGraphicFramePr>
        <p:xfrm>
          <a:off x="5940425" y="2636838"/>
          <a:ext cx="3559175" cy="373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5" name="Document" r:id="rId6" imgW="3983898" imgH="4168437" progId="Word.Document.8">
                  <p:embed/>
                </p:oleObj>
              </mc:Choice>
              <mc:Fallback>
                <p:oleObj name="Document" r:id="rId6" imgW="3983898" imgH="4168437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2636838"/>
                        <a:ext cx="3559175" cy="373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04" name="Line 5"/>
          <p:cNvSpPr>
            <a:spLocks noChangeShapeType="1"/>
          </p:cNvSpPr>
          <p:nvPr/>
        </p:nvSpPr>
        <p:spPr bwMode="auto">
          <a:xfrm>
            <a:off x="2555875" y="4221163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32105" name="Text Box 6"/>
          <p:cNvSpPr txBox="1">
            <a:spLocks noChangeArrowheads="1"/>
          </p:cNvSpPr>
          <p:nvPr/>
        </p:nvSpPr>
        <p:spPr bwMode="auto">
          <a:xfrm>
            <a:off x="8135938" y="3789363"/>
            <a:ext cx="1008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altLang="sl-SI"/>
              <a:t>m154</a:t>
            </a:r>
            <a:endParaRPr lang="en-US" altLang="sl-SI"/>
          </a:p>
        </p:txBody>
      </p:sp>
      <p:sp>
        <p:nvSpPr>
          <p:cNvPr id="382983" name="Line 7"/>
          <p:cNvSpPr>
            <a:spLocks noChangeShapeType="1"/>
          </p:cNvSpPr>
          <p:nvPr/>
        </p:nvSpPr>
        <p:spPr bwMode="auto">
          <a:xfrm>
            <a:off x="5435600" y="4292600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graphicFrame>
        <p:nvGraphicFramePr>
          <p:cNvPr id="382985" name="Object 9"/>
          <p:cNvGraphicFramePr>
            <a:graphicFrameLocks/>
          </p:cNvGraphicFramePr>
          <p:nvPr/>
        </p:nvGraphicFramePr>
        <p:xfrm>
          <a:off x="2914650" y="2706688"/>
          <a:ext cx="3559175" cy="373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6" name="Document" r:id="rId8" imgW="3983898" imgH="4168437" progId="Word.Document.8">
                  <p:embed/>
                </p:oleObj>
              </mc:Choice>
              <mc:Fallback>
                <p:oleObj name="Document" r:id="rId8" imgW="3983898" imgH="4168437" progId="Word.Document.8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0" y="2706688"/>
                        <a:ext cx="3559175" cy="373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mtClean="0"/>
              <a:t>Drevo stanj – nadaljevanje</a:t>
            </a:r>
            <a:endParaRPr lang="en-US" altLang="sl-SI" smtClean="0"/>
          </a:p>
        </p:txBody>
      </p:sp>
      <p:sp>
        <p:nvSpPr>
          <p:cNvPr id="82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341438"/>
            <a:ext cx="8001000" cy="2428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sz="2000" smtClean="0"/>
              <a:t>Kandidati so vsa nerazvita vozlišča: 12, 13,142, 143, 1452, 1453, 152, 153 in 154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000" smtClean="0"/>
              <a:t>Najbolj obetavno za nadaljni razvoj je vozlišče 154</a:t>
            </a:r>
            <a:endParaRPr lang="en-US" altLang="sl-SI" sz="2000" smtClean="0"/>
          </a:p>
        </p:txBody>
      </p:sp>
      <p:graphicFrame>
        <p:nvGraphicFramePr>
          <p:cNvPr id="2" name="Diagram 1"/>
          <p:cNvGraphicFramePr/>
          <p:nvPr/>
        </p:nvGraphicFramePr>
        <p:xfrm>
          <a:off x="468313" y="3068638"/>
          <a:ext cx="8104187" cy="3427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3800" smtClean="0"/>
              <a:t>m1542</a:t>
            </a:r>
            <a:endParaRPr lang="en-US" altLang="sl-SI" sz="3800" smtClean="0"/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331913" y="1557338"/>
            <a:ext cx="7162800" cy="954087"/>
          </a:xfrm>
        </p:spPr>
        <p:txBody>
          <a:bodyPr/>
          <a:lstStyle/>
          <a:p>
            <a:pPr eaLnBrk="1" hangingPunct="1"/>
            <a:r>
              <a:rPr lang="sl-SI" altLang="sl-SI" sz="2200" smtClean="0"/>
              <a:t>4 - 2: 9</a:t>
            </a:r>
          </a:p>
          <a:p>
            <a:pPr eaLnBrk="1" hangingPunct="1"/>
            <a:r>
              <a:rPr lang="sl-SI" altLang="sl-SI" sz="2200" smtClean="0"/>
              <a:t>76 + 9 + redukcija (15): 100</a:t>
            </a:r>
            <a:endParaRPr lang="en-US" altLang="sl-SI" sz="2200" smtClean="0"/>
          </a:p>
        </p:txBody>
      </p:sp>
      <p:graphicFrame>
        <p:nvGraphicFramePr>
          <p:cNvPr id="385026" name="Object 2"/>
          <p:cNvGraphicFramePr>
            <a:graphicFrameLocks/>
          </p:cNvGraphicFramePr>
          <p:nvPr/>
        </p:nvGraphicFramePr>
        <p:xfrm>
          <a:off x="5867400" y="2708275"/>
          <a:ext cx="3546475" cy="371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6" name="Document" r:id="rId4" imgW="3983898" imgH="4145794" progId="Word.Document.8">
                  <p:embed/>
                </p:oleObj>
              </mc:Choice>
              <mc:Fallback>
                <p:oleObj name="Document" r:id="rId4" imgW="3983898" imgH="4145794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708275"/>
                        <a:ext cx="3546475" cy="371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5029" name="Line 5"/>
          <p:cNvSpPr>
            <a:spLocks noChangeShapeType="1"/>
          </p:cNvSpPr>
          <p:nvPr/>
        </p:nvSpPr>
        <p:spPr bwMode="auto">
          <a:xfrm>
            <a:off x="2555875" y="4221163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85030" name="Text Box 6"/>
          <p:cNvSpPr txBox="1">
            <a:spLocks noChangeArrowheads="1"/>
          </p:cNvSpPr>
          <p:nvPr/>
        </p:nvSpPr>
        <p:spPr bwMode="auto">
          <a:xfrm>
            <a:off x="8135938" y="3789363"/>
            <a:ext cx="1008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altLang="sl-SI"/>
              <a:t>m1542</a:t>
            </a:r>
            <a:endParaRPr lang="en-US" altLang="sl-SI"/>
          </a:p>
        </p:txBody>
      </p:sp>
      <p:sp>
        <p:nvSpPr>
          <p:cNvPr id="385031" name="Line 7"/>
          <p:cNvSpPr>
            <a:spLocks noChangeShapeType="1"/>
          </p:cNvSpPr>
          <p:nvPr/>
        </p:nvSpPr>
        <p:spPr bwMode="auto">
          <a:xfrm>
            <a:off x="5435600" y="4292600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graphicFrame>
        <p:nvGraphicFramePr>
          <p:cNvPr id="385032" name="Object 8"/>
          <p:cNvGraphicFramePr>
            <a:graphicFrameLocks/>
          </p:cNvGraphicFramePr>
          <p:nvPr/>
        </p:nvGraphicFramePr>
        <p:xfrm>
          <a:off x="250825" y="2636838"/>
          <a:ext cx="3559175" cy="373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7" name="Document" r:id="rId6" imgW="3983898" imgH="4168437" progId="Word.Document.8">
                  <p:embed/>
                </p:oleObj>
              </mc:Choice>
              <mc:Fallback>
                <p:oleObj name="Document" r:id="rId6" imgW="3983898" imgH="4168437" progId="Word.Document.8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636838"/>
                        <a:ext cx="3559175" cy="373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3" name="Object 9"/>
          <p:cNvGraphicFramePr>
            <a:graphicFrameLocks/>
          </p:cNvGraphicFramePr>
          <p:nvPr/>
        </p:nvGraphicFramePr>
        <p:xfrm>
          <a:off x="2982913" y="2632075"/>
          <a:ext cx="3546475" cy="371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8" name="Document" r:id="rId8" imgW="3983898" imgH="4160890" progId="Word.Document.8">
                  <p:embed/>
                </p:oleObj>
              </mc:Choice>
              <mc:Fallback>
                <p:oleObj name="Document" r:id="rId8" imgW="3983898" imgH="4160890" progId="Word.Document.8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913" y="2632075"/>
                        <a:ext cx="3546475" cy="371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8" grpId="0" build="p" bldLvl="5"/>
      <p:bldP spid="385029" grpId="0" animBg="1"/>
      <p:bldP spid="385030" grpId="0"/>
      <p:bldP spid="38503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3800" smtClean="0"/>
              <a:t>m1543</a:t>
            </a:r>
            <a:endParaRPr lang="en-US" altLang="sl-SI" sz="3800" smtClean="0"/>
          </a:p>
        </p:txBody>
      </p:sp>
      <p:sp>
        <p:nvSpPr>
          <p:cNvPr id="13721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331913" y="1557338"/>
            <a:ext cx="7162800" cy="954087"/>
          </a:xfrm>
        </p:spPr>
        <p:txBody>
          <a:bodyPr/>
          <a:lstStyle/>
          <a:p>
            <a:pPr eaLnBrk="1" hangingPunct="1"/>
            <a:r>
              <a:rPr lang="sl-SI" altLang="sl-SI" sz="2200" smtClean="0"/>
              <a:t>4 - 3: 0</a:t>
            </a:r>
          </a:p>
          <a:p>
            <a:pPr eaLnBrk="1" hangingPunct="1"/>
            <a:r>
              <a:rPr lang="sl-SI" altLang="sl-SI" sz="2200" smtClean="0"/>
              <a:t>76 + 0 + redukcija (0): 76</a:t>
            </a:r>
            <a:endParaRPr lang="en-US" altLang="sl-SI" sz="2200" smtClean="0"/>
          </a:p>
        </p:txBody>
      </p:sp>
      <p:graphicFrame>
        <p:nvGraphicFramePr>
          <p:cNvPr id="386050" name="Object 2"/>
          <p:cNvGraphicFramePr>
            <a:graphicFrameLocks/>
          </p:cNvGraphicFramePr>
          <p:nvPr/>
        </p:nvGraphicFramePr>
        <p:xfrm>
          <a:off x="5940425" y="2636838"/>
          <a:ext cx="3557588" cy="371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4" name="Document" r:id="rId4" imgW="3983898" imgH="4160890" progId="Word.Document.8">
                  <p:embed/>
                </p:oleObj>
              </mc:Choice>
              <mc:Fallback>
                <p:oleObj name="Document" r:id="rId4" imgW="3983898" imgH="4160890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2636838"/>
                        <a:ext cx="3557588" cy="371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6053" name="Line 5"/>
          <p:cNvSpPr>
            <a:spLocks noChangeShapeType="1"/>
          </p:cNvSpPr>
          <p:nvPr/>
        </p:nvSpPr>
        <p:spPr bwMode="auto">
          <a:xfrm>
            <a:off x="2555875" y="4221163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86054" name="Text Box 6"/>
          <p:cNvSpPr txBox="1">
            <a:spLocks noChangeArrowheads="1"/>
          </p:cNvSpPr>
          <p:nvPr/>
        </p:nvSpPr>
        <p:spPr bwMode="auto">
          <a:xfrm>
            <a:off x="8135938" y="3789363"/>
            <a:ext cx="1008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altLang="sl-SI"/>
              <a:t>m1543</a:t>
            </a:r>
            <a:endParaRPr lang="en-US" altLang="sl-SI"/>
          </a:p>
        </p:txBody>
      </p:sp>
      <p:sp>
        <p:nvSpPr>
          <p:cNvPr id="386055" name="Line 7"/>
          <p:cNvSpPr>
            <a:spLocks noChangeShapeType="1"/>
          </p:cNvSpPr>
          <p:nvPr/>
        </p:nvSpPr>
        <p:spPr bwMode="auto">
          <a:xfrm>
            <a:off x="5435600" y="4292600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graphicFrame>
        <p:nvGraphicFramePr>
          <p:cNvPr id="386056" name="Object 8"/>
          <p:cNvGraphicFramePr>
            <a:graphicFrameLocks/>
          </p:cNvGraphicFramePr>
          <p:nvPr/>
        </p:nvGraphicFramePr>
        <p:xfrm>
          <a:off x="250825" y="2636838"/>
          <a:ext cx="3559175" cy="373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5" name="Document" r:id="rId6" imgW="3983898" imgH="4168437" progId="Word.Document.8">
                  <p:embed/>
                </p:oleObj>
              </mc:Choice>
              <mc:Fallback>
                <p:oleObj name="Document" r:id="rId6" imgW="3983898" imgH="4168437" progId="Word.Document.8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636838"/>
                        <a:ext cx="3559175" cy="373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7" name="Object 9"/>
          <p:cNvGraphicFramePr>
            <a:graphicFrameLocks/>
          </p:cNvGraphicFramePr>
          <p:nvPr/>
        </p:nvGraphicFramePr>
        <p:xfrm>
          <a:off x="2987675" y="2635250"/>
          <a:ext cx="3557588" cy="371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6" name="Document" r:id="rId8" imgW="3983898" imgH="4160890" progId="Word.Document.8">
                  <p:embed/>
                </p:oleObj>
              </mc:Choice>
              <mc:Fallback>
                <p:oleObj name="Document" r:id="rId8" imgW="3983898" imgH="4160890" progId="Word.Document.8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635250"/>
                        <a:ext cx="3557588" cy="371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3" grpId="0" animBg="1"/>
      <p:bldP spid="386054" grpId="0"/>
      <p:bldP spid="38605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mtClean="0"/>
              <a:t>Drevo stanj – nadaljevanje</a:t>
            </a:r>
            <a:endParaRPr lang="en-US" altLang="sl-SI" smtClean="0"/>
          </a:p>
        </p:txBody>
      </p:sp>
      <p:sp>
        <p:nvSpPr>
          <p:cNvPr id="92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341438"/>
            <a:ext cx="8001000" cy="2428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sz="2000" smtClean="0"/>
              <a:t>Kandidati so vsa nerazvita vozlišča: 12, 13,142, 143, 1452, 1453, 152, 153, 154, 1542 in 1543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000" smtClean="0"/>
              <a:t>Najbolj obetavno za nadaljni razvoj je vozlišče 1543</a:t>
            </a:r>
            <a:endParaRPr lang="en-US" altLang="sl-SI" sz="2000" smtClean="0"/>
          </a:p>
        </p:txBody>
      </p:sp>
      <p:graphicFrame>
        <p:nvGraphicFramePr>
          <p:cNvPr id="2" name="Diagram 1"/>
          <p:cNvGraphicFramePr/>
          <p:nvPr/>
        </p:nvGraphicFramePr>
        <p:xfrm>
          <a:off x="0" y="3068638"/>
          <a:ext cx="9248775" cy="3789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mtClean="0"/>
              <a:t>Drevo stanj – nadaljevanje</a:t>
            </a:r>
            <a:endParaRPr lang="en-US" altLang="sl-SI" smtClean="0"/>
          </a:p>
        </p:txBody>
      </p:sp>
      <p:sp>
        <p:nvSpPr>
          <p:cNvPr id="102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341438"/>
            <a:ext cx="8001000" cy="2428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sz="2000" smtClean="0"/>
              <a:t>Kandidati so vsa nerazvita vozlišča: 12, 13,142, 143, 1452, 1453, 152, 153, 154, 1542 in 1543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000" smtClean="0"/>
              <a:t>Najbolj obetavno za nadaljni razvoj je vozlišče 1543</a:t>
            </a:r>
            <a:endParaRPr lang="en-US" altLang="sl-SI" sz="2000" smtClean="0"/>
          </a:p>
        </p:txBody>
      </p:sp>
      <p:graphicFrame>
        <p:nvGraphicFramePr>
          <p:cNvPr id="2" name="Diagram 1"/>
          <p:cNvGraphicFramePr/>
          <p:nvPr/>
        </p:nvGraphicFramePr>
        <p:xfrm>
          <a:off x="0" y="3068638"/>
          <a:ext cx="9248775" cy="3789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3800" smtClean="0"/>
              <a:t>m15432</a:t>
            </a:r>
            <a:endParaRPr lang="en-US" altLang="sl-SI" sz="3800" smtClean="0"/>
          </a:p>
        </p:txBody>
      </p:sp>
      <p:sp>
        <p:nvSpPr>
          <p:cNvPr id="3891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258888" y="1700213"/>
            <a:ext cx="7162800" cy="9540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l-SI" altLang="sl-SI" sz="1600" smtClean="0"/>
              <a:t>3 - 2: 0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1600" smtClean="0"/>
              <a:t>2 – 1: 0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1600" smtClean="0"/>
              <a:t>Končna vrednost krožne poti: 76</a:t>
            </a:r>
            <a:endParaRPr lang="en-US" altLang="sl-SI" sz="1600" smtClean="0"/>
          </a:p>
        </p:txBody>
      </p:sp>
      <p:graphicFrame>
        <p:nvGraphicFramePr>
          <p:cNvPr id="389122" name="Object 2"/>
          <p:cNvGraphicFramePr>
            <a:graphicFrameLocks/>
          </p:cNvGraphicFramePr>
          <p:nvPr/>
        </p:nvGraphicFramePr>
        <p:xfrm>
          <a:off x="684213" y="2565400"/>
          <a:ext cx="3557587" cy="371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5" name="Document" r:id="rId4" imgW="3983898" imgH="4160890" progId="Word.Document.8">
                  <p:embed/>
                </p:oleObj>
              </mc:Choice>
              <mc:Fallback>
                <p:oleObj name="Document" r:id="rId4" imgW="3983898" imgH="4160890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565400"/>
                        <a:ext cx="3557587" cy="371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25" name="Object 5"/>
          <p:cNvGraphicFramePr>
            <a:graphicFrameLocks/>
          </p:cNvGraphicFramePr>
          <p:nvPr/>
        </p:nvGraphicFramePr>
        <p:xfrm>
          <a:off x="3203575" y="2565400"/>
          <a:ext cx="3792538" cy="356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6" name="Document" r:id="rId6" imgW="3721785" imgH="3908224" progId="Word.Document.8">
                  <p:embed/>
                </p:oleObj>
              </mc:Choice>
              <mc:Fallback>
                <p:oleObj name="Document" r:id="rId6" imgW="3721785" imgH="3908224" progId="Word.Documen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2565400"/>
                        <a:ext cx="3792538" cy="356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26" name="Text Box 6"/>
          <p:cNvSpPr txBox="1">
            <a:spLocks noChangeArrowheads="1"/>
          </p:cNvSpPr>
          <p:nvPr/>
        </p:nvSpPr>
        <p:spPr bwMode="auto">
          <a:xfrm>
            <a:off x="6804025" y="3789363"/>
            <a:ext cx="2339975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altLang="sl-SI"/>
              <a:t>1 – 5: 11</a:t>
            </a:r>
          </a:p>
          <a:p>
            <a:pPr>
              <a:spcBef>
                <a:spcPct val="50000"/>
              </a:spcBef>
            </a:pPr>
            <a:r>
              <a:rPr lang="sl-SI" altLang="sl-SI"/>
              <a:t>5 – 4: 17</a:t>
            </a:r>
          </a:p>
          <a:p>
            <a:pPr>
              <a:spcBef>
                <a:spcPct val="50000"/>
              </a:spcBef>
            </a:pPr>
            <a:r>
              <a:rPr lang="sl-SI" altLang="sl-SI"/>
              <a:t>4 – 3: 18</a:t>
            </a:r>
          </a:p>
          <a:p>
            <a:pPr>
              <a:spcBef>
                <a:spcPct val="50000"/>
              </a:spcBef>
            </a:pPr>
            <a:r>
              <a:rPr lang="sl-SI" altLang="sl-SI"/>
              <a:t>3 – 2: 15</a:t>
            </a:r>
          </a:p>
          <a:p>
            <a:pPr>
              <a:spcBef>
                <a:spcPct val="50000"/>
              </a:spcBef>
            </a:pPr>
            <a:r>
              <a:rPr lang="sl-SI" altLang="sl-SI"/>
              <a:t>2 – 1: 15</a:t>
            </a:r>
          </a:p>
          <a:p>
            <a:pPr>
              <a:spcBef>
                <a:spcPct val="50000"/>
              </a:spcBef>
            </a:pPr>
            <a:r>
              <a:rPr lang="sl-SI" altLang="sl-SI"/>
              <a:t>S:      76</a:t>
            </a:r>
            <a:endParaRPr lang="en-US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4" grpId="0" build="p" bldLvl="5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mtClean="0"/>
              <a:t>Drevo stanj – omeji </a:t>
            </a:r>
            <a:endParaRPr lang="en-US" altLang="sl-SI" smtClean="0"/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341438"/>
            <a:ext cx="8001000" cy="2428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sz="2000" smtClean="0"/>
              <a:t>Kandidat za končno rešitev: krožna pot dolžine 76 – pomečemo proč vsa nerazvita vozlišča z oceno za krožno pot dolžine 76 ali več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000" smtClean="0"/>
              <a:t>Proč smo pometali prav vsa nerazvita vozlišča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000" smtClean="0"/>
              <a:t>Imamo končno rešitev!</a:t>
            </a:r>
            <a:endParaRPr lang="en-US" altLang="sl-SI" sz="2000" smtClean="0"/>
          </a:p>
        </p:txBody>
      </p:sp>
      <p:graphicFrame>
        <p:nvGraphicFramePr>
          <p:cNvPr id="2" name="Diagram 1"/>
          <p:cNvGraphicFramePr/>
          <p:nvPr/>
        </p:nvGraphicFramePr>
        <p:xfrm>
          <a:off x="0" y="3068638"/>
          <a:ext cx="9248775" cy="3789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90181" name="Line 37"/>
          <p:cNvSpPr>
            <a:spLocks noChangeShapeType="1"/>
          </p:cNvSpPr>
          <p:nvPr/>
        </p:nvSpPr>
        <p:spPr bwMode="auto">
          <a:xfrm flipH="1">
            <a:off x="0" y="3789363"/>
            <a:ext cx="755650" cy="100806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90182" name="Line 38"/>
          <p:cNvSpPr>
            <a:spLocks noChangeShapeType="1"/>
          </p:cNvSpPr>
          <p:nvPr/>
        </p:nvSpPr>
        <p:spPr bwMode="auto">
          <a:xfrm flipH="1">
            <a:off x="1331913" y="3789363"/>
            <a:ext cx="539750" cy="79216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90183" name="Line 39"/>
          <p:cNvSpPr>
            <a:spLocks noChangeShapeType="1"/>
          </p:cNvSpPr>
          <p:nvPr/>
        </p:nvSpPr>
        <p:spPr bwMode="auto">
          <a:xfrm flipH="1">
            <a:off x="395288" y="4581525"/>
            <a:ext cx="539750" cy="7921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90184" name="Line 40"/>
          <p:cNvSpPr>
            <a:spLocks noChangeShapeType="1"/>
          </p:cNvSpPr>
          <p:nvPr/>
        </p:nvSpPr>
        <p:spPr bwMode="auto">
          <a:xfrm flipH="1">
            <a:off x="1619250" y="4508500"/>
            <a:ext cx="539750" cy="7921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90185" name="Line 41"/>
          <p:cNvSpPr>
            <a:spLocks noChangeShapeType="1"/>
          </p:cNvSpPr>
          <p:nvPr/>
        </p:nvSpPr>
        <p:spPr bwMode="auto">
          <a:xfrm flipH="1">
            <a:off x="1476375" y="5013325"/>
            <a:ext cx="1439863" cy="14398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90186" name="Line 42"/>
          <p:cNvSpPr>
            <a:spLocks noChangeShapeType="1"/>
          </p:cNvSpPr>
          <p:nvPr/>
        </p:nvSpPr>
        <p:spPr bwMode="auto">
          <a:xfrm flipH="1">
            <a:off x="3563938" y="5157788"/>
            <a:ext cx="1439862" cy="143986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90187" name="Line 43"/>
          <p:cNvSpPr>
            <a:spLocks noChangeShapeType="1"/>
          </p:cNvSpPr>
          <p:nvPr/>
        </p:nvSpPr>
        <p:spPr bwMode="auto">
          <a:xfrm flipH="1">
            <a:off x="4427538" y="4508500"/>
            <a:ext cx="539750" cy="7921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90188" name="Line 44"/>
          <p:cNvSpPr>
            <a:spLocks noChangeShapeType="1"/>
          </p:cNvSpPr>
          <p:nvPr/>
        </p:nvSpPr>
        <p:spPr bwMode="auto">
          <a:xfrm flipH="1">
            <a:off x="5508625" y="4508500"/>
            <a:ext cx="539750" cy="7921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90189" name="Line 45"/>
          <p:cNvSpPr>
            <a:spLocks noChangeShapeType="1"/>
          </p:cNvSpPr>
          <p:nvPr/>
        </p:nvSpPr>
        <p:spPr bwMode="auto">
          <a:xfrm flipH="1">
            <a:off x="5867400" y="5229225"/>
            <a:ext cx="936625" cy="12239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901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7" grpId="0" build="p" bldLvl="5"/>
      <p:bldGraphic spid="2" grpId="0">
        <p:bldAsOne/>
      </p:bldGraphic>
      <p:bldP spid="390181" grpId="0" animBg="1"/>
      <p:bldP spid="390182" grpId="0" animBg="1"/>
      <p:bldP spid="390183" grpId="0" animBg="1"/>
      <p:bldP spid="390184" grpId="0" animBg="1"/>
      <p:bldP spid="390185" grpId="0" animBg="1"/>
      <p:bldP spid="390186" grpId="0" animBg="1"/>
      <p:bldP spid="390187" grpId="0" animBg="1"/>
      <p:bldP spid="390188" grpId="0" animBg="1"/>
      <p:bldP spid="3901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sl-SI" smtClean="0"/>
              <a:t>Redukcija</a:t>
            </a:r>
            <a:r>
              <a:rPr lang="sl-SI" altLang="sl-SI" smtClean="0"/>
              <a:t> – dodatni zgled</a:t>
            </a:r>
            <a:endParaRPr lang="en-US" altLang="sl-SI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sl-SI" smtClean="0">
                <a:latin typeface="SL Dutch" charset="0"/>
              </a:rPr>
              <a:t>Vozlišče 1 moramo zapustiti - to nas bo stalo vsaj toliko, kot je minimalna cena iz 1 ven - to vrednost lahko v vsej 1 vrstici odštejemo</a:t>
            </a:r>
          </a:p>
          <a:p>
            <a:pPr eaLnBrk="1" hangingPunct="1"/>
            <a:r>
              <a:rPr lang="en-US" altLang="sl-SI" smtClean="0">
                <a:latin typeface="SL Dutch" charset="0"/>
              </a:rPr>
              <a:t>Enako za vsa ostala vozlišča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2" name="Object 2"/>
          <p:cNvGraphicFramePr>
            <a:graphicFrameLocks/>
          </p:cNvGraphicFramePr>
          <p:nvPr/>
        </p:nvGraphicFramePr>
        <p:xfrm>
          <a:off x="900113" y="2636838"/>
          <a:ext cx="2817812" cy="335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name="Document" r:id="rId4" imgW="3261360" imgH="3936492" progId="Word.Document.8">
                  <p:embed/>
                </p:oleObj>
              </mc:Choice>
              <mc:Fallback>
                <p:oleObj name="Document" r:id="rId4" imgW="3261360" imgH="3936492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636838"/>
                        <a:ext cx="2817812" cy="335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3"/>
          <p:cNvGraphicFramePr>
            <a:graphicFrameLocks/>
          </p:cNvGraphicFramePr>
          <p:nvPr/>
        </p:nvGraphicFramePr>
        <p:xfrm>
          <a:off x="5292725" y="2636838"/>
          <a:ext cx="2654300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" name="Document" r:id="rId6" imgW="3261360" imgH="3936492" progId="Word.Document.8">
                  <p:embed/>
                </p:oleObj>
              </mc:Choice>
              <mc:Fallback>
                <p:oleObj name="Document" r:id="rId6" imgW="3261360" imgH="3936492" progId="Word.Documen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2636838"/>
                        <a:ext cx="2654300" cy="325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Rectangle 4"/>
          <p:cNvSpPr>
            <a:spLocks noChangeArrowheads="1"/>
          </p:cNvSpPr>
          <p:nvPr/>
        </p:nvSpPr>
        <p:spPr bwMode="auto">
          <a:xfrm>
            <a:off x="4643438" y="2708275"/>
            <a:ext cx="593725" cy="531813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2800">
                <a:latin typeface="SL Dutch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20" name="Object 2"/>
          <p:cNvGraphicFramePr>
            <a:graphicFrameLocks/>
          </p:cNvGraphicFramePr>
          <p:nvPr/>
        </p:nvGraphicFramePr>
        <p:xfrm>
          <a:off x="468313" y="3429000"/>
          <a:ext cx="3430587" cy="467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0" name="Document" r:id="rId4" imgW="3258407" imgH="3922241" progId="Word.Document.8">
                  <p:embed/>
                </p:oleObj>
              </mc:Choice>
              <mc:Fallback>
                <p:oleObj name="Document" r:id="rId4" imgW="3258407" imgH="3922241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429000"/>
                        <a:ext cx="3430587" cy="467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3"/>
          <p:cNvGraphicFramePr>
            <a:graphicFrameLocks/>
          </p:cNvGraphicFramePr>
          <p:nvPr/>
        </p:nvGraphicFramePr>
        <p:xfrm>
          <a:off x="4889500" y="1774825"/>
          <a:ext cx="3494088" cy="421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1" name="Document" r:id="rId6" imgW="3261288" imgH="3927992" progId="Word.Document.8">
                  <p:embed/>
                </p:oleObj>
              </mc:Choice>
              <mc:Fallback>
                <p:oleObj name="Document" r:id="rId6" imgW="3261288" imgH="3927992" progId="Word.Documen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0" y="1774825"/>
                        <a:ext cx="3494088" cy="421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2" name="Rectangle 4"/>
          <p:cNvSpPr>
            <a:spLocks noChangeArrowheads="1"/>
          </p:cNvSpPr>
          <p:nvPr/>
        </p:nvSpPr>
        <p:spPr bwMode="auto">
          <a:xfrm>
            <a:off x="4189413" y="1870075"/>
            <a:ext cx="441325" cy="34925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Lucida Console" panose="020B0609040504020204" pitchFamily="49" charset="0"/>
              </a:rPr>
              <a:t>10</a:t>
            </a:r>
          </a:p>
        </p:txBody>
      </p:sp>
      <p:sp>
        <p:nvSpPr>
          <p:cNvPr id="34823" name="Rectangle 5"/>
          <p:cNvSpPr>
            <a:spLocks noChangeArrowheads="1"/>
          </p:cNvSpPr>
          <p:nvPr/>
        </p:nvSpPr>
        <p:spPr bwMode="auto">
          <a:xfrm>
            <a:off x="4189413" y="2936875"/>
            <a:ext cx="319087" cy="34925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Lucida Console" panose="020B0609040504020204" pitchFamily="49" charset="0"/>
              </a:rPr>
              <a:t>5</a:t>
            </a:r>
          </a:p>
        </p:txBody>
      </p:sp>
      <p:sp>
        <p:nvSpPr>
          <p:cNvPr id="34824" name="Rectangle 6"/>
          <p:cNvSpPr>
            <a:spLocks noChangeArrowheads="1"/>
          </p:cNvSpPr>
          <p:nvPr/>
        </p:nvSpPr>
        <p:spPr bwMode="auto">
          <a:xfrm>
            <a:off x="4189413" y="4003675"/>
            <a:ext cx="319087" cy="34925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Lucida Console" panose="020B0609040504020204" pitchFamily="49" charset="0"/>
              </a:rPr>
              <a:t>6</a:t>
            </a:r>
          </a:p>
        </p:txBody>
      </p:sp>
      <p:sp>
        <p:nvSpPr>
          <p:cNvPr id="34825" name="Rectangle 7"/>
          <p:cNvSpPr>
            <a:spLocks noChangeArrowheads="1"/>
          </p:cNvSpPr>
          <p:nvPr/>
        </p:nvSpPr>
        <p:spPr bwMode="auto">
          <a:xfrm>
            <a:off x="4189413" y="5070475"/>
            <a:ext cx="319087" cy="34925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sl-SI" sz="1600">
                <a:latin typeface="Lucida Console" panose="020B0609040504020204" pitchFamily="49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ofile">
  <a:themeElements>
    <a:clrScheme name="1_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1_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Drevo_predstavitev</Template>
  <TotalTime>602</TotalTime>
  <Words>2606</Words>
  <Application>Microsoft Office PowerPoint</Application>
  <PresentationFormat>On-screen Show (4:3)</PresentationFormat>
  <Paragraphs>623</Paragraphs>
  <Slides>67</Slides>
  <Notes>66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6" baseType="lpstr">
      <vt:lpstr>Arial</vt:lpstr>
      <vt:lpstr>Lucida Console</vt:lpstr>
      <vt:lpstr>SL Dutch</vt:lpstr>
      <vt:lpstr>Symbol</vt:lpstr>
      <vt:lpstr>Times New Roman</vt:lpstr>
      <vt:lpstr>Verdana</vt:lpstr>
      <vt:lpstr>Wingdings</vt:lpstr>
      <vt:lpstr>1_Profile</vt:lpstr>
      <vt:lpstr>Document</vt:lpstr>
      <vt:lpstr>PROBLEM TRGOVSKEGA POTNIKA</vt:lpstr>
      <vt:lpstr>IDEJA  RiO</vt:lpstr>
      <vt:lpstr>Možne ocene</vt:lpstr>
      <vt:lpstr>Drevo stanj –  kako pregledati čim manjši del</vt:lpstr>
      <vt:lpstr>Izpeljava načina ocenjevanja vozlišč</vt:lpstr>
      <vt:lpstr>Koliko nas vsaj stanejo krožne poti?</vt:lpstr>
      <vt:lpstr>Redukcija – dodatni zgled</vt:lpstr>
      <vt:lpstr>PowerPoint Presentation</vt:lpstr>
      <vt:lpstr>PowerPoint Presentation</vt:lpstr>
      <vt:lpstr>Redukcija</vt:lpstr>
      <vt:lpstr>PowerPoint Presentation</vt:lpstr>
      <vt:lpstr>Redukcija – 2. način</vt:lpstr>
      <vt:lpstr>Koliko nas vsaj stanejo krožne poti</vt:lpstr>
      <vt:lpstr>Dve metodi redukcije</vt:lpstr>
      <vt:lpstr>Različne metode</vt:lpstr>
      <vt:lpstr>Metoda A</vt:lpstr>
      <vt:lpstr>Metoda 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“Klestenje”</vt:lpstr>
      <vt:lpstr>PowerPoint Presentation</vt:lpstr>
      <vt:lpstr>Metoda A</vt:lpstr>
      <vt:lpstr>Matrika omrežja</vt:lpstr>
      <vt:lpstr>Drevo stanj – razvijemo začetno vozlišče</vt:lpstr>
      <vt:lpstr>Krožne poti s povezavo 1 – 2 / m12</vt:lpstr>
      <vt:lpstr>Krožne poti s povezavo 1 – 2  matrika omrežja: m12</vt:lpstr>
      <vt:lpstr>Krožne poti s povezavo 1 – 2  ocena </vt:lpstr>
      <vt:lpstr>Krožne poti s povezavo 1 – 2  redukcija matrike </vt:lpstr>
      <vt:lpstr>Krožne poti s povezavo 1 – 2  ocena </vt:lpstr>
      <vt:lpstr>Krožne poti s povezavo 1 – 2  matrika m12</vt:lpstr>
      <vt:lpstr>Krožne poti s povezavo 1 – 3  matrika m13</vt:lpstr>
      <vt:lpstr>Krožne poti s povezavo 1 – 4  matrika m14</vt:lpstr>
      <vt:lpstr>Krožne poti s povezavo 1 – 5  matrika m15</vt:lpstr>
      <vt:lpstr>Drevo stanj – razvito začetno vozlišče</vt:lpstr>
      <vt:lpstr>Drevo stanj – nadaljevanje</vt:lpstr>
      <vt:lpstr>m142</vt:lpstr>
      <vt:lpstr>m143</vt:lpstr>
      <vt:lpstr>m145</vt:lpstr>
      <vt:lpstr>Drevo stanj – nadaljevanje</vt:lpstr>
      <vt:lpstr>m1452</vt:lpstr>
      <vt:lpstr>m1453</vt:lpstr>
      <vt:lpstr>Drevo stanj – nadaljevanje</vt:lpstr>
      <vt:lpstr>Drevo stanj – nadaljevanje</vt:lpstr>
      <vt:lpstr>m152</vt:lpstr>
      <vt:lpstr>m153</vt:lpstr>
      <vt:lpstr>m154</vt:lpstr>
      <vt:lpstr>Drevo stanj – nadaljevanje</vt:lpstr>
      <vt:lpstr>m1542</vt:lpstr>
      <vt:lpstr>m1543</vt:lpstr>
      <vt:lpstr>Drevo stanj – nadaljevanje</vt:lpstr>
      <vt:lpstr>Drevo stanj – nadaljevanje</vt:lpstr>
      <vt:lpstr>m15432</vt:lpstr>
      <vt:lpstr>Drevo stanj – omeji </vt:lpstr>
    </vt:vector>
  </TitlesOfParts>
  <Company>RC FMF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trgovskega potnika</dc:title>
  <dc:creator>Matija Lokar</dc:creator>
  <cp:lastModifiedBy>Lokar, Matija</cp:lastModifiedBy>
  <cp:revision>42</cp:revision>
  <dcterms:created xsi:type="dcterms:W3CDTF">1998-10-28T10:06:14Z</dcterms:created>
  <dcterms:modified xsi:type="dcterms:W3CDTF">2015-01-21T10:30:50Z</dcterms:modified>
</cp:coreProperties>
</file>