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  <p:sldMasterId id="2147483693" r:id="rId2"/>
    <p:sldMasterId id="2147483694" r:id="rId3"/>
    <p:sldMasterId id="2147483695" r:id="rId4"/>
    <p:sldMasterId id="2147483696" r:id="rId5"/>
  </p:sldMasterIdLst>
  <p:notesMasterIdLst>
    <p:notesMasterId r:id="rId25"/>
  </p:notesMasterIdLst>
  <p:handoutMasterIdLst>
    <p:handoutMasterId r:id="rId26"/>
  </p:handoutMasterIdLst>
  <p:sldIdLst>
    <p:sldId id="256" r:id="rId6"/>
    <p:sldId id="276" r:id="rId7"/>
    <p:sldId id="267" r:id="rId8"/>
    <p:sldId id="277" r:id="rId9"/>
    <p:sldId id="268" r:id="rId10"/>
    <p:sldId id="275" r:id="rId11"/>
    <p:sldId id="269" r:id="rId12"/>
    <p:sldId id="270" r:id="rId13"/>
    <p:sldId id="265" r:id="rId14"/>
    <p:sldId id="271" r:id="rId15"/>
    <p:sldId id="272" r:id="rId16"/>
    <p:sldId id="259" r:id="rId17"/>
    <p:sldId id="260" r:id="rId18"/>
    <p:sldId id="262" r:id="rId19"/>
    <p:sldId id="263" r:id="rId20"/>
    <p:sldId id="261" r:id="rId21"/>
    <p:sldId id="273" r:id="rId22"/>
    <p:sldId id="274" r:id="rId23"/>
    <p:sldId id="264" r:id="rId24"/>
  </p:sldIdLst>
  <p:sldSz cx="9144000" cy="6858000" type="screen4x3"/>
  <p:notesSz cx="7099300" cy="10234613"/>
  <p:custDataLst>
    <p:tags r:id="rId27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37" autoAdjust="0"/>
    <p:restoredTop sz="94743" autoAdjust="0"/>
  </p:normalViewPr>
  <p:slideViewPr>
    <p:cSldViewPr>
      <p:cViewPr varScale="1">
        <p:scale>
          <a:sx n="158" d="100"/>
          <a:sy n="158" d="100"/>
        </p:scale>
        <p:origin x="948" y="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1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939D78C-1E3A-48E6-9794-1C1BDD27C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451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2F7A3808-EF00-41D9-A556-F347C088F1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002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00ABA-9158-4072-8E5B-298898EA448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20301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7AF46-C422-4FDB-85CF-0D1333591FE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08057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3BA01-5AB3-4E43-869A-039C441646F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126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C0A43-FADE-46B4-AA08-2AF6D13F9A8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618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2340B-21D2-43F6-A217-A83A89FA47A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35441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27E56-33DE-4A69-9660-5BD41D0B295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6424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88ED0-D135-4D85-B385-87D477D401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0148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0372-FC02-4314-9907-C7A4518C7D8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9226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F6186-2966-49D6-B04E-20F7B6B7C26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8158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B58A8-3F7F-44C7-B3CB-06E5E1CF72D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6910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E7009D-0F07-4E7A-8FEB-EDDEE52626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2628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46231-2370-451D-8B63-C526EECCE5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8623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35CAE-2748-4592-B15A-4D243D37453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5752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A0B44-6F50-4451-B2CC-C2CF9E28014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3456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2044-73D4-4F00-8AA1-545E040811B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0606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5C951-F478-4E18-9A83-47A7BD4863E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3968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FB46F-09F5-4783-88E9-9864DB9B801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64485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2F26A-BA83-44D2-A58E-EE5EDB349D4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601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8FEF0-A965-4DBE-8499-9208F9C969E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2208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4418-FBD7-4C1C-B821-47577CF1780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34529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CBDF9-2F3C-4674-958F-6E2D25FBCDB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2890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54D9-E9A2-49DF-882E-1B8422C2D9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448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FB5A9-D8A9-4421-9776-DDE306C5CEE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3331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B0758-9D26-41D7-BA71-EA646C0FFB1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41731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DADC1-C030-40F1-BF7E-7B65EE3CAE0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6111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8190A-57E3-4300-B8C7-331ECBAF81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74733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8B2A1-5661-4EFC-B1C2-9AD872A6EB3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128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3064A-5DFA-4D4D-90C3-27F2A28286F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431942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021C3-0509-4B4F-8CDE-893D59A3469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098605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E392C-D04D-4425-89A4-74D319B01F8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10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714FF-D075-4A96-847F-7B261C10330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78373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738F-EA7E-418C-9192-BBDD71B62BF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80795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500DF-BF62-49CF-A963-2839C683AD5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29641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65982-2BAE-479F-A0DB-BC00EEA5E73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68866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3DC7A-76BC-47B3-A0C5-4092C9D3537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11966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C6C18-7974-49F7-8A69-92F2143B51D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99804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C74426-2BA0-4F86-AA55-946EA8F2AEC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67040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BA510-EE3C-4C5B-BFFC-9CB351C1528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902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274638"/>
            <a:ext cx="2071687" cy="59404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74638"/>
            <a:ext cx="6062663" cy="59404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21DD-6FF0-451B-9FE2-5C72F797796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06597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sl-SI" noProof="0" smtClean="0"/>
              <a:t>Click to edit Master title style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sl-SI" noProof="0" smtClean="0"/>
              <a:t>Click to edit Master subtitle style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977C5AAB-9C27-43DA-8AFB-B75C29AE32B9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6B39DCE0-52DE-4ABE-B30C-B3847DD4AE98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80903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80904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  <p:sp>
        <p:nvSpPr>
          <p:cNvPr id="80905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  <p:sp>
        <p:nvSpPr>
          <p:cNvPr id="80906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bldLvl="5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8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EE39C9-6F43-4650-A5EE-6867FD00CFDA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329F6-A602-44C3-91F7-06DABBA02B9B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80009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DEEA6-2D7F-45F8-953D-7BB021A131A8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9F3FF-171B-4EF8-8820-796453F2E38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2984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905000"/>
            <a:ext cx="41005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32300" y="1905000"/>
            <a:ext cx="4102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C385FE-9EC4-4A68-8896-31B9F4D02D23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CCC47C-17F6-4FD1-8579-6B40B374109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37033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E65CD2-C15F-490A-8BE2-CF709BD3A336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51A27-1A54-4628-BBD4-AA7E169AFD74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1812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ABCC-2612-44F4-9B8D-5B8B6A98391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60840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B6273D-454C-4703-9755-2A68522BEE4A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457A8-D26B-4CCC-B930-A8225C0F653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185510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143F23-6F4E-4713-B769-5A1190B8FBE3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B0EDB-55A8-4013-BF9E-4A269B7D6AB0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774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670AC9-64A8-4632-9F20-43BC8294016E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1BF6-C36E-4DED-955A-9D136D7B5B1A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20714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61CE67-748A-41A8-8F5A-A9D271EE82F7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0CCB9-576A-4591-AA73-733AB73A56D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87839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7AAB1B-9307-4A8E-8644-D6CD8A96ACE6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E145B-606E-4E3B-BFB7-A24A9E84C50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49793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6838" y="190500"/>
            <a:ext cx="2087562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90500"/>
            <a:ext cx="611505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463297-CAC9-4E02-8600-7816C102B67D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CA261-8D90-4076-9F55-7E526AF585C8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9232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6350-89D6-4A79-B3D1-EC1BA403E29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6173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F0671-F4F0-4046-9241-01AA2ED0D8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0205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EF2AB-3304-4EE1-B85E-DFCCBD1495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0026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384B1-8D6B-4AE7-B38D-792E2B0FDF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694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1F3DA9BC-BC08-4EC4-AF47-7CD6E6E7B89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79A5D573-64C3-4B0C-BC5B-DEFC6581ADAC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pic>
        <p:nvPicPr>
          <p:cNvPr id="2053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3079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0609EB16-771A-479F-AE3E-982232024C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C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D:\temp\Untitled-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6357938"/>
            <a:ext cx="928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D:\temp\flag_2colors [Converted]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850" y="6335713"/>
            <a:ext cx="565150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D:\temp\ess-barvni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6342063"/>
            <a:ext cx="8572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571875" y="6324600"/>
            <a:ext cx="2643188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800" i="1"/>
              <a:t>Izvedbo projekta je omogočilo sofinanciranje Evropskega socialnega sklada Evropske unije in Ministrstva za šolstvo in šport.</a:t>
            </a:r>
            <a:endParaRPr lang="sl-SI" sz="800"/>
          </a:p>
        </p:txBody>
      </p:sp>
      <p:sp>
        <p:nvSpPr>
          <p:cNvPr id="10" name="TextBox 9"/>
          <p:cNvSpPr txBox="1"/>
          <p:nvPr/>
        </p:nvSpPr>
        <p:spPr>
          <a:xfrm>
            <a:off x="428625" y="6357938"/>
            <a:ext cx="1928813" cy="384175"/>
          </a:xfrm>
          <a:prstGeom prst="rect">
            <a:avLst/>
          </a:prstGeom>
          <a:noFill/>
          <a:ln w="12700" cap="rnd">
            <a:noFill/>
            <a:prstDash val="sysDot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sl-SI" sz="800">
                <a:solidFill>
                  <a:srgbClr val="996600"/>
                </a:solidFill>
              </a:rPr>
              <a:t>Fakulteta za matematiko in fiziko</a:t>
            </a:r>
          </a:p>
          <a:p>
            <a:pPr>
              <a:defRPr/>
            </a:pPr>
            <a:r>
              <a:rPr lang="sl-SI" sz="1100">
                <a:solidFill>
                  <a:srgbClr val="996600"/>
                </a:solidFill>
              </a:rPr>
              <a:t>http://up.fmf.uni-lj.si</a:t>
            </a:r>
          </a:p>
        </p:txBody>
      </p:sp>
      <p:sp>
        <p:nvSpPr>
          <p:cNvPr id="4103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274638"/>
            <a:ext cx="8286750" cy="1143000"/>
          </a:xfrm>
          <a:prstGeom prst="rect">
            <a:avLst/>
          </a:prstGeom>
          <a:solidFill>
            <a:srgbClr val="FFD08B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34925" cap="rnd">
                <a:solidFill>
                  <a:srgbClr val="000000"/>
                </a:solidFill>
                <a:prstDash val="sysDash"/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14863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3175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 vert="horz" wrap="square" lIns="144000" tIns="144000" rIns="108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5313" y="6350000"/>
            <a:ext cx="500062" cy="365125"/>
          </a:xfrm>
          <a:prstGeom prst="rect">
            <a:avLst/>
          </a:prstGeom>
          <a:ln w="12700" cap="rnd">
            <a:prstDash val="sysDot"/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996600"/>
                </a:solidFill>
              </a:defRPr>
            </a:lvl1pPr>
          </a:lstStyle>
          <a:p>
            <a:pPr>
              <a:defRPr/>
            </a:pPr>
            <a:fld id="{8B0C32F2-5C43-472B-A30C-635C5393F2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0" r:id="rId2"/>
    <p:sldLayoutId id="2147483739" r:id="rId3"/>
    <p:sldLayoutId id="2147483738" r:id="rId4"/>
    <p:sldLayoutId id="2147483737" r:id="rId5"/>
    <p:sldLayoutId id="2147483736" r:id="rId6"/>
    <p:sldLayoutId id="2147483735" r:id="rId7"/>
    <p:sldLayoutId id="2147483734" r:id="rId8"/>
    <p:sldLayoutId id="2147483733" r:id="rId9"/>
    <p:sldLayoutId id="2147483732" r:id="rId10"/>
    <p:sldLayoutId id="214748373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nimBg="1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E46C0A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•"/>
        <a:defRPr sz="3200">
          <a:solidFill>
            <a:srgbClr val="462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800">
          <a:solidFill>
            <a:srgbClr val="98480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Wingdings" pitchFamily="2" charset="2"/>
        <a:buChar char="Ø"/>
        <a:defRPr sz="2400">
          <a:solidFill>
            <a:srgbClr val="E46C0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46C0A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title style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905000"/>
            <a:ext cx="83550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Click to edit Master text styles</a:t>
            </a:r>
          </a:p>
          <a:p>
            <a:pPr lvl="1"/>
            <a:r>
              <a:rPr lang="sl-SI" smtClean="0"/>
              <a:t>Second level</a:t>
            </a:r>
          </a:p>
          <a:p>
            <a:pPr lvl="2"/>
            <a:r>
              <a:rPr lang="sl-SI" smtClean="0"/>
              <a:t>Third level</a:t>
            </a:r>
          </a:p>
          <a:p>
            <a:pPr lvl="3"/>
            <a:r>
              <a:rPr lang="sl-SI" smtClean="0"/>
              <a:t>Fourth level</a:t>
            </a:r>
          </a:p>
          <a:p>
            <a:pPr lvl="4"/>
            <a:r>
              <a:rPr lang="sl-SI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1EB97935-F447-4DB5-9FDF-4FACD3C94ED1}" type="datetimeFigureOut">
              <a:rPr lang="sl-SI"/>
              <a:pPr/>
              <a:t>13. 02. 2022</a:t>
            </a:fld>
            <a:endParaRPr lang="sl-SI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5C08F14B-3A40-4D9B-A8B8-CBC931AA55E8}" type="slidenum">
              <a:rPr lang="sl-SI"/>
              <a:pPr/>
              <a:t>‹#›</a:t>
            </a:fld>
            <a:endParaRPr lang="sl-SI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79880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  <p:sp>
        <p:nvSpPr>
          <p:cNvPr id="79881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  <p:sp>
        <p:nvSpPr>
          <p:cNvPr id="79882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l-SI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bldLvl="5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8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sualstudio.microsoft.com/" TargetMode="External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visualstudio.com/downloads/" TargetMode="Externa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z="8000" dirty="0" err="1" smtClean="0"/>
              <a:t>Visual</a:t>
            </a:r>
            <a:r>
              <a:rPr lang="sl-SI" sz="8000" dirty="0" smtClean="0"/>
              <a:t> Studio</a:t>
            </a:r>
            <a:endParaRPr lang="en-GB" sz="8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108075" y="3983038"/>
            <a:ext cx="6497638" cy="15938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sl-SI" dirty="0" smtClean="0">
                <a:solidFill>
                  <a:srgbClr val="898989"/>
                </a:solidFill>
              </a:rPr>
              <a:t>IDE</a:t>
            </a:r>
            <a:endParaRPr lang="en-GB" dirty="0">
              <a:solidFill>
                <a:srgbClr val="898989"/>
              </a:solidFill>
            </a:endParaRPr>
          </a:p>
        </p:txBody>
      </p:sp>
      <p:sp>
        <p:nvSpPr>
          <p:cNvPr id="3077" name="Date Placeholder 6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 anchor="ctr"/>
          <a:lstStyle/>
          <a:p>
            <a:pPr algn="l">
              <a:defRPr/>
            </a:pPr>
            <a:endParaRPr lang="sl-SI" sz="1200">
              <a:solidFill>
                <a:schemeClr val="tx1">
                  <a:tint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 cap="rnd"/>
        </p:spPr>
        <p:txBody>
          <a:bodyPr rtlCol="0" anchor="ctr"/>
          <a:lstStyle/>
          <a:p>
            <a:pPr algn="r">
              <a:defRPr/>
            </a:pPr>
            <a:fld id="{F6E8BBA3-F45F-4BF2-9A54-3EE24E4C186E}" type="slidenum">
              <a:rPr lang="sl-SI"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rPr>
              <a:pPr algn="r">
                <a:defRPr/>
              </a:pPr>
              <a:t>1</a:t>
            </a:fld>
            <a:endParaRPr lang="sl-SI" sz="1200">
              <a:solidFill>
                <a:schemeClr val="tx1">
                  <a:tint val="75000"/>
                </a:schemeClr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9" y="2204864"/>
            <a:ext cx="9088286" cy="46531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so datoteke?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76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4533138" cy="493811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so datoteke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552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11560" y="3717032"/>
            <a:ext cx="216024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Značilnosti urejevalnika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IntelliSense</a:t>
            </a:r>
          </a:p>
          <a:p>
            <a:r>
              <a:rPr lang="sl-SI" dirty="0" err="1" smtClean="0"/>
              <a:t>CodeCompletion</a:t>
            </a:r>
            <a:endParaRPr lang="sl-SI" dirty="0" smtClean="0"/>
          </a:p>
          <a:p>
            <a:r>
              <a:rPr lang="sl-SI" dirty="0" smtClean="0"/>
              <a:t>Pomoč </a:t>
            </a:r>
            <a:endParaRPr lang="en-US" dirty="0" smtClean="0"/>
          </a:p>
          <a:p>
            <a:r>
              <a:rPr lang="en-US" dirty="0"/>
              <a:t>+</a:t>
            </a:r>
            <a:endParaRPr lang="sl-SI" dirty="0" smtClean="0"/>
          </a:p>
          <a:p>
            <a:r>
              <a:rPr lang="sl-SI" dirty="0" smtClean="0"/>
              <a:t>Sprotno prevajanje</a:t>
            </a:r>
          </a:p>
          <a:p>
            <a:r>
              <a:rPr lang="sl-SI" dirty="0" smtClean="0"/>
              <a:t>….</a:t>
            </a:r>
          </a:p>
          <a:p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87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"Ogrodje"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132856"/>
            <a:ext cx="6825563" cy="389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08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Sprotno prevajanje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8210872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75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Napake ob prevajanju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19262"/>
            <a:ext cx="6680775" cy="459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2838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Pomoč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17675"/>
            <a:ext cx="6192688" cy="3871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5949280"/>
            <a:ext cx="5371042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72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 programov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" y="2304818"/>
            <a:ext cx="8345065" cy="3315163"/>
          </a:xfrm>
        </p:spPr>
      </p:pic>
    </p:spTree>
    <p:extLst>
      <p:ext uri="{BB962C8B-B14F-4D97-AF65-F5344CB8AC3E}">
        <p14:creationId xmlns:p14="http://schemas.microsoft.com/office/powerpoint/2010/main" val="3890817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Struktura imenikov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04864"/>
            <a:ext cx="7323152" cy="2960095"/>
          </a:xfrm>
        </p:spPr>
      </p:pic>
    </p:spTree>
    <p:extLst>
      <p:ext uri="{BB962C8B-B14F-4D97-AF65-F5344CB8AC3E}">
        <p14:creationId xmlns:p14="http://schemas.microsoft.com/office/powerpoint/2010/main" val="2248579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Več </a:t>
            </a:r>
            <a:r>
              <a:rPr lang="sl-SI" smtClean="0"/>
              <a:t>še kasneje …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9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368480" cy="1527175"/>
          </a:xfrm>
        </p:spPr>
        <p:txBody>
          <a:bodyPr/>
          <a:lstStyle/>
          <a:p>
            <a:r>
              <a:rPr lang="sl-SI" sz="3600" dirty="0">
                <a:hlinkClick r:id="rId2"/>
              </a:rPr>
              <a:t>https://visualstudio.microsoft.com</a:t>
            </a:r>
            <a:r>
              <a:rPr lang="sl-SI" sz="3600" dirty="0" smtClean="0">
                <a:hlinkClick r:id="rId2"/>
              </a:rPr>
              <a:t>/</a:t>
            </a:r>
            <a:r>
              <a:rPr lang="en-US" sz="3600" dirty="0" smtClean="0"/>
              <a:t> </a:t>
            </a:r>
            <a:endParaRPr lang="sl-SI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1556792"/>
            <a:ext cx="5929154" cy="47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8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sl-SI" sz="3600" dirty="0" err="1" smtClean="0"/>
              <a:t>Visual</a:t>
            </a:r>
            <a:r>
              <a:rPr lang="sl-SI" sz="3600" dirty="0" smtClean="0"/>
              <a:t> Studio</a:t>
            </a:r>
            <a:endParaRPr lang="en-GB" sz="3600" dirty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://www.visualstudio.com/downloads</a:t>
            </a:r>
            <a:r>
              <a:rPr lang="sl-SI" dirty="0" smtClean="0">
                <a:hlinkClick r:id="rId2"/>
              </a:rPr>
              <a:t>/</a:t>
            </a:r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356350"/>
            <a:ext cx="2133600" cy="365125"/>
          </a:xfrm>
          <a:noFill/>
        </p:spPr>
        <p:txBody>
          <a:bodyPr anchor="ctr"/>
          <a:lstStyle/>
          <a:p>
            <a:pPr algn="l">
              <a:defRPr/>
            </a:pPr>
            <a:endParaRPr lang="sl-SI" sz="1200">
              <a:solidFill>
                <a:schemeClr val="tx1">
                  <a:tint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noFill/>
          <a:ln cap="rnd"/>
        </p:spPr>
        <p:txBody>
          <a:bodyPr rtlCol="0" anchor="ctr"/>
          <a:lstStyle/>
          <a:p>
            <a:pPr algn="r">
              <a:defRPr/>
            </a:pPr>
            <a:fld id="{7FE155CD-87B0-4EC4-866F-ABF731D1E76E}" type="slidenum">
              <a:rPr lang="sl-SI" sz="1200">
                <a:solidFill>
                  <a:schemeClr val="tx1">
                    <a:tint val="75000"/>
                  </a:schemeClr>
                </a:solidFill>
                <a:latin typeface="Verdana" pitchFamily="34" charset="0"/>
              </a:rPr>
              <a:pPr algn="r">
                <a:defRPr/>
              </a:pPr>
              <a:t>3</a:t>
            </a:fld>
            <a:endParaRPr lang="sl-SI" sz="1200">
              <a:solidFill>
                <a:schemeClr val="tx1">
                  <a:tint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564904"/>
            <a:ext cx="5302354" cy="37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98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84784"/>
            <a:ext cx="7243283" cy="468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065" y="2037787"/>
            <a:ext cx="6231869" cy="278242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2359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6832"/>
            <a:ext cx="7703820" cy="4191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 </a:t>
            </a:r>
            <a:r>
              <a:rPr lang="en-US" dirty="0" err="1" smtClean="0"/>
              <a:t>potrebno</a:t>
            </a:r>
            <a:r>
              <a:rPr lang="en-US" dirty="0" smtClean="0"/>
              <a:t> "</a:t>
            </a:r>
            <a:r>
              <a:rPr lang="en-US" dirty="0" err="1" smtClean="0"/>
              <a:t>vse</a:t>
            </a:r>
            <a:r>
              <a:rPr lang="en-US" dirty="0" smtClean="0"/>
              <a:t>"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44016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2351"/>
            <a:ext cx="9144000" cy="523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69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2114"/>
            <a:ext cx="9144000" cy="345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0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116816"/>
            <a:ext cx="6579323" cy="3741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16632"/>
            <a:ext cx="55911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67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C#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C#&amp;quot;&quot;/&gt;&lt;property id=&quot;20307&quot; value=&quot;264&quot;/&gt;&lt;/object&gt;&lt;object type=&quot;3&quot; unique_id=&quot;10006&quot;&gt;&lt;property id=&quot;20148&quot; value=&quot;5&quot;/&gt;&lt;property id=&quot;20300&quot; value=&quot;Slide 3 - &amp;quot;Prvi program&amp;quot;&quot;/&gt;&lt;property id=&quot;20307&quot; value=&quot;301&quot;/&gt;&lt;/object&gt;&lt;object type=&quot;3&quot; unique_id=&quot;10007&quot;&gt;&lt;property id=&quot;20148&quot; value=&quot;5&quot;/&gt;&lt;property id=&quot;20300&quot; value=&quot;Slide 4 - &amp;quot;Prvi program&amp;#x0D;&amp;#x0A;Prvi.cs&amp;quot;&quot;/&gt;&lt;property id=&quot;20307&quot; value=&quot;276&quot;/&gt;&lt;/object&gt;&lt;object type=&quot;3&quot; unique_id=&quot;10008&quot;&gt;&lt;property id=&quot;20148&quot; value=&quot;5&quot;/&gt;&lt;property id=&quot;20300&quot; value=&quot;Slide 5 - &amp;quot;Prvi program&amp;#x0D;&amp;#x0A;Visual Studio Express Editions&amp;quot;&quot;/&gt;&lt;property id=&quot;20307&quot; value=&quot;300&quot;/&gt;&lt;/object&gt;&lt;object type=&quot;3&quot; unique_id=&quot;10009&quot;&gt;&lt;property id=&quot;20148&quot; value=&quot;5&quot;/&gt;&lt;property id=&quot;20300&quot; value=&quot;Slide 6 - &amp;quot;DEMO&amp;quot;&quot;/&gt;&lt;property id=&quot;20307&quot; value=&quot;302&quot;/&gt;&lt;/object&gt;&lt;object type=&quot;3&quot; unique_id=&quot;10012&quot;&gt;&lt;property id=&quot;20148&quot; value=&quot;5&quot;/&gt;&lt;property id=&quot;20300&quot; value=&quot;Slide 7 - &amp;quot;Izpisovanje&amp;quot;&quot;/&gt;&lt;property id=&quot;20307&quot; value=&quot;280&quot;/&gt;&lt;/object&gt;&lt;object type=&quot;3&quot; unique_id=&quot;10013&quot;&gt;&lt;property id=&quot;20148&quot; value=&quot;5&quot;/&gt;&lt;property id=&quot;20300&quot; value=&quot;Slide 8 - &amp;quot;Konstante&amp;quot;&quot;/&gt;&lt;property id=&quot;20307&quot; value=&quot;284&quot;/&gt;&lt;/object&gt;&lt;object type=&quot;3&quot; unique_id=&quot;10014&quot;&gt;&lt;property id=&quot;20148&quot; value=&quot;5&quot;/&gt;&lt;property id=&quot;20300&quot; value=&quot;Slide 9 - &amp;quot;WriteLine in Write&amp;quot;&quot;/&gt;&lt;property id=&quot;20307&quot; value=&quot;289&quot;/&gt;&lt;/object&gt;&lt;object type=&quot;3&quot; unique_id=&quot;10015&quot;&gt;&lt;property id=&quot;20148&quot; value=&quot;5&quot;/&gt;&lt;property id=&quot;20300&quot; value=&quot;Slide 10 - &amp;quot;Izpisovanje vrednosti&amp;quot;&quot;/&gt;&lt;property id=&quot;20307&quot; value=&quot;285&quot;/&gt;&lt;/object&gt;&lt;object type=&quot;3&quot; unique_id=&quot;10016&quot;&gt;&lt;property id=&quot;20148&quot; value=&quot;5&quot;/&gt;&lt;property id=&quot;20300&quot; value=&quot;Slide 11 - &amp;quot;Računanje&amp;quot;&quot;/&gt;&lt;property id=&quot;20307&quot; value=&quot;286&quot;/&gt;&lt;/object&gt;&lt;object type=&quot;3&quot; unique_id=&quot;10017&quot;&gt;&lt;property id=&quot;20148&quot; value=&quot;5&quot;/&gt;&lt;property id=&quot;20300&quot; value=&quot;Slide 12 - &amp;quot;Stikanje nizov&amp;quot;&quot;/&gt;&lt;property id=&quot;20307&quot; value=&quot;290&quot;/&gt;&lt;/object&gt;&lt;object type=&quot;3&quot; unique_id=&quot;10018&quot;&gt;&lt;property id=&quot;20148&quot; value=&quot;5&quot;/&gt;&lt;property id=&quot;20300&quot; value=&quot;Slide 13 - &amp;quot;Problemi&amp;quot;&quot;/&gt;&lt;property id=&quot;20307&quot; value=&quot;29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ESS-Tema-PP2007-UP">
  <a:themeElements>
    <a:clrScheme name="1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SS-Tema-PP2007-UP">
  <a:themeElements>
    <a:clrScheme name="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ESS-Tema-PP2007-UP">
  <a:themeElements>
    <a:clrScheme name="2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ESS-Tema-PP2007-UP">
  <a:themeElements>
    <a:clrScheme name="3_ESS-Tema-PP2007-U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ESS-Tema-PP2007-UP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ESS-Tema-PP2007-U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ESS-Predloga-PP2003-UP</Template>
  <TotalTime>830</TotalTime>
  <Words>55</Words>
  <Application>Microsoft Office PowerPoint</Application>
  <PresentationFormat>On-screen Show (4:3)</PresentationFormat>
  <Paragraphs>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Times New Roman</vt:lpstr>
      <vt:lpstr>Verdana</vt:lpstr>
      <vt:lpstr>Wingdings</vt:lpstr>
      <vt:lpstr>1_ESS-Tema-PP2007-UP</vt:lpstr>
      <vt:lpstr>ESS-Tema-PP2007-UP</vt:lpstr>
      <vt:lpstr>2_ESS-Tema-PP2007-UP</vt:lpstr>
      <vt:lpstr>3_ESS-Tema-PP2007-UP</vt:lpstr>
      <vt:lpstr>Echo</vt:lpstr>
      <vt:lpstr>Visual Studio</vt:lpstr>
      <vt:lpstr>https://visualstudio.microsoft.com/ </vt:lpstr>
      <vt:lpstr>Visual Studio</vt:lpstr>
      <vt:lpstr>PowerPoint Presentation</vt:lpstr>
      <vt:lpstr>PowerPoint Presentation</vt:lpstr>
      <vt:lpstr>Ni potrebno "vse"</vt:lpstr>
      <vt:lpstr>PowerPoint Presentation</vt:lpstr>
      <vt:lpstr>PowerPoint Presentation</vt:lpstr>
      <vt:lpstr>PowerPoint Presentation</vt:lpstr>
      <vt:lpstr>Kje so datoteke?</vt:lpstr>
      <vt:lpstr>Kje so datoteke</vt:lpstr>
      <vt:lpstr>Značilnosti urejevalnika</vt:lpstr>
      <vt:lpstr>"Ogrodje"</vt:lpstr>
      <vt:lpstr>Sprotno prevajanje</vt:lpstr>
      <vt:lpstr>Napake ob prevajanju</vt:lpstr>
      <vt:lpstr>Pomoč</vt:lpstr>
      <vt:lpstr>Več programov …</vt:lpstr>
      <vt:lpstr>Struktura imenikov …</vt:lpstr>
      <vt:lpstr>Več še kasneje …</vt:lpstr>
    </vt:vector>
  </TitlesOfParts>
  <Company>FMF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iz Pythona</dc:title>
  <dc:creator>Matija Lokar</dc:creator>
  <cp:lastModifiedBy>Matija Lokar</cp:lastModifiedBy>
  <cp:revision>70</cp:revision>
  <dcterms:created xsi:type="dcterms:W3CDTF">2001-11-26T12:48:07Z</dcterms:created>
  <dcterms:modified xsi:type="dcterms:W3CDTF">2022-02-13T10:11:36Z</dcterms:modified>
</cp:coreProperties>
</file>