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76" r:id="rId5"/>
    <p:sldId id="277" r:id="rId6"/>
    <p:sldId id="275" r:id="rId7"/>
    <p:sldId id="278" r:id="rId8"/>
    <p:sldId id="279" r:id="rId9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636" autoAdjust="0"/>
  </p:normalViewPr>
  <p:slideViewPr>
    <p:cSldViewPr>
      <p:cViewPr varScale="1">
        <p:scale>
          <a:sx n="125" d="100"/>
          <a:sy n="125" d="100"/>
        </p:scale>
        <p:origin x="64" y="3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18968547-DF15-413D-8328-D44C35879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24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312764E8-C340-4823-A8E2-3EAE437C49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1173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1185F-3476-4C9C-87F2-5E62CD53261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523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D4B91E-59CB-414B-AF7E-11B278BED7B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9046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01C63-31DB-4F44-8D97-1B238EFC72D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8688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485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7482FE-48D2-49D5-8790-9239396DB04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0297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129E3-57E3-47A0-8130-7C2D4DE172D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4182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EA80FB-7EFA-49FD-95DA-17DD9CA12BF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2347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FDF32-A466-4DF0-9CA2-D26FE32A508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8599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E254C5-FADA-4A05-B3EC-26916546BA3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601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1FB5DCA-0D24-4308-A5D8-74FF282C878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21016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E31CF8-A93E-428E-B2A3-31D587F2B73A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61382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AD2458C-CB37-4750-A4BF-2B42D61DCD6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17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  <p:hf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Zanka for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1185F-3476-4C9C-87F2-5E62CD53261C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Izpišimo tabelo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Vsak element v svojo vrsto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mojaT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[24, 436, 5, 8]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i = 0</a:t>
            </a:r>
          </a:p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i &lt;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len(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mojaT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201168" lvl="1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mojaT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[i])</a:t>
            </a:r>
          </a:p>
          <a:p>
            <a:pPr marL="201168" lvl="1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i = i + 1</a:t>
            </a:r>
          </a:p>
          <a:p>
            <a:pPr lvl="1"/>
            <a:endParaRPr lang="sl-SI" dirty="0" smtClean="0"/>
          </a:p>
          <a:p>
            <a:r>
              <a:rPr lang="sl-SI" dirty="0" smtClean="0"/>
              <a:t>Pogosto se želimo "zapeljati" preko vseh elementov neke tabele</a:t>
            </a:r>
          </a:p>
          <a:p>
            <a:r>
              <a:rPr lang="sl-SI" dirty="0" smtClean="0"/>
              <a:t>"pametnejša zanka"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2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600" dirty="0" smtClean="0"/>
              <a:t>Obdelava vseh elementov v tabeli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Za vsak element tabele:</a:t>
            </a:r>
          </a:p>
          <a:p>
            <a:pPr lvl="1"/>
            <a:r>
              <a:rPr lang="sl-SI" dirty="0" smtClean="0"/>
              <a:t>Naredi to in to</a:t>
            </a:r>
          </a:p>
          <a:p>
            <a:pPr lvl="1"/>
            <a:endParaRPr lang="sl-SI" dirty="0" smtClean="0"/>
          </a:p>
          <a:p>
            <a:r>
              <a:rPr lang="sl-SI" dirty="0" smtClean="0"/>
              <a:t>Zanka </a:t>
            </a:r>
            <a:r>
              <a:rPr lang="sl-SI" dirty="0" err="1" smtClean="0"/>
              <a:t>for</a:t>
            </a:r>
            <a:endParaRPr lang="sl-SI" dirty="0" smtClean="0"/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for element in tab :</a:t>
            </a:r>
          </a:p>
          <a:p>
            <a:pPr marL="201168" lvl="1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nekaj naredi z elementom</a:t>
            </a:r>
          </a:p>
          <a:p>
            <a:pPr lvl="1"/>
            <a:endParaRPr lang="sl-SI" dirty="0" smtClean="0"/>
          </a:p>
          <a:p>
            <a:r>
              <a:rPr lang="sl-SI" dirty="0" smtClean="0"/>
              <a:t>Izpis tabele v vrstice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for podatek in tab:</a:t>
            </a:r>
          </a:p>
          <a:p>
            <a:pPr marL="201168" lvl="1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(podatek)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3600" dirty="0" smtClean="0"/>
              <a:t>Izračunaj produkt vseh števil v tabeli </a:t>
            </a:r>
            <a:r>
              <a:rPr lang="sl-SI" sz="3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sezŠtevil</a:t>
            </a:r>
            <a:endParaRPr lang="sl-SI" sz="3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01168" lvl="1" indent="0">
              <a:buNone/>
            </a:pPr>
            <a:endParaRPr lang="sl-SI" sz="3200" dirty="0" smtClean="0">
              <a:latin typeface="Courier New" pitchFamily="49" charset="0"/>
              <a:cs typeface="Courier New" pitchFamily="49" charset="0"/>
            </a:endParaRPr>
          </a:p>
          <a:p>
            <a:pPr marL="201168" lvl="1" indent="0">
              <a:buNone/>
            </a:pPr>
            <a:r>
              <a:rPr lang="sl-SI" sz="3200" dirty="0" smtClean="0">
                <a:latin typeface="Courier New" pitchFamily="49" charset="0"/>
                <a:cs typeface="Courier New" pitchFamily="49" charset="0"/>
              </a:rPr>
              <a:t>prod = 1</a:t>
            </a:r>
          </a:p>
          <a:p>
            <a:pPr marL="201168" lvl="1" indent="0">
              <a:buNone/>
            </a:pPr>
            <a:r>
              <a:rPr lang="sl-SI" sz="32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3200" dirty="0" smtClean="0">
                <a:latin typeface="Courier New" pitchFamily="49" charset="0"/>
                <a:cs typeface="Courier New" pitchFamily="49" charset="0"/>
              </a:rPr>
              <a:t> pod in </a:t>
            </a:r>
            <a:r>
              <a:rPr lang="sl-SI" sz="3200" dirty="0" err="1" smtClean="0">
                <a:latin typeface="Courier New" pitchFamily="49" charset="0"/>
                <a:cs typeface="Courier New" pitchFamily="49" charset="0"/>
              </a:rPr>
              <a:t>sezŠtevil</a:t>
            </a:r>
            <a:r>
              <a:rPr lang="sl-SI" sz="3200" dirty="0" smtClean="0">
                <a:latin typeface="Courier New" pitchFamily="49" charset="0"/>
                <a:cs typeface="Courier New" pitchFamily="49" charset="0"/>
              </a:rPr>
              <a:t> :</a:t>
            </a:r>
          </a:p>
          <a:p>
            <a:pPr marL="384048" lvl="2" indent="0"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3200" dirty="0" smtClean="0">
                <a:latin typeface="Courier New" pitchFamily="49" charset="0"/>
                <a:cs typeface="Courier New" pitchFamily="49" charset="0"/>
              </a:rPr>
              <a:t>prod = prod * pod</a:t>
            </a:r>
          </a:p>
          <a:p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Zanko</a:t>
            </a:r>
            <a:r>
              <a:rPr lang="en-US" dirty="0" smtClean="0"/>
              <a:t> for </a:t>
            </a:r>
            <a:r>
              <a:rPr lang="en-US" dirty="0" err="1" smtClean="0"/>
              <a:t>bomo</a:t>
            </a:r>
            <a:r>
              <a:rPr lang="en-US" dirty="0" smtClean="0"/>
              <a:t> </a:t>
            </a:r>
            <a:r>
              <a:rPr lang="en-US" dirty="0" err="1" smtClean="0"/>
              <a:t>srečali</a:t>
            </a:r>
            <a:r>
              <a:rPr lang="en-US" dirty="0" smtClean="0"/>
              <a:t> </a:t>
            </a:r>
            <a:r>
              <a:rPr lang="en-US" dirty="0" err="1" smtClean="0"/>
              <a:t>večkrat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&lt;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kup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podatkov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  <a:p>
            <a:endParaRPr lang="en-US" dirty="0"/>
          </a:p>
          <a:p>
            <a:r>
              <a:rPr lang="en-US" dirty="0" smtClean="0"/>
              <a:t>S tem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en-US" dirty="0" smtClean="0"/>
              <a:t> “</a:t>
            </a:r>
            <a:r>
              <a:rPr lang="en-US" dirty="0" err="1"/>
              <a:t>p</a:t>
            </a:r>
            <a:r>
              <a:rPr lang="en-US" dirty="0" err="1" smtClean="0"/>
              <a:t>reteče</a:t>
            </a:r>
            <a:r>
              <a:rPr lang="en-US" dirty="0" smtClean="0"/>
              <a:t>” (</a:t>
            </a:r>
            <a:r>
              <a:rPr lang="en-US" dirty="0" err="1" smtClean="0"/>
              <a:t>zaporedoma</a:t>
            </a:r>
            <a:r>
              <a:rPr lang="en-US" dirty="0" smtClean="0"/>
              <a:t> </a:t>
            </a:r>
            <a:r>
              <a:rPr lang="en-US" dirty="0" err="1" smtClean="0"/>
              <a:t>dobi</a:t>
            </a:r>
            <a:r>
              <a:rPr lang="en-US" dirty="0" smtClean="0"/>
              <a:t> </a:t>
            </a:r>
            <a:r>
              <a:rPr lang="en-US" dirty="0" err="1" smtClean="0"/>
              <a:t>vrednost</a:t>
            </a:r>
            <a:r>
              <a:rPr lang="en-US" dirty="0" smtClean="0"/>
              <a:t>) </a:t>
            </a:r>
            <a:r>
              <a:rPr lang="en-US" dirty="0" err="1" smtClean="0"/>
              <a:t>vseh</a:t>
            </a:r>
            <a:r>
              <a:rPr lang="en-US" dirty="0" smtClean="0"/>
              <a:t> </a:t>
            </a:r>
            <a:r>
              <a:rPr lang="en-US" dirty="0" err="1" smtClean="0"/>
              <a:t>podatkov</a:t>
            </a:r>
            <a:r>
              <a:rPr lang="en-US" dirty="0" smtClean="0"/>
              <a:t> v </a:t>
            </a:r>
            <a:r>
              <a:rPr lang="en-US" dirty="0" err="1" smtClean="0"/>
              <a:t>kupu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 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 smtClean="0"/>
              <a:t>kupi</a:t>
            </a:r>
            <a:r>
              <a:rPr lang="en-US" dirty="0" smtClean="0"/>
              <a:t> so </a:t>
            </a:r>
            <a:r>
              <a:rPr lang="en-US" dirty="0" err="1" smtClean="0"/>
              <a:t>lahko</a:t>
            </a:r>
            <a:r>
              <a:rPr lang="en-US" dirty="0" smtClean="0"/>
              <a:t> </a:t>
            </a:r>
            <a:r>
              <a:rPr lang="en-US" dirty="0" err="1" smtClean="0"/>
              <a:t>različni</a:t>
            </a:r>
            <a:r>
              <a:rPr lang="en-US" dirty="0" smtClean="0"/>
              <a:t>: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vrstice</a:t>
            </a:r>
            <a:r>
              <a:rPr lang="en-US" dirty="0" smtClean="0"/>
              <a:t> </a:t>
            </a:r>
            <a:r>
              <a:rPr lang="en-US" dirty="0" err="1" smtClean="0"/>
              <a:t>datoteke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množica</a:t>
            </a:r>
            <a:r>
              <a:rPr lang="en-US" dirty="0" smtClean="0"/>
              <a:t> </a:t>
            </a:r>
            <a:r>
              <a:rPr lang="en-US" dirty="0" err="1" smtClean="0"/>
              <a:t>podatkov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elementi</a:t>
            </a:r>
            <a:r>
              <a:rPr lang="en-US" dirty="0" smtClean="0"/>
              <a:t> v </a:t>
            </a:r>
            <a:r>
              <a:rPr lang="en-US" dirty="0" err="1" smtClean="0"/>
              <a:t>tabela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znaki</a:t>
            </a:r>
            <a:r>
              <a:rPr lang="en-US" dirty="0" smtClean="0"/>
              <a:t> v </a:t>
            </a:r>
            <a:r>
              <a:rPr lang="en-US" dirty="0" err="1" smtClean="0"/>
              <a:t>nizu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…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4004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Pogosta napaka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Povečaj vse elemente tabele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mojaT</a:t>
            </a:r>
            <a:r>
              <a:rPr lang="sl-SI" dirty="0" smtClean="0"/>
              <a:t> za 1</a:t>
            </a:r>
          </a:p>
          <a:p>
            <a:endParaRPr lang="sl-SI" dirty="0" smtClean="0"/>
          </a:p>
          <a:p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for pod in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mojaT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201168" lvl="1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pod = pod + 1</a:t>
            </a:r>
          </a:p>
          <a:p>
            <a:endParaRPr lang="sl-SI" dirty="0" smtClean="0"/>
          </a:p>
          <a:p>
            <a:r>
              <a:rPr lang="sl-SI" dirty="0" smtClean="0"/>
              <a:t>Sintaktično prav, ampak tabela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mojaT</a:t>
            </a:r>
            <a:r>
              <a:rPr lang="sl-SI" dirty="0" smtClean="0"/>
              <a:t> ostane enaka!</a:t>
            </a:r>
          </a:p>
          <a:p>
            <a:r>
              <a:rPr lang="sl-SI" dirty="0" smtClean="0"/>
              <a:t>Spremenljivka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pod</a:t>
            </a:r>
            <a:r>
              <a:rPr lang="sl-SI" dirty="0" smtClean="0"/>
              <a:t> je "neodvisna", le zapored zavzame vse vrednosti v tabeli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6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ange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852936"/>
            <a:ext cx="8280919" cy="3016158"/>
          </a:xfrm>
        </p:spPr>
        <p:txBody>
          <a:bodyPr/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range(10): #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zaporedoma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0, 1, 2, …, 9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range(3,7):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zaporedoma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3, 4, 5 in 6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range(8, 5, -1):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zaporedoma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8, 7 in 6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range(3, 15, 5):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zaporedoma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3, 8 in 13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2309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Torej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cs typeface="Courier New" panose="02070309020205020404" pitchFamily="49" charset="0"/>
              </a:rPr>
              <a:t>Z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range(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mojaT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mojaT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mojaT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+ 1</a:t>
            </a:r>
          </a:p>
          <a:p>
            <a:pPr marL="0" indent="0">
              <a:buNone/>
            </a:pPr>
            <a:r>
              <a:rPr lang="en-US" dirty="0">
                <a:latin typeface="+mj-lt"/>
                <a:cs typeface="Courier New" panose="02070309020205020404" pitchFamily="49" charset="0"/>
              </a:rPr>
              <a:t>p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a res </a:t>
            </a:r>
            <a:r>
              <a:rPr lang="en-US" dirty="0" err="1" smtClean="0">
                <a:latin typeface="+mj-lt"/>
                <a:cs typeface="Courier New" panose="02070309020205020404" pitchFamily="49" charset="0"/>
              </a:rPr>
              <a:t>povečamo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+mj-lt"/>
                <a:cs typeface="Courier New" panose="02070309020205020404" pitchFamily="49" charset="0"/>
              </a:rPr>
              <a:t>vse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+mj-lt"/>
                <a:cs typeface="Courier New" panose="02070309020205020404" pitchFamily="49" charset="0"/>
              </a:rPr>
              <a:t>elemente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+mj-lt"/>
                <a:cs typeface="Courier New" panose="02070309020205020404" pitchFamily="49" charset="0"/>
              </a:rPr>
              <a:t>tabele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mojaT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+mj-lt"/>
                <a:cs typeface="Courier New" panose="02070309020205020404" pitchFamily="49" charset="0"/>
              </a:rPr>
              <a:t>za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1</a:t>
            </a:r>
          </a:p>
          <a:p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50472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1592</TotalTime>
  <Words>339</Words>
  <Application>Microsoft Office PowerPoint</Application>
  <PresentationFormat>On-screen Show (4:3)</PresentationFormat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Calibri Light</vt:lpstr>
      <vt:lpstr>Courier New</vt:lpstr>
      <vt:lpstr>Times New Roman</vt:lpstr>
      <vt:lpstr>Retrospect</vt:lpstr>
      <vt:lpstr>Zanka for</vt:lpstr>
      <vt:lpstr>Izpišimo tabelo</vt:lpstr>
      <vt:lpstr>Obdelava vseh elementov v tabeli</vt:lpstr>
      <vt:lpstr>Zgled</vt:lpstr>
      <vt:lpstr>Zanko for bomo srečali večkrat</vt:lpstr>
      <vt:lpstr>Pogosta napaka</vt:lpstr>
      <vt:lpstr>range</vt:lpstr>
      <vt:lpstr>Torej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</dc:title>
  <dc:creator>Matija Lokar</dc:creator>
  <cp:lastModifiedBy>Matija Lokar</cp:lastModifiedBy>
  <cp:revision>92</cp:revision>
  <dcterms:created xsi:type="dcterms:W3CDTF">2001-11-26T12:48:07Z</dcterms:created>
  <dcterms:modified xsi:type="dcterms:W3CDTF">2020-11-23T13:11:38Z</dcterms:modified>
</cp:coreProperties>
</file>