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C6FB8E-698C-483C-AFB4-1B99B67BD9A5}" type="datetimeFigureOut">
              <a:rPr lang="sl-SI" smtClean="0"/>
              <a:pPr/>
              <a:t>8.1.2014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70C1F5-2B50-45B6-8A45-6135BA56FC6E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Program štoparica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Cilj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1400" dirty="0" smtClean="0"/>
              <a:t>      Sestavi program, ki ti meri čas. Vsebuje naj števec sekund ter gumbe Start, Stop, </a:t>
            </a:r>
            <a:r>
              <a:rPr lang="sl-SI" sz="1400" dirty="0" err="1" smtClean="0"/>
              <a:t>Reset</a:t>
            </a:r>
            <a:r>
              <a:rPr lang="sl-SI" sz="1400" dirty="0" smtClean="0"/>
              <a:t>. Gumb </a:t>
            </a:r>
            <a:r>
              <a:rPr lang="sl-SI" sz="1400" dirty="0" err="1" smtClean="0"/>
              <a:t>Reset</a:t>
            </a:r>
            <a:r>
              <a:rPr lang="sl-SI" sz="1400" dirty="0" smtClean="0"/>
              <a:t> postavi števec na 0 in ga (če je tekel) ustavi. Gumb Start pri zagnanem števcu nima vpliva, pri ustavljenem pa nadaljuje s štetjem. Gumb Stop pri ustavljenem števcu nima vpliva, pri zagnanem pa ustavi štetje.</a:t>
            </a:r>
            <a:endParaRPr lang="sl-SI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876"/>
            <a:ext cx="350989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7206"/>
            <a:ext cx="8229600" cy="1143000"/>
          </a:xfrm>
        </p:spPr>
        <p:txBody>
          <a:bodyPr/>
          <a:lstStyle/>
          <a:p>
            <a:r>
              <a:rPr lang="sl-SI" dirty="0" smtClean="0"/>
              <a:t>Nov projekt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57850"/>
          </a:xfrm>
        </p:spPr>
        <p:txBody>
          <a:bodyPr>
            <a:normAutofit/>
          </a:bodyPr>
          <a:lstStyle/>
          <a:p>
            <a:endParaRPr lang="sl-SI" sz="1400" dirty="0" smtClean="0"/>
          </a:p>
          <a:p>
            <a:r>
              <a:rPr lang="sl-SI" sz="1400" dirty="0" smtClean="0"/>
              <a:t>V programu </a:t>
            </a:r>
            <a:r>
              <a:rPr lang="sl-SI" sz="1400" dirty="0" err="1" smtClean="0"/>
              <a:t>Visual</a:t>
            </a:r>
            <a:r>
              <a:rPr lang="sl-SI" sz="1400" dirty="0" smtClean="0"/>
              <a:t> C# se postavimo v meni File in izberemo New </a:t>
            </a:r>
            <a:r>
              <a:rPr lang="sl-SI" sz="1400" dirty="0" err="1" smtClean="0"/>
              <a:t>project</a:t>
            </a:r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r>
              <a:rPr lang="sl-SI" sz="1400" dirty="0" smtClean="0"/>
              <a:t>Na maski, ki se nam prikaže </a:t>
            </a:r>
            <a:r>
              <a:rPr lang="sl-SI" sz="1400" dirty="0" err="1" smtClean="0"/>
              <a:t>izberemoWindows</a:t>
            </a:r>
            <a:r>
              <a:rPr lang="sl-SI" sz="1400" dirty="0" smtClean="0"/>
              <a:t> </a:t>
            </a:r>
            <a:r>
              <a:rPr lang="sl-SI" sz="1400" dirty="0" err="1" smtClean="0"/>
              <a:t>forms</a:t>
            </a:r>
            <a:r>
              <a:rPr lang="sl-SI" sz="1400" dirty="0" smtClean="0"/>
              <a:t> </a:t>
            </a:r>
            <a:r>
              <a:rPr lang="sl-SI" sz="1400" dirty="0" err="1" smtClean="0"/>
              <a:t>application</a:t>
            </a:r>
            <a:r>
              <a:rPr lang="sl-SI" sz="1400" dirty="0" smtClean="0"/>
              <a:t>, </a:t>
            </a:r>
          </a:p>
          <a:p>
            <a:pPr>
              <a:buNone/>
            </a:pPr>
            <a:r>
              <a:rPr lang="sl-SI" sz="1400" dirty="0" smtClean="0"/>
              <a:t>       vpišemo ime našega programa in pritisnemo gumb OK.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85469" b="57500"/>
          <a:stretch>
            <a:fillRect/>
          </a:stretch>
        </p:blipFill>
        <p:spPr bwMode="auto">
          <a:xfrm>
            <a:off x="6500826" y="1000108"/>
            <a:ext cx="1285884" cy="211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928934"/>
            <a:ext cx="5214974" cy="312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1. Na masko postavimo objekte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Na maski potrebujemo štiri objekte, tekstovno polje in tri gumbe</a:t>
            </a:r>
          </a:p>
          <a:p>
            <a:r>
              <a:rPr lang="sl-SI" sz="1400" dirty="0" smtClean="0"/>
              <a:t>Želeni objekt v orodjarni(</a:t>
            </a:r>
            <a:r>
              <a:rPr lang="sl-SI" sz="1400" dirty="0" err="1" smtClean="0"/>
              <a:t>ToolBox</a:t>
            </a:r>
            <a:r>
              <a:rPr lang="sl-SI" sz="1400" dirty="0" smtClean="0"/>
              <a:t>) primemo in </a:t>
            </a:r>
          </a:p>
          <a:p>
            <a:pPr>
              <a:buNone/>
            </a:pPr>
            <a:r>
              <a:rPr lang="sl-SI" sz="1400" dirty="0" smtClean="0"/>
              <a:t>       ga spustimo na masko(Form)</a:t>
            </a:r>
          </a:p>
          <a:p>
            <a:pPr>
              <a:buNone/>
            </a:pPr>
            <a:endParaRPr lang="sl-SI" sz="1400" dirty="0" smtClean="0"/>
          </a:p>
          <a:p>
            <a:pPr>
              <a:buNone/>
            </a:pPr>
            <a:endParaRPr lang="sl-SI" sz="1400" dirty="0" smtClean="0"/>
          </a:p>
          <a:p>
            <a:pPr>
              <a:buNone/>
            </a:pPr>
            <a:endParaRPr lang="sl-SI" sz="1400" dirty="0" smtClean="0"/>
          </a:p>
          <a:p>
            <a:pPr>
              <a:buNone/>
            </a:pPr>
            <a:endParaRPr lang="sl-SI" sz="1400" dirty="0" smtClean="0"/>
          </a:p>
          <a:p>
            <a:r>
              <a:rPr lang="sl-SI" sz="1400" dirty="0" smtClean="0"/>
              <a:t>Ko je objekt na maski nastavimo logično ime(Name), </a:t>
            </a:r>
          </a:p>
          <a:p>
            <a:pPr>
              <a:buNone/>
            </a:pPr>
            <a:r>
              <a:rPr lang="sl-SI" sz="1400" dirty="0" smtClean="0"/>
              <a:t>       to naredimo v lastnostih(</a:t>
            </a:r>
            <a:r>
              <a:rPr lang="sl-SI" sz="1400" dirty="0" err="1" smtClean="0"/>
              <a:t>Properties</a:t>
            </a:r>
            <a:r>
              <a:rPr lang="sl-SI" sz="1400" dirty="0" smtClean="0"/>
              <a:t>) objekta. </a:t>
            </a:r>
          </a:p>
          <a:p>
            <a:r>
              <a:rPr lang="sl-SI" sz="1400" dirty="0" smtClean="0"/>
              <a:t>Gumbom pa nastavimo še lastnost tekst(</a:t>
            </a:r>
            <a:r>
              <a:rPr lang="sl-SI" sz="1400" dirty="0" err="1" smtClean="0"/>
              <a:t>Text</a:t>
            </a:r>
            <a:r>
              <a:rPr lang="sl-SI" sz="1400" dirty="0" smtClean="0"/>
              <a:t>), besedilo na gumbu</a:t>
            </a:r>
          </a:p>
          <a:p>
            <a:endParaRPr lang="sl-SI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57344" b="46666"/>
          <a:stretch>
            <a:fillRect/>
          </a:stretch>
        </p:blipFill>
        <p:spPr bwMode="auto">
          <a:xfrm>
            <a:off x="5929322" y="2285992"/>
            <a:ext cx="2786082" cy="195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83438" t="45000" b="25365"/>
          <a:stretch>
            <a:fillRect/>
          </a:stretch>
        </p:blipFill>
        <p:spPr bwMode="auto">
          <a:xfrm>
            <a:off x="857224" y="4572008"/>
            <a:ext cx="19163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Začetne vrednosti	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Dvakrat kliknemo na masko, da nam program naredi metodo </a:t>
            </a:r>
            <a:r>
              <a:rPr lang="sl-SI" sz="1400" dirty="0" err="1" smtClean="0"/>
              <a:t>Load</a:t>
            </a:r>
            <a:r>
              <a:rPr lang="sl-SI" sz="1400" dirty="0" smtClean="0"/>
              <a:t> in v njen nastavimo začetno vrednost tekstovnega polja na 0.</a:t>
            </a:r>
          </a:p>
          <a:p>
            <a:endParaRPr lang="sl-SI" sz="1400" dirty="0" smtClean="0"/>
          </a:p>
          <a:p>
            <a:pPr>
              <a:buNone/>
            </a:pPr>
            <a:r>
              <a:rPr lang="sl-SI" sz="1400" dirty="0" err="1" smtClean="0"/>
              <a:t>private</a:t>
            </a:r>
            <a:r>
              <a:rPr lang="sl-SI" sz="1400" dirty="0" smtClean="0"/>
              <a:t> </a:t>
            </a:r>
            <a:r>
              <a:rPr lang="sl-SI" sz="1400" dirty="0" err="1" smtClean="0"/>
              <a:t>void</a:t>
            </a:r>
            <a:r>
              <a:rPr lang="sl-SI" sz="1400" dirty="0" smtClean="0"/>
              <a:t> Form1_</a:t>
            </a:r>
            <a:r>
              <a:rPr lang="sl-SI" sz="1400" dirty="0" err="1" smtClean="0"/>
              <a:t>Load</a:t>
            </a:r>
            <a:r>
              <a:rPr lang="sl-SI" sz="1400" dirty="0" smtClean="0"/>
              <a:t>(</a:t>
            </a:r>
            <a:r>
              <a:rPr lang="sl-SI" sz="1400" dirty="0" err="1" smtClean="0"/>
              <a:t>object</a:t>
            </a:r>
            <a:r>
              <a:rPr lang="sl-SI" sz="1400" dirty="0" smtClean="0"/>
              <a:t> </a:t>
            </a:r>
            <a:r>
              <a:rPr lang="sl-SI" sz="1400" dirty="0" err="1" smtClean="0"/>
              <a:t>sender</a:t>
            </a:r>
            <a:r>
              <a:rPr lang="sl-SI" sz="1400" dirty="0" smtClean="0"/>
              <a:t>, </a:t>
            </a:r>
            <a:r>
              <a:rPr lang="sl-SI" sz="1400" dirty="0" err="1" smtClean="0"/>
              <a:t>EventArgs</a:t>
            </a:r>
            <a:r>
              <a:rPr lang="sl-SI" sz="1400" dirty="0" smtClean="0"/>
              <a:t> e)</a:t>
            </a:r>
          </a:p>
          <a:p>
            <a:pPr>
              <a:buNone/>
            </a:pPr>
            <a:r>
              <a:rPr lang="sl-SI" sz="1400" dirty="0" smtClean="0"/>
              <a:t>        {</a:t>
            </a:r>
          </a:p>
          <a:p>
            <a:pPr>
              <a:buNone/>
            </a:pPr>
            <a:r>
              <a:rPr lang="sl-SI" sz="1400" dirty="0" smtClean="0"/>
              <a:t>            </a:t>
            </a:r>
            <a:r>
              <a:rPr lang="sl-SI" sz="1400" b="1" dirty="0" err="1" smtClean="0"/>
              <a:t>tbStevec.Text</a:t>
            </a:r>
            <a:r>
              <a:rPr lang="sl-SI" sz="1400" b="1" dirty="0" smtClean="0"/>
              <a:t> = "0";</a:t>
            </a:r>
          </a:p>
          <a:p>
            <a:pPr>
              <a:buNone/>
            </a:pPr>
            <a:r>
              <a:rPr lang="sl-SI" sz="1400" dirty="0" smtClean="0"/>
              <a:t>        }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Števec (</a:t>
            </a:r>
            <a:r>
              <a:rPr lang="sl-SI" dirty="0" err="1" smtClean="0"/>
              <a:t>Timer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Iz orodjarne na masko povlečemo objekt števec (</a:t>
            </a:r>
            <a:r>
              <a:rPr lang="sl-SI" sz="1400" dirty="0" err="1" smtClean="0"/>
              <a:t>Timer</a:t>
            </a:r>
            <a:r>
              <a:rPr lang="sl-SI" sz="1400" dirty="0" smtClean="0"/>
              <a:t>)</a:t>
            </a:r>
          </a:p>
          <a:p>
            <a:endParaRPr lang="sl-SI" sz="1400" dirty="0" smtClean="0"/>
          </a:p>
          <a:p>
            <a:endParaRPr lang="sl-SI" sz="1400" dirty="0" smtClean="0"/>
          </a:p>
          <a:p>
            <a:r>
              <a:rPr lang="sl-SI" sz="1400" dirty="0" smtClean="0"/>
              <a:t>Lastnost Interval nastavimo na 1000 milisekund, da se akcija </a:t>
            </a:r>
            <a:r>
              <a:rPr lang="sl-SI" sz="1400" dirty="0" err="1" smtClean="0"/>
              <a:t>Tick</a:t>
            </a:r>
            <a:r>
              <a:rPr lang="sl-SI" sz="1400" dirty="0" smtClean="0"/>
              <a:t> sproži vsako sekundo,</a:t>
            </a:r>
          </a:p>
          <a:p>
            <a:pPr>
              <a:buNone/>
            </a:pPr>
            <a:r>
              <a:rPr lang="sl-SI" sz="1400" dirty="0" smtClean="0"/>
              <a:t>       lastnost </a:t>
            </a:r>
            <a:r>
              <a:rPr lang="sl-SI" sz="1400" dirty="0" err="1" smtClean="0"/>
              <a:t>Enabled</a:t>
            </a:r>
            <a:r>
              <a:rPr lang="sl-SI" sz="1400" dirty="0" smtClean="0"/>
              <a:t> pa nastavimo na </a:t>
            </a:r>
            <a:r>
              <a:rPr lang="sl-SI" sz="1400" dirty="0" err="1" smtClean="0"/>
              <a:t>false</a:t>
            </a:r>
            <a:endParaRPr lang="sl-SI" sz="1400" dirty="0" smtClean="0"/>
          </a:p>
          <a:p>
            <a:r>
              <a:rPr lang="sl-SI" sz="1400" dirty="0" smtClean="0"/>
              <a:t>Dvojni klik na </a:t>
            </a:r>
            <a:r>
              <a:rPr lang="sl-SI" sz="1400" dirty="0" err="1" smtClean="0"/>
              <a:t>Timer</a:t>
            </a:r>
            <a:r>
              <a:rPr lang="sl-SI" sz="1400" dirty="0" smtClean="0"/>
              <a:t>, da nam program kreira metodo </a:t>
            </a:r>
            <a:r>
              <a:rPr lang="sl-SI" sz="1400" dirty="0" err="1" smtClean="0"/>
              <a:t>Tick</a:t>
            </a:r>
            <a:r>
              <a:rPr lang="sl-SI" sz="1400" dirty="0" smtClean="0"/>
              <a:t>, kateri določimo, da naj ob vsakem intervalu poveča vrednost tekstovnega polja za 1.</a:t>
            </a:r>
          </a:p>
          <a:p>
            <a:pPr>
              <a:buNone/>
            </a:pPr>
            <a:endParaRPr lang="sl-SI" sz="1400" dirty="0" smtClean="0"/>
          </a:p>
          <a:p>
            <a:pPr>
              <a:buNone/>
            </a:pPr>
            <a:r>
              <a:rPr lang="sl-SI" sz="1400" dirty="0" err="1" smtClean="0"/>
              <a:t>private</a:t>
            </a:r>
            <a:r>
              <a:rPr lang="sl-SI" sz="1400" dirty="0" smtClean="0"/>
              <a:t> </a:t>
            </a:r>
            <a:r>
              <a:rPr lang="sl-SI" sz="1400" dirty="0" err="1" smtClean="0"/>
              <a:t>void</a:t>
            </a:r>
            <a:r>
              <a:rPr lang="sl-SI" sz="1400" dirty="0" smtClean="0"/>
              <a:t> timer1_</a:t>
            </a:r>
            <a:r>
              <a:rPr lang="sl-SI" sz="1400" dirty="0" err="1" smtClean="0"/>
              <a:t>Tick</a:t>
            </a:r>
            <a:r>
              <a:rPr lang="sl-SI" sz="1400" dirty="0" smtClean="0"/>
              <a:t>(</a:t>
            </a:r>
            <a:r>
              <a:rPr lang="sl-SI" sz="1400" dirty="0" err="1" smtClean="0"/>
              <a:t>object</a:t>
            </a:r>
            <a:r>
              <a:rPr lang="sl-SI" sz="1400" dirty="0" smtClean="0"/>
              <a:t> </a:t>
            </a:r>
            <a:r>
              <a:rPr lang="sl-SI" sz="1400" dirty="0" err="1" smtClean="0"/>
              <a:t>sender</a:t>
            </a:r>
            <a:r>
              <a:rPr lang="sl-SI" sz="1400" dirty="0" smtClean="0"/>
              <a:t>, </a:t>
            </a:r>
            <a:r>
              <a:rPr lang="sl-SI" sz="1400" dirty="0" err="1" smtClean="0"/>
              <a:t>EventArgs</a:t>
            </a:r>
            <a:r>
              <a:rPr lang="sl-SI" sz="1400" dirty="0" smtClean="0"/>
              <a:t> e)</a:t>
            </a:r>
          </a:p>
          <a:p>
            <a:pPr>
              <a:buNone/>
            </a:pPr>
            <a:r>
              <a:rPr lang="sl-SI" sz="1400" dirty="0" smtClean="0"/>
              <a:t>        {</a:t>
            </a:r>
          </a:p>
          <a:p>
            <a:pPr>
              <a:buNone/>
            </a:pPr>
            <a:r>
              <a:rPr lang="sl-SI" sz="1400" b="1" dirty="0" smtClean="0"/>
              <a:t>            </a:t>
            </a:r>
            <a:r>
              <a:rPr lang="sl-SI" sz="1400" b="1" dirty="0" err="1" smtClean="0"/>
              <a:t>tbStevec.Text</a:t>
            </a:r>
            <a:r>
              <a:rPr lang="sl-SI" sz="1400" b="1" dirty="0" smtClean="0"/>
              <a:t> = (</a:t>
            </a:r>
            <a:r>
              <a:rPr lang="sl-SI" sz="1400" b="1" dirty="0" err="1" smtClean="0"/>
              <a:t>int.Parse</a:t>
            </a:r>
            <a:r>
              <a:rPr lang="sl-SI" sz="1400" b="1" dirty="0" smtClean="0"/>
              <a:t>(</a:t>
            </a:r>
            <a:r>
              <a:rPr lang="sl-SI" sz="1400" b="1" dirty="0" err="1" smtClean="0"/>
              <a:t>tbStevec.Text</a:t>
            </a:r>
            <a:r>
              <a:rPr lang="sl-SI" sz="1400" b="1" dirty="0" smtClean="0"/>
              <a:t>) + 1).</a:t>
            </a:r>
            <a:r>
              <a:rPr lang="sl-SI" sz="1400" b="1" dirty="0" err="1" smtClean="0"/>
              <a:t>ToString</a:t>
            </a:r>
            <a:r>
              <a:rPr lang="sl-SI" sz="1400" b="1" dirty="0" smtClean="0"/>
              <a:t>();</a:t>
            </a:r>
          </a:p>
          <a:p>
            <a:pPr>
              <a:buNone/>
            </a:pPr>
            <a:r>
              <a:rPr lang="sl-SI" sz="1400" dirty="0" smtClean="0"/>
              <a:t>        }</a:t>
            </a:r>
            <a:endParaRPr lang="sl-SI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38" t="58333" r="92031" b="37500"/>
          <a:stretch>
            <a:fillRect/>
          </a:stretch>
        </p:blipFill>
        <p:spPr bwMode="auto">
          <a:xfrm>
            <a:off x="785786" y="2285992"/>
            <a:ext cx="10715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Akcije gumbov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/>
              <a:t>Gumbu Start v akcijo </a:t>
            </a:r>
            <a:r>
              <a:rPr lang="sl-SI" sz="1400" dirty="0" err="1" smtClean="0"/>
              <a:t>onClick</a:t>
            </a:r>
            <a:r>
              <a:rPr lang="sl-SI" sz="1400" dirty="0" smtClean="0"/>
              <a:t> dodamo kodo, ki sproži števec(</a:t>
            </a:r>
            <a:r>
              <a:rPr lang="sl-SI" sz="1400" dirty="0" err="1" smtClean="0"/>
              <a:t>Timer</a:t>
            </a:r>
            <a:r>
              <a:rPr lang="sl-SI" sz="1400" dirty="0" smtClean="0"/>
              <a:t>)</a:t>
            </a:r>
          </a:p>
          <a:p>
            <a:pPr>
              <a:buNone/>
            </a:pPr>
            <a:r>
              <a:rPr lang="sl-SI" sz="1400" b="1" dirty="0" smtClean="0"/>
              <a:t>       </a:t>
            </a:r>
            <a:r>
              <a:rPr lang="sl-SI" sz="1400" b="1" dirty="0" err="1" smtClean="0"/>
              <a:t>timer.Enabled</a:t>
            </a:r>
            <a:r>
              <a:rPr lang="sl-SI" sz="1400" b="1" dirty="0" smtClean="0"/>
              <a:t> = </a:t>
            </a:r>
            <a:r>
              <a:rPr lang="sl-SI" sz="1400" b="1" dirty="0" err="1" smtClean="0"/>
              <a:t>true</a:t>
            </a:r>
            <a:r>
              <a:rPr lang="sl-SI" sz="1400" b="1" dirty="0" smtClean="0"/>
              <a:t>;</a:t>
            </a:r>
          </a:p>
          <a:p>
            <a:pPr>
              <a:buNone/>
            </a:pPr>
            <a:endParaRPr lang="sl-SI" sz="1400" b="1" dirty="0" smtClean="0"/>
          </a:p>
          <a:p>
            <a:r>
              <a:rPr lang="sl-SI" sz="1400" dirty="0" smtClean="0"/>
              <a:t>Gumbu Stop v akcijo </a:t>
            </a:r>
            <a:r>
              <a:rPr lang="sl-SI" sz="1400" dirty="0" err="1" smtClean="0"/>
              <a:t>onClick</a:t>
            </a:r>
            <a:r>
              <a:rPr lang="sl-SI" sz="1400" dirty="0" smtClean="0"/>
              <a:t> dodamo kodo, ki ustavi števec(</a:t>
            </a:r>
            <a:r>
              <a:rPr lang="sl-SI" sz="1400" dirty="0" err="1" smtClean="0"/>
              <a:t>Timer</a:t>
            </a:r>
            <a:r>
              <a:rPr lang="sl-SI" sz="1400" dirty="0" smtClean="0"/>
              <a:t>)</a:t>
            </a:r>
          </a:p>
          <a:p>
            <a:pPr>
              <a:buNone/>
            </a:pPr>
            <a:r>
              <a:rPr lang="sl-SI" sz="1400" b="1" dirty="0" smtClean="0"/>
              <a:t>       </a:t>
            </a:r>
            <a:r>
              <a:rPr lang="sl-SI" sz="1400" b="1" dirty="0" err="1" smtClean="0"/>
              <a:t>timer.Enabled</a:t>
            </a:r>
            <a:r>
              <a:rPr lang="sl-SI" sz="1400" b="1" dirty="0" smtClean="0"/>
              <a:t> = </a:t>
            </a:r>
            <a:r>
              <a:rPr lang="sl-SI" sz="1400" b="1" dirty="0" err="1" smtClean="0"/>
              <a:t>false</a:t>
            </a:r>
            <a:r>
              <a:rPr lang="sl-SI" sz="1400" b="1" dirty="0" smtClean="0"/>
              <a:t>;</a:t>
            </a:r>
          </a:p>
          <a:p>
            <a:pPr>
              <a:buNone/>
            </a:pPr>
            <a:endParaRPr lang="sl-SI" sz="1400" b="1" dirty="0" smtClean="0"/>
          </a:p>
          <a:p>
            <a:r>
              <a:rPr lang="sl-SI" sz="1400" dirty="0" smtClean="0"/>
              <a:t>Gumbu </a:t>
            </a:r>
            <a:r>
              <a:rPr lang="sl-SI" sz="1400" dirty="0" err="1" smtClean="0"/>
              <a:t>Reset</a:t>
            </a:r>
            <a:r>
              <a:rPr lang="sl-SI" sz="1400" dirty="0" smtClean="0"/>
              <a:t> pa v akcijo </a:t>
            </a:r>
            <a:r>
              <a:rPr lang="sl-SI" sz="1400" dirty="0" err="1" smtClean="0"/>
              <a:t>onClick</a:t>
            </a:r>
            <a:r>
              <a:rPr lang="sl-SI" sz="1400" dirty="0" smtClean="0"/>
              <a:t> dodamo kodo, ki vrednost tekstovnega polja postavi na 0</a:t>
            </a:r>
          </a:p>
          <a:p>
            <a:pPr>
              <a:buNone/>
            </a:pPr>
            <a:r>
              <a:rPr lang="sl-SI" sz="1400" dirty="0" smtClean="0"/>
              <a:t>       </a:t>
            </a:r>
            <a:r>
              <a:rPr lang="sl-SI" sz="1400" b="1" dirty="0" err="1" smtClean="0"/>
              <a:t>tbStevec.Text</a:t>
            </a:r>
            <a:r>
              <a:rPr lang="sl-SI" sz="1400" b="1" dirty="0" smtClean="0"/>
              <a:t> = "0";</a:t>
            </a:r>
            <a:endParaRPr lang="sl-SI" sz="1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354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Program štoparica</vt:lpstr>
      <vt:lpstr>Cilj</vt:lpstr>
      <vt:lpstr>Nov projekt</vt:lpstr>
      <vt:lpstr>1. Na masko postavimo objekte</vt:lpstr>
      <vt:lpstr>2. Začetne vrednosti </vt:lpstr>
      <vt:lpstr>3. Števec (Timer)</vt:lpstr>
      <vt:lpstr>4. Akcije gumbov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štoparica</dc:title>
  <dc:creator>Muri</dc:creator>
  <cp:lastModifiedBy>Lokar</cp:lastModifiedBy>
  <cp:revision>8</cp:revision>
  <dcterms:created xsi:type="dcterms:W3CDTF">2010-03-24T21:03:51Z</dcterms:created>
  <dcterms:modified xsi:type="dcterms:W3CDTF">2014-01-08T19:09:53Z</dcterms:modified>
</cp:coreProperties>
</file>