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69BEE-5C22-49A5-A892-F6E6A40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4FB27-DC4B-4A29-B4F3-C665BDE47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7B97-F030-426D-A9D1-6B39B13C23ED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06FDF-174B-49EE-AD51-C827118F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10B1-614F-48C3-8F2D-C50C182871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51AA-B992-41E5-A909-E1A2443E23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4CBC-D461-4ECA-A489-D3A30E0FB795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351B-2C5D-457B-ABE5-B64DBC7BD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5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1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99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29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27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15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83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03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37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0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55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24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67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1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2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6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7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1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89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6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5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2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4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07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0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10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6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01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9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7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7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17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25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79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01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eekyourcareer.in/difference-between-arraylist-and-list-in-csharp/" TargetMode="External"/><Relationship Id="rId3" Type="http://schemas.openxmlformats.org/officeDocument/2006/relationships/hyperlink" Target="https://docs.microsoft.com/en-us/dotnet/api/system.array.sort?view=net-6.0" TargetMode="External"/><Relationship Id="rId7" Type="http://schemas.openxmlformats.org/officeDocument/2006/relationships/hyperlink" Target="https://docs.microsoft.com/en-us/dotnet/api/system.collections.arraylist.sort?view=net-6.0#system-collections-arraylist-sort(system-int32-system-int32-system-collections-icomparer)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microsoft.com/en-us/dotnet/api/system.collections.arraylist.toarray?view=net-6.0#system-collections-arraylist-toarray" TargetMode="External"/><Relationship Id="rId5" Type="http://schemas.openxmlformats.org/officeDocument/2006/relationships/hyperlink" Target="https://docs.microsoft.com/en-us/dotnet/api/system.collections.arraylist.copyto?view=net-6.0#system-collections-arraylist-copyto(system-array)" TargetMode="External"/><Relationship Id="rId4" Type="http://schemas.openxmlformats.org/officeDocument/2006/relationships/hyperlink" Target="https://docs.microsoft.com/en-us/dotnet/api/system.collections.arraylist?view=net-6.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eekyourcareer.in/difference-between-arraylist-and-list-in-csharp/" TargetMode="External"/><Relationship Id="rId3" Type="http://schemas.openxmlformats.org/officeDocument/2006/relationships/hyperlink" Target="https://docs.microsoft.com/en-us/dotnet/api/system.array.sort?view=net-6.0" TargetMode="External"/><Relationship Id="rId7" Type="http://schemas.openxmlformats.org/officeDocument/2006/relationships/hyperlink" Target="https://docs.microsoft.com/en-us/dotnet/api/system.collections.arraylist.sort?view=net-6.0#system-collections-arraylist-sort(system-int32-system-int32-system-collections-icomparer)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microsoft.com/en-us/dotnet/api/system.collections.arraylist.toarray?view=net-6.0#system-collections-arraylist-toarray" TargetMode="External"/><Relationship Id="rId5" Type="http://schemas.openxmlformats.org/officeDocument/2006/relationships/hyperlink" Target="https://docs.microsoft.com/en-us/dotnet/api/system.collections.arraylist.copyto?view=net-6.0#system-collections-arraylist-copyto(system-array)" TargetMode="External"/><Relationship Id="rId4" Type="http://schemas.openxmlformats.org/officeDocument/2006/relationships/hyperlink" Target="https://docs.microsoft.com/en-us/dotnet/api/system.collections.arraylist?view=net-6.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4FF91AE-2461-414D-B6AC-6D31640BB063}"/>
              </a:ext>
            </a:extLst>
          </p:cNvPr>
          <p:cNvSpPr txBox="1">
            <a:spLocks/>
          </p:cNvSpPr>
          <p:nvPr/>
        </p:nvSpPr>
        <p:spPr>
          <a:xfrm>
            <a:off x="7385538" y="4047195"/>
            <a:ext cx="4017215" cy="2212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Programiranje 3</a:t>
            </a:r>
          </a:p>
          <a:p>
            <a:pPr algn="r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Ana Berdnik</a:t>
            </a:r>
          </a:p>
          <a:p>
            <a:pPr algn="r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April, 2022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703413" y="1565367"/>
            <a:ext cx="50666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l-SI" sz="6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Segoe UI" panose="020B0502040204020203" pitchFamily="34" charset="0"/>
              </a:rPr>
              <a:t>Array.Sort </a:t>
            </a:r>
          </a:p>
          <a:p>
            <a:r>
              <a:rPr lang="sl-SI" sz="6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Segoe UI" panose="020B0502040204020203" pitchFamily="34" charset="0"/>
              </a:rPr>
              <a:t>ArrayList.Sort</a:t>
            </a:r>
            <a:endParaRPr lang="en-US" sz="66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9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A0E1E-9173-4F18-B121-C3F9D61A0301}"/>
              </a:ext>
            </a:extLst>
          </p:cNvPr>
          <p:cNvSpPr txBox="1"/>
          <p:nvPr/>
        </p:nvSpPr>
        <p:spPr>
          <a:xfrm>
            <a:off x="464024" y="388540"/>
            <a:ext cx="10590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ToArray():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4CC42-0D5B-4285-B415-A0D5EDA810C6}"/>
              </a:ext>
            </a:extLst>
          </p:cNvPr>
          <p:cNvSpPr txBox="1"/>
          <p:nvPr/>
        </p:nvSpPr>
        <p:spPr>
          <a:xfrm>
            <a:off x="534537" y="2301501"/>
            <a:ext cx="10590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CopyTo(Int32, Array, Int32, Int32):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29130-071B-4689-942D-9208E657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97" y="1374443"/>
            <a:ext cx="7661724" cy="659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E765F4-F75C-488F-9347-D75582DC2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0" y="3107139"/>
            <a:ext cx="5325557" cy="26249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4614F0-3E16-469A-9B75-427242A499AF}"/>
              </a:ext>
            </a:extLst>
          </p:cNvPr>
          <p:cNvSpPr txBox="1"/>
          <p:nvPr/>
        </p:nvSpPr>
        <p:spPr>
          <a:xfrm>
            <a:off x="709685" y="5818328"/>
            <a:ext cx="10549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Tu hranimo zanimive besede današnjega dne To so NAKLJUČNO izbrane besede . Dodaj SVOJO :)</a:t>
            </a:r>
          </a:p>
        </p:txBody>
      </p:sp>
    </p:spTree>
    <p:extLst>
      <p:ext uri="{BB962C8B-B14F-4D97-AF65-F5344CB8AC3E}">
        <p14:creationId xmlns:p14="http://schemas.microsoft.com/office/powerpoint/2010/main" val="26845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A0E1E-9173-4F18-B121-C3F9D61A0301}"/>
              </a:ext>
            </a:extLst>
          </p:cNvPr>
          <p:cNvSpPr txBox="1"/>
          <p:nvPr/>
        </p:nvSpPr>
        <p:spPr>
          <a:xfrm>
            <a:off x="464024" y="388540"/>
            <a:ext cx="10590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Viri: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D92CA-F2FE-45BB-A8B7-180D942D36C9}"/>
              </a:ext>
            </a:extLst>
          </p:cNvPr>
          <p:cNvSpPr txBox="1"/>
          <p:nvPr/>
        </p:nvSpPr>
        <p:spPr>
          <a:xfrm>
            <a:off x="573205" y="1532931"/>
            <a:ext cx="113549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https://docs.microsoft.com/en-us/dotnet/api/system.array.sort?view=net-6.0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4"/>
              </a:rPr>
              <a:t>https://docs.microsoft.com/en-us/dotnet/api/system.collections.arraylist?view=net-6.0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5"/>
              </a:rPr>
              <a:t>https://docs.microsoft.com/en-us/dotnet/api/system.collections.arraylist.copyto?view=net-6.0#system-collections-arraylist-copyto(system-array)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6"/>
              </a:rPr>
              <a:t>https://docs.microsoft.com/en-us/dotnet/api/system.collections.arraylist.toarray?view=net-6.0#system-collections-arraylist-toarray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7"/>
              </a:rPr>
              <a:t>https://docs.microsoft.com/en-us/dotnet/api/system.collections.arraylist.sort?view=net-6.0#system-collections-arraylist-sort(system-int32-system-int32-system-collections-icomparer)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8"/>
              </a:rPr>
              <a:t>http://seekyourcareer.in/difference-between-arraylist-and-list-in-csharp/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183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4FF91AE-2461-414D-B6AC-6D31640BB063}"/>
              </a:ext>
            </a:extLst>
          </p:cNvPr>
          <p:cNvSpPr txBox="1">
            <a:spLocks/>
          </p:cNvSpPr>
          <p:nvPr/>
        </p:nvSpPr>
        <p:spPr>
          <a:xfrm>
            <a:off x="7385538" y="4047195"/>
            <a:ext cx="4017215" cy="2212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Programiranje 3</a:t>
            </a:r>
          </a:p>
          <a:p>
            <a:pPr algn="r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Ana Berdnik</a:t>
            </a:r>
          </a:p>
          <a:p>
            <a:pPr algn="r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April, 2022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703413" y="1565367"/>
            <a:ext cx="50666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l-SI" sz="6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Segoe UI" panose="020B0502040204020203" pitchFamily="34" charset="0"/>
              </a:rPr>
              <a:t>Array.Sort </a:t>
            </a:r>
          </a:p>
          <a:p>
            <a:r>
              <a:rPr lang="sl-SI" sz="6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Segoe UI" panose="020B0502040204020203" pitchFamily="34" charset="0"/>
              </a:rPr>
              <a:t>ArrayList.Sort</a:t>
            </a:r>
            <a:endParaRPr lang="en-US" sz="66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1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4FF91AE-2461-414D-B6AC-6D31640BB063}"/>
              </a:ext>
            </a:extLst>
          </p:cNvPr>
          <p:cNvSpPr txBox="1">
            <a:spLocks/>
          </p:cNvSpPr>
          <p:nvPr/>
        </p:nvSpPr>
        <p:spPr>
          <a:xfrm>
            <a:off x="478303" y="1477105"/>
            <a:ext cx="11149590" cy="109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Sort(Array):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uredi elemente celotne tabele z uporabo privzete IComparable implementacije – splošna metoda primerjave za določen tip elementov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604939" y="327410"/>
            <a:ext cx="3275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l-SI" sz="54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Segoe UI" panose="020B0502040204020203" pitchFamily="34" charset="0"/>
              </a:rPr>
              <a:t>Array.Sort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D1B26-DD8D-453D-8B91-A56FC22F9BD1}"/>
              </a:ext>
            </a:extLst>
          </p:cNvPr>
          <p:cNvSpPr txBox="1"/>
          <p:nvPr/>
        </p:nvSpPr>
        <p:spPr>
          <a:xfrm>
            <a:off x="492369" y="4248441"/>
            <a:ext cx="5388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3 5 6 17 30 100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pet sedemnajst sto šest tri trideset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% . 9 B a m 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E15112-4B37-4AD2-93F0-4F880680F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8" y="2502950"/>
            <a:ext cx="10995412" cy="1717358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D96F910A-F725-4E4B-B63B-3CED28ECDAF2}"/>
              </a:ext>
            </a:extLst>
          </p:cNvPr>
          <p:cNvSpPr txBox="1">
            <a:spLocks/>
          </p:cNvSpPr>
          <p:nvPr/>
        </p:nvSpPr>
        <p:spPr>
          <a:xfrm>
            <a:off x="475958" y="5760718"/>
            <a:ext cx="10114669" cy="82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Reverse(Array):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uredi v obratnem vrstnem redu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6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02439-3C7C-4D1B-BADA-E1CB96E0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0" y="1972030"/>
            <a:ext cx="11419823" cy="8326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56BAD95-45FF-45CD-A679-EC6BCDE2440F}"/>
              </a:ext>
            </a:extLst>
          </p:cNvPr>
          <p:cNvSpPr txBox="1">
            <a:spLocks/>
          </p:cNvSpPr>
          <p:nvPr/>
        </p:nvSpPr>
        <p:spPr>
          <a:xfrm>
            <a:off x="324571" y="532223"/>
            <a:ext cx="11200227" cy="1097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Sort(Array, Array): </a:t>
            </a: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uredi par tabel (ena vsebuje ključe, druga vrednost) na podlagi ključev prve tabele z uporabo privzete IComparable implementacije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DA530-3D76-4422-BC8F-81FF2ECB0E34}"/>
              </a:ext>
            </a:extLst>
          </p:cNvPr>
          <p:cNvSpPr txBox="1"/>
          <p:nvPr/>
        </p:nvSpPr>
        <p:spPr>
          <a:xfrm>
            <a:off x="355891" y="2842724"/>
            <a:ext cx="538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3 5 6 17 30 100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tri pet šest sedemnajst trideset sto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A35FAA-4968-4A98-BDC0-B8C4945BA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87" y="4176223"/>
            <a:ext cx="11407823" cy="898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564B93-DA9B-4339-9596-7EE1857FF3E9}"/>
              </a:ext>
            </a:extLst>
          </p:cNvPr>
          <p:cNvSpPr txBox="1"/>
          <p:nvPr/>
        </p:nvSpPr>
        <p:spPr>
          <a:xfrm>
            <a:off x="330870" y="5178768"/>
            <a:ext cx="531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5 17 100 6 3 30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pet sedemnajst sto šest tri trideset</a:t>
            </a:r>
          </a:p>
        </p:txBody>
      </p:sp>
    </p:spTree>
    <p:extLst>
      <p:ext uri="{BB962C8B-B14F-4D97-AF65-F5344CB8AC3E}">
        <p14:creationId xmlns:p14="http://schemas.microsoft.com/office/powerpoint/2010/main" val="389788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649AA7-7C11-42B7-9392-237FC1504AA4}"/>
              </a:ext>
            </a:extLst>
          </p:cNvPr>
          <p:cNvSpPr txBox="1">
            <a:spLocks/>
          </p:cNvSpPr>
          <p:nvPr/>
        </p:nvSpPr>
        <p:spPr>
          <a:xfrm>
            <a:off x="324570" y="423038"/>
            <a:ext cx="11589925" cy="1323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Sort(Array, Array, IComparer):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uredi par tabel (ena vsebuje ključe, druga vrednost) na podlagi ključev prve tabele z uporabo dane IComparable implementacije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D8B67-96F0-4134-B8B0-091F03B9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7" y="3521120"/>
            <a:ext cx="11533601" cy="1487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84166-4CC7-4E55-9995-5C2C713A0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8" y="1828799"/>
            <a:ext cx="9307998" cy="15697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14AE4A-AB01-4F75-A5B7-052962C87589}"/>
              </a:ext>
            </a:extLst>
          </p:cNvPr>
          <p:cNvSpPr txBox="1"/>
          <p:nvPr/>
        </p:nvSpPr>
        <p:spPr>
          <a:xfrm>
            <a:off x="385551" y="5151019"/>
            <a:ext cx="6093724" cy="1381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100 30 17 6 5 3</a:t>
            </a:r>
          </a:p>
          <a:p>
            <a:pPr>
              <a:lnSpc>
                <a:spcPts val="2000"/>
              </a:lnSpc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sto trideset sedemnajst šest pet tri</a:t>
            </a:r>
          </a:p>
          <a:p>
            <a:pPr>
              <a:lnSpc>
                <a:spcPts val="2000"/>
              </a:lnSpc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>
              <a:lnSpc>
                <a:spcPts val="2000"/>
              </a:lnSpc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30 3 6 100 17 5</a:t>
            </a:r>
          </a:p>
          <a:p>
            <a:pPr>
              <a:lnSpc>
                <a:spcPts val="2000"/>
              </a:lnSpc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trideset tri šest sto sedemnajst pet</a:t>
            </a:r>
          </a:p>
        </p:txBody>
      </p:sp>
    </p:spTree>
    <p:extLst>
      <p:ext uri="{BB962C8B-B14F-4D97-AF65-F5344CB8AC3E}">
        <p14:creationId xmlns:p14="http://schemas.microsoft.com/office/powerpoint/2010/main" val="319287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54D4BC3-4C62-49AB-82AC-6E279869BCF8}"/>
              </a:ext>
            </a:extLst>
          </p:cNvPr>
          <p:cNvSpPr txBox="1">
            <a:spLocks/>
          </p:cNvSpPr>
          <p:nvPr/>
        </p:nvSpPr>
        <p:spPr>
          <a:xfrm>
            <a:off x="324570" y="423038"/>
            <a:ext cx="11589925" cy="1323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Sort(Array, Array, Int32, Int32)</a:t>
            </a:r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uredi obseg elementov para tabel (ena vsebuje ključe, druga vrednost) na podlagi ključev prve tabele z uporabo privzete IComparable implementacije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8DA7A-9583-4BF7-ACCD-D5032F3A5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08" y="1815153"/>
            <a:ext cx="11418305" cy="930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C61B77-C301-42E4-A8AB-28F24EC3F9D0}"/>
              </a:ext>
            </a:extLst>
          </p:cNvPr>
          <p:cNvSpPr txBox="1"/>
          <p:nvPr/>
        </p:nvSpPr>
        <p:spPr>
          <a:xfrm>
            <a:off x="303663" y="2733933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17 3 6 30 100 5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sedemnajst tri šest trideset sto pet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082FD8-5DE1-44E2-B369-7CD6B22A4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53" y="4612944"/>
            <a:ext cx="11376404" cy="949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B970C0-5B25-49A7-90B5-C1E4433E1509}"/>
              </a:ext>
            </a:extLst>
          </p:cNvPr>
          <p:cNvSpPr txBox="1"/>
          <p:nvPr/>
        </p:nvSpPr>
        <p:spPr>
          <a:xfrm>
            <a:off x="382138" y="3868719"/>
            <a:ext cx="10590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Sort(Array, Array, Int32, Int32, </a:t>
            </a:r>
            <a:r>
              <a:rPr lang="en-US" sz="4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IComparer</a:t>
            </a:r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)</a:t>
            </a:r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7431E-EC16-4143-8C0A-8A2EE6BB550D}"/>
              </a:ext>
            </a:extLst>
          </p:cNvPr>
          <p:cNvSpPr txBox="1"/>
          <p:nvPr/>
        </p:nvSpPr>
        <p:spPr>
          <a:xfrm>
            <a:off x="371902" y="5559021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17 100 30 6 3 5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sedemnajst sto trideset šest tri pet</a:t>
            </a:r>
          </a:p>
        </p:txBody>
      </p:sp>
    </p:spTree>
    <p:extLst>
      <p:ext uri="{BB962C8B-B14F-4D97-AF65-F5344CB8AC3E}">
        <p14:creationId xmlns:p14="http://schemas.microsoft.com/office/powerpoint/2010/main" val="68926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751E9-FC11-405E-AA23-B5F1D0573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2" y="491320"/>
            <a:ext cx="6334907" cy="3852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F8989F-CE95-4336-9D68-2C941EFD1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70" y="4435523"/>
            <a:ext cx="11227983" cy="1209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936144-B1CF-4DA4-99FC-C358C6E52C5D}"/>
              </a:ext>
            </a:extLst>
          </p:cNvPr>
          <p:cNvSpPr txBox="1"/>
          <p:nvPr/>
        </p:nvSpPr>
        <p:spPr>
          <a:xfrm>
            <a:off x="330959" y="5654555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5 100 3 6 30 17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pet sto tri šest trideset sedemnajst</a:t>
            </a:r>
          </a:p>
        </p:txBody>
      </p:sp>
    </p:spTree>
    <p:extLst>
      <p:ext uri="{BB962C8B-B14F-4D97-AF65-F5344CB8AC3E}">
        <p14:creationId xmlns:p14="http://schemas.microsoft.com/office/powerpoint/2010/main" val="405699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B864C-21C6-4898-88C0-FD67D4A2507F}"/>
              </a:ext>
            </a:extLst>
          </p:cNvPr>
          <p:cNvSpPr/>
          <p:nvPr/>
        </p:nvSpPr>
        <p:spPr>
          <a:xfrm>
            <a:off x="604939" y="327410"/>
            <a:ext cx="4352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l-SI" sz="54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Segoe UI" panose="020B0502040204020203" pitchFamily="34" charset="0"/>
              </a:rPr>
              <a:t>ArrayList.Sort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F8CEA2-46CB-40E8-812E-57007A64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60" y="1487606"/>
            <a:ext cx="4297322" cy="33447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EF6D5C-549D-437E-9AD2-616D55CEBF41}"/>
              </a:ext>
            </a:extLst>
          </p:cNvPr>
          <p:cNvSpPr txBox="1"/>
          <p:nvPr/>
        </p:nvSpPr>
        <p:spPr>
          <a:xfrm>
            <a:off x="617560" y="4956496"/>
            <a:ext cx="762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To so NAKLJUČNO izbrane besede . Dodaj SVOJO :)</a:t>
            </a:r>
          </a:p>
          <a:p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. :) besede Dodaj izbrane NAKLJUČNO so SVOJO To</a:t>
            </a:r>
          </a:p>
        </p:txBody>
      </p:sp>
    </p:spTree>
    <p:extLst>
      <p:ext uri="{BB962C8B-B14F-4D97-AF65-F5344CB8AC3E}">
        <p14:creationId xmlns:p14="http://schemas.microsoft.com/office/powerpoint/2010/main" val="61054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F6D5C-549D-437E-9AD2-616D55CEBF41}"/>
              </a:ext>
            </a:extLst>
          </p:cNvPr>
          <p:cNvSpPr txBox="1"/>
          <p:nvPr/>
        </p:nvSpPr>
        <p:spPr>
          <a:xfrm>
            <a:off x="617560" y="4956496"/>
            <a:ext cx="762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To so NAKLJUČNO izbrane besede . Dodaj SVOJO :)</a:t>
            </a:r>
          </a:p>
          <a:p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. :) so To Dodaj SVOJO besede izbrane NAKLJUČNO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0D1AA-A869-4CBF-934E-2C5E0688F76C}"/>
              </a:ext>
            </a:extLst>
          </p:cNvPr>
          <p:cNvSpPr txBox="1"/>
          <p:nvPr/>
        </p:nvSpPr>
        <p:spPr>
          <a:xfrm>
            <a:off x="532264" y="402187"/>
            <a:ext cx="4026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Sort(</a:t>
            </a:r>
            <a:r>
              <a:rPr lang="en-US" sz="4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IComparer</a:t>
            </a:r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)</a:t>
            </a:r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 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4129C-A524-41E8-B49D-CF4DB9415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59" y="1249662"/>
            <a:ext cx="6872502" cy="2860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B0484-80AD-42AF-8AF9-43459E527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12" y="4200170"/>
            <a:ext cx="4963230" cy="6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4FF91AE-2461-414D-B6AC-6D31640BB063}"/>
              </a:ext>
            </a:extLst>
          </p:cNvPr>
          <p:cNvSpPr txBox="1">
            <a:spLocks/>
          </p:cNvSpPr>
          <p:nvPr/>
        </p:nvSpPr>
        <p:spPr>
          <a:xfrm>
            <a:off x="478303" y="1477105"/>
            <a:ext cx="11149590" cy="109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Sort(Array):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uredi elemente celotne tabele z uporabo privzete IComparable implementacije – splošna metoda primerjave za določen tip elementov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604939" y="327410"/>
            <a:ext cx="3275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l-SI" sz="54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Segoe UI" panose="020B0502040204020203" pitchFamily="34" charset="0"/>
              </a:rPr>
              <a:t>Array.Sort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D1B26-DD8D-453D-8B91-A56FC22F9BD1}"/>
              </a:ext>
            </a:extLst>
          </p:cNvPr>
          <p:cNvSpPr txBox="1"/>
          <p:nvPr/>
        </p:nvSpPr>
        <p:spPr>
          <a:xfrm>
            <a:off x="492369" y="4248441"/>
            <a:ext cx="5388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3 5 6 17 30 100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pet sedemnajst sto šest tri trideset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% . 9 B a m 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E15112-4B37-4AD2-93F0-4F880680F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8" y="2502950"/>
            <a:ext cx="10995412" cy="1717358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D96F910A-F725-4E4B-B63B-3CED28ECDAF2}"/>
              </a:ext>
            </a:extLst>
          </p:cNvPr>
          <p:cNvSpPr txBox="1">
            <a:spLocks/>
          </p:cNvSpPr>
          <p:nvPr/>
        </p:nvSpPr>
        <p:spPr>
          <a:xfrm>
            <a:off x="475958" y="5760718"/>
            <a:ext cx="10114669" cy="82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Reverse(Array):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uredi v obratnem vrstnem redu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7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F6D5C-549D-437E-9AD2-616D55CEBF41}"/>
              </a:ext>
            </a:extLst>
          </p:cNvPr>
          <p:cNvSpPr txBox="1"/>
          <p:nvPr/>
        </p:nvSpPr>
        <p:spPr>
          <a:xfrm>
            <a:off x="631208" y="5161212"/>
            <a:ext cx="762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To so NAKLJUČNO izbrane besede . Dodaj SVOJO :)</a:t>
            </a:r>
          </a:p>
          <a:p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To so besede izbrane NAKLJUČNO . Dodaj SVOJO :)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4129C-A524-41E8-B49D-CF4DB9415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58" y="1249662"/>
            <a:ext cx="7186399" cy="2991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CA0E1E-9173-4F18-B121-C3F9D61A0301}"/>
              </a:ext>
            </a:extLst>
          </p:cNvPr>
          <p:cNvSpPr txBox="1"/>
          <p:nvPr/>
        </p:nvSpPr>
        <p:spPr>
          <a:xfrm>
            <a:off x="464024" y="388540"/>
            <a:ext cx="10590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Sort(Int32, Int32, </a:t>
            </a:r>
            <a:r>
              <a:rPr lang="en-US" sz="4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IComparer</a:t>
            </a:r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)</a:t>
            </a:r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A877C-80B4-430D-8631-8C362B3AD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08" y="4348375"/>
            <a:ext cx="4982622" cy="7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76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A0E1E-9173-4F18-B121-C3F9D61A0301}"/>
              </a:ext>
            </a:extLst>
          </p:cNvPr>
          <p:cNvSpPr txBox="1"/>
          <p:nvPr/>
        </p:nvSpPr>
        <p:spPr>
          <a:xfrm>
            <a:off x="464024" y="388540"/>
            <a:ext cx="10590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ToArray():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4CC42-0D5B-4285-B415-A0D5EDA810C6}"/>
              </a:ext>
            </a:extLst>
          </p:cNvPr>
          <p:cNvSpPr txBox="1"/>
          <p:nvPr/>
        </p:nvSpPr>
        <p:spPr>
          <a:xfrm>
            <a:off x="534537" y="2301501"/>
            <a:ext cx="10590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CopyTo(Int32, Array, Int32, Int32):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29130-071B-4689-942D-9208E657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97" y="1374443"/>
            <a:ext cx="7661724" cy="659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E765F4-F75C-488F-9347-D75582DC2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0" y="3107139"/>
            <a:ext cx="5325557" cy="26249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4614F0-3E16-469A-9B75-427242A499AF}"/>
              </a:ext>
            </a:extLst>
          </p:cNvPr>
          <p:cNvSpPr txBox="1"/>
          <p:nvPr/>
        </p:nvSpPr>
        <p:spPr>
          <a:xfrm>
            <a:off x="709685" y="5818328"/>
            <a:ext cx="10549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Tu hranimo zanimive besede današnjega dne To so NAKLJUČNO izbrane besede . Dodaj SVOJO :)</a:t>
            </a:r>
          </a:p>
        </p:txBody>
      </p:sp>
    </p:spTree>
    <p:extLst>
      <p:ext uri="{BB962C8B-B14F-4D97-AF65-F5344CB8AC3E}">
        <p14:creationId xmlns:p14="http://schemas.microsoft.com/office/powerpoint/2010/main" val="3885409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A0E1E-9173-4F18-B121-C3F9D61A0301}"/>
              </a:ext>
            </a:extLst>
          </p:cNvPr>
          <p:cNvSpPr txBox="1"/>
          <p:nvPr/>
        </p:nvSpPr>
        <p:spPr>
          <a:xfrm>
            <a:off x="464024" y="388540"/>
            <a:ext cx="10590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Viri: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D92CA-F2FE-45BB-A8B7-180D942D36C9}"/>
              </a:ext>
            </a:extLst>
          </p:cNvPr>
          <p:cNvSpPr txBox="1"/>
          <p:nvPr/>
        </p:nvSpPr>
        <p:spPr>
          <a:xfrm>
            <a:off x="573205" y="1532931"/>
            <a:ext cx="113549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https://docs.microsoft.com/en-us/dotnet/api/system.array.sort?view=net-6.0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4"/>
              </a:rPr>
              <a:t>https://docs.microsoft.com/en-us/dotnet/api/system.collections.arraylist?view=net-6.0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5"/>
              </a:rPr>
              <a:t>https://docs.microsoft.com/en-us/dotnet/api/system.collections.arraylist.copyto?view=net-6.0#system-collections-arraylist-copyto(system-array)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6"/>
              </a:rPr>
              <a:t>https://docs.microsoft.com/en-us/dotnet/api/system.collections.arraylist.toarray?view=net-6.0#system-collections-arraylist-toarray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7"/>
              </a:rPr>
              <a:t>https://docs.microsoft.com/en-us/dotnet/api/system.collections.arraylist.sort?view=net-6.0#system-collections-arraylist-sort(system-int32-system-int32-system-collections-icomparer)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8"/>
              </a:rPr>
              <a:t>http://seekyourcareer.in/difference-between-arraylist-and-list-in-csharp/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687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02439-3C7C-4D1B-BADA-E1CB96E0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0" y="1972030"/>
            <a:ext cx="11419823" cy="8326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56BAD95-45FF-45CD-A679-EC6BCDE2440F}"/>
              </a:ext>
            </a:extLst>
          </p:cNvPr>
          <p:cNvSpPr txBox="1">
            <a:spLocks/>
          </p:cNvSpPr>
          <p:nvPr/>
        </p:nvSpPr>
        <p:spPr>
          <a:xfrm>
            <a:off x="324571" y="532223"/>
            <a:ext cx="11200227" cy="1097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Sort(Array, Array): </a:t>
            </a: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uredi par tabel (ena vsebuje ključe, druga vrednost) na podlagi ključev prve tabele z uporabo privzete IComparable implementacije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DA530-3D76-4422-BC8F-81FF2ECB0E34}"/>
              </a:ext>
            </a:extLst>
          </p:cNvPr>
          <p:cNvSpPr txBox="1"/>
          <p:nvPr/>
        </p:nvSpPr>
        <p:spPr>
          <a:xfrm>
            <a:off x="355891" y="2842724"/>
            <a:ext cx="538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3 5 6 17 30 100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tri pet šest sedemnajst trideset sto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A35FAA-4968-4A98-BDC0-B8C4945BA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87" y="4176223"/>
            <a:ext cx="11407823" cy="898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564B93-DA9B-4339-9596-7EE1857FF3E9}"/>
              </a:ext>
            </a:extLst>
          </p:cNvPr>
          <p:cNvSpPr txBox="1"/>
          <p:nvPr/>
        </p:nvSpPr>
        <p:spPr>
          <a:xfrm>
            <a:off x="330870" y="5178768"/>
            <a:ext cx="531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5 17 100 6 3 30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pet sedemnajst sto šest tri trideset</a:t>
            </a:r>
          </a:p>
        </p:txBody>
      </p:sp>
    </p:spTree>
    <p:extLst>
      <p:ext uri="{BB962C8B-B14F-4D97-AF65-F5344CB8AC3E}">
        <p14:creationId xmlns:p14="http://schemas.microsoft.com/office/powerpoint/2010/main" val="312536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649AA7-7C11-42B7-9392-237FC1504AA4}"/>
              </a:ext>
            </a:extLst>
          </p:cNvPr>
          <p:cNvSpPr txBox="1">
            <a:spLocks/>
          </p:cNvSpPr>
          <p:nvPr/>
        </p:nvSpPr>
        <p:spPr>
          <a:xfrm>
            <a:off x="324570" y="423038"/>
            <a:ext cx="11589925" cy="1323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Sort(Array, Array, IComparer):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uredi par tabel (ena vsebuje ključe, druga vrednost) na podlagi ključev prve tabele z uporabo dane IComparable implementacije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D8B67-96F0-4134-B8B0-091F03B9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7" y="3521120"/>
            <a:ext cx="11533601" cy="1487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84166-4CC7-4E55-9995-5C2C713A0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8" y="1828799"/>
            <a:ext cx="9307998" cy="15697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14AE4A-AB01-4F75-A5B7-052962C87589}"/>
              </a:ext>
            </a:extLst>
          </p:cNvPr>
          <p:cNvSpPr txBox="1"/>
          <p:nvPr/>
        </p:nvSpPr>
        <p:spPr>
          <a:xfrm>
            <a:off x="385551" y="5151019"/>
            <a:ext cx="6093724" cy="1381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100 30 17 6 5 3</a:t>
            </a:r>
          </a:p>
          <a:p>
            <a:pPr>
              <a:lnSpc>
                <a:spcPts val="2000"/>
              </a:lnSpc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sto trideset sedemnajst šest pet tri</a:t>
            </a:r>
          </a:p>
          <a:p>
            <a:pPr>
              <a:lnSpc>
                <a:spcPts val="2000"/>
              </a:lnSpc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>
              <a:lnSpc>
                <a:spcPts val="2000"/>
              </a:lnSpc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30 3 6 100 17 5</a:t>
            </a:r>
          </a:p>
          <a:p>
            <a:pPr>
              <a:lnSpc>
                <a:spcPts val="2000"/>
              </a:lnSpc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trideset tri šest sto sedemnajst pet</a:t>
            </a:r>
          </a:p>
        </p:txBody>
      </p:sp>
    </p:spTree>
    <p:extLst>
      <p:ext uri="{BB962C8B-B14F-4D97-AF65-F5344CB8AC3E}">
        <p14:creationId xmlns:p14="http://schemas.microsoft.com/office/powerpoint/2010/main" val="402114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54D4BC3-4C62-49AB-82AC-6E279869BCF8}"/>
              </a:ext>
            </a:extLst>
          </p:cNvPr>
          <p:cNvSpPr txBox="1">
            <a:spLocks/>
          </p:cNvSpPr>
          <p:nvPr/>
        </p:nvSpPr>
        <p:spPr>
          <a:xfrm>
            <a:off x="324570" y="423038"/>
            <a:ext cx="11589925" cy="1323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Sort(Array, Array, Int32, Int32)</a:t>
            </a:r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uredi obseg elementov para tabel (ena vsebuje ključe, druga vrednost) na podlagi ključev prve tabele z uporabo privzete IComparable implementacije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8DA7A-9583-4BF7-ACCD-D5032F3A5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08" y="1815153"/>
            <a:ext cx="11418305" cy="930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C61B77-C301-42E4-A8AB-28F24EC3F9D0}"/>
              </a:ext>
            </a:extLst>
          </p:cNvPr>
          <p:cNvSpPr txBox="1"/>
          <p:nvPr/>
        </p:nvSpPr>
        <p:spPr>
          <a:xfrm>
            <a:off x="303663" y="2733933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17 3 6 30 100 5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sedemnajst tri šest trideset sto pet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082FD8-5DE1-44E2-B369-7CD6B22A4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53" y="4612944"/>
            <a:ext cx="11376404" cy="949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B970C0-5B25-49A7-90B5-C1E4433E1509}"/>
              </a:ext>
            </a:extLst>
          </p:cNvPr>
          <p:cNvSpPr txBox="1"/>
          <p:nvPr/>
        </p:nvSpPr>
        <p:spPr>
          <a:xfrm>
            <a:off x="382138" y="3868719"/>
            <a:ext cx="10590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Sort(Array, Array, Int32, Int32, </a:t>
            </a:r>
            <a:r>
              <a:rPr lang="en-US" sz="4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IComparer</a:t>
            </a:r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)</a:t>
            </a:r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7431E-EC16-4143-8C0A-8A2EE6BB550D}"/>
              </a:ext>
            </a:extLst>
          </p:cNvPr>
          <p:cNvSpPr txBox="1"/>
          <p:nvPr/>
        </p:nvSpPr>
        <p:spPr>
          <a:xfrm>
            <a:off x="371902" y="5559021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17 100 30 6 3 5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sedemnajst sto trideset šest tri pet</a:t>
            </a:r>
          </a:p>
        </p:txBody>
      </p:sp>
    </p:spTree>
    <p:extLst>
      <p:ext uri="{BB962C8B-B14F-4D97-AF65-F5344CB8AC3E}">
        <p14:creationId xmlns:p14="http://schemas.microsoft.com/office/powerpoint/2010/main" val="68527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751E9-FC11-405E-AA23-B5F1D0573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2" y="491320"/>
            <a:ext cx="6334907" cy="3852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F8989F-CE95-4336-9D68-2C941EFD1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70" y="4435523"/>
            <a:ext cx="11227983" cy="1209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936144-B1CF-4DA4-99FC-C358C6E52C5D}"/>
              </a:ext>
            </a:extLst>
          </p:cNvPr>
          <p:cNvSpPr txBox="1"/>
          <p:nvPr/>
        </p:nvSpPr>
        <p:spPr>
          <a:xfrm>
            <a:off x="330959" y="5654555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5 100 3 6 30 17</a:t>
            </a: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pet sto tri šest trideset sedemnajst</a:t>
            </a:r>
          </a:p>
        </p:txBody>
      </p:sp>
    </p:spTree>
    <p:extLst>
      <p:ext uri="{BB962C8B-B14F-4D97-AF65-F5344CB8AC3E}">
        <p14:creationId xmlns:p14="http://schemas.microsoft.com/office/powerpoint/2010/main" val="111793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B864C-21C6-4898-88C0-FD67D4A2507F}"/>
              </a:ext>
            </a:extLst>
          </p:cNvPr>
          <p:cNvSpPr/>
          <p:nvPr/>
        </p:nvSpPr>
        <p:spPr>
          <a:xfrm>
            <a:off x="604939" y="327410"/>
            <a:ext cx="4352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l-SI" sz="54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Segoe UI" panose="020B0502040204020203" pitchFamily="34" charset="0"/>
              </a:rPr>
              <a:t>ArrayList.Sort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F8CEA2-46CB-40E8-812E-57007A64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60" y="1487606"/>
            <a:ext cx="4297322" cy="33447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EF6D5C-549D-437E-9AD2-616D55CEBF41}"/>
              </a:ext>
            </a:extLst>
          </p:cNvPr>
          <p:cNvSpPr txBox="1"/>
          <p:nvPr/>
        </p:nvSpPr>
        <p:spPr>
          <a:xfrm>
            <a:off x="617560" y="4956496"/>
            <a:ext cx="762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To so NAKLJUČNO izbrane besede . Dodaj SVOJO :)</a:t>
            </a:r>
          </a:p>
          <a:p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. :) besede Dodaj izbrane NAKLJUČNO so SVOJO To</a:t>
            </a:r>
          </a:p>
        </p:txBody>
      </p:sp>
    </p:spTree>
    <p:extLst>
      <p:ext uri="{BB962C8B-B14F-4D97-AF65-F5344CB8AC3E}">
        <p14:creationId xmlns:p14="http://schemas.microsoft.com/office/powerpoint/2010/main" val="259344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F6D5C-549D-437E-9AD2-616D55CEBF41}"/>
              </a:ext>
            </a:extLst>
          </p:cNvPr>
          <p:cNvSpPr txBox="1"/>
          <p:nvPr/>
        </p:nvSpPr>
        <p:spPr>
          <a:xfrm>
            <a:off x="617560" y="4956496"/>
            <a:ext cx="762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To so NAKLJUČNO izbrane besede . Dodaj SVOJO :)</a:t>
            </a:r>
          </a:p>
          <a:p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. :) so To Dodaj SVOJO besede izbrane NAKLJUČNO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0D1AA-A869-4CBF-934E-2C5E0688F76C}"/>
              </a:ext>
            </a:extLst>
          </p:cNvPr>
          <p:cNvSpPr txBox="1"/>
          <p:nvPr/>
        </p:nvSpPr>
        <p:spPr>
          <a:xfrm>
            <a:off x="532264" y="402187"/>
            <a:ext cx="4026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Sort(</a:t>
            </a:r>
            <a:r>
              <a:rPr lang="en-US" sz="4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IComparer</a:t>
            </a:r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)</a:t>
            </a:r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 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4129C-A524-41E8-B49D-CF4DB9415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59" y="1249662"/>
            <a:ext cx="6872502" cy="2860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B0484-80AD-42AF-8AF9-43459E527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12" y="4200170"/>
            <a:ext cx="4963230" cy="6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8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F6D5C-549D-437E-9AD2-616D55CEBF41}"/>
              </a:ext>
            </a:extLst>
          </p:cNvPr>
          <p:cNvSpPr txBox="1"/>
          <p:nvPr/>
        </p:nvSpPr>
        <p:spPr>
          <a:xfrm>
            <a:off x="631208" y="5161212"/>
            <a:ext cx="762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To so NAKLJUČNO izbrane besede . Dodaj SVOJO :)</a:t>
            </a:r>
          </a:p>
          <a:p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&gt;&gt;&gt;  To so besede izbrane NAKLJUČNO . Dodaj SVOJO :)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4129C-A524-41E8-B49D-CF4DB9415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58" y="1249662"/>
            <a:ext cx="7186399" cy="2991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CA0E1E-9173-4F18-B121-C3F9D61A0301}"/>
              </a:ext>
            </a:extLst>
          </p:cNvPr>
          <p:cNvSpPr txBox="1"/>
          <p:nvPr/>
        </p:nvSpPr>
        <p:spPr>
          <a:xfrm>
            <a:off x="464024" y="388540"/>
            <a:ext cx="10590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Sort(Int32, Int32, </a:t>
            </a:r>
            <a:r>
              <a:rPr lang="en-US" sz="4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IComparer</a:t>
            </a:r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)</a:t>
            </a:r>
            <a:r>
              <a:rPr lang="sl-SI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A877C-80B4-430D-8631-8C362B3AD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08" y="4348375"/>
            <a:ext cx="4982622" cy="7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3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AC8BD7-946A-4C17-A395-21CB0265D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E42AFF-377A-47D3-84EF-20B0692369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9B77A0-8658-45E5-8D19-24559500539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346</TotalTime>
  <Words>1342</Words>
  <Application>Microsoft Office PowerPoint</Application>
  <PresentationFormat>Widescreen</PresentationFormat>
  <Paragraphs>192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Franklin Gothic Book</vt:lpstr>
      <vt:lpstr>Franklin Gothic Medium</vt:lpstr>
      <vt:lpstr>Wingdings</vt:lpstr>
      <vt:lpstr>Wingdings 3</vt:lpstr>
      <vt:lpstr>Ion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Berdnik, Ana</dc:creator>
  <cp:lastModifiedBy>Berdnik, Ana</cp:lastModifiedBy>
  <cp:revision>3</cp:revision>
  <dcterms:created xsi:type="dcterms:W3CDTF">2022-04-03T17:44:09Z</dcterms:created>
  <dcterms:modified xsi:type="dcterms:W3CDTF">2022-04-04T05:08:58Z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