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71" r:id="rId4"/>
    <p:sldId id="264" r:id="rId5"/>
    <p:sldId id="265" r:id="rId6"/>
    <p:sldId id="266" r:id="rId7"/>
    <p:sldId id="274" r:id="rId8"/>
    <p:sldId id="275" r:id="rId9"/>
    <p:sldId id="278" r:id="rId10"/>
    <p:sldId id="281" r:id="rId11"/>
    <p:sldId id="283" r:id="rId12"/>
    <p:sldId id="276" r:id="rId13"/>
    <p:sldId id="277" r:id="rId14"/>
    <p:sldId id="284" r:id="rId15"/>
    <p:sldId id="279" r:id="rId16"/>
    <p:sldId id="285" r:id="rId17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26" d="100"/>
          <a:sy n="126" d="100"/>
        </p:scale>
        <p:origin x="104" y="9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BCC5-ED09-48C6-AD74-CD9E3538F703}" type="datetimeFigureOut">
              <a:rPr lang="sl-SI" smtClean="0"/>
              <a:t>29. 03. 2022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A536C-FB67-4454-8D35-A72FB2159F3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01020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BCC5-ED09-48C6-AD74-CD9E3538F703}" type="datetimeFigureOut">
              <a:rPr lang="sl-SI" smtClean="0"/>
              <a:t>29. 03. 2022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A536C-FB67-4454-8D35-A72FB2159F3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9895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BCC5-ED09-48C6-AD74-CD9E3538F703}" type="datetimeFigureOut">
              <a:rPr lang="sl-SI" smtClean="0"/>
              <a:t>29. 03. 2022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A536C-FB67-4454-8D35-A72FB2159F3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48949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BCC5-ED09-48C6-AD74-CD9E3538F703}" type="datetimeFigureOut">
              <a:rPr lang="sl-SI" smtClean="0"/>
              <a:t>29. 03. 2022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A536C-FB67-4454-8D35-A72FB2159F3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40989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BCC5-ED09-48C6-AD74-CD9E3538F703}" type="datetimeFigureOut">
              <a:rPr lang="sl-SI" smtClean="0"/>
              <a:t>29. 03. 2022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A536C-FB67-4454-8D35-A72FB2159F3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90972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BCC5-ED09-48C6-AD74-CD9E3538F703}" type="datetimeFigureOut">
              <a:rPr lang="sl-SI" smtClean="0"/>
              <a:t>29. 03. 2022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A536C-FB67-4454-8D35-A72FB2159F3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55737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BCC5-ED09-48C6-AD74-CD9E3538F703}" type="datetimeFigureOut">
              <a:rPr lang="sl-SI" smtClean="0"/>
              <a:t>29. 03. 2022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A536C-FB67-4454-8D35-A72FB2159F3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38669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BCC5-ED09-48C6-AD74-CD9E3538F703}" type="datetimeFigureOut">
              <a:rPr lang="sl-SI" smtClean="0"/>
              <a:t>29. 03. 2022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A536C-FB67-4454-8D35-A72FB2159F3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4466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BCC5-ED09-48C6-AD74-CD9E3538F703}" type="datetimeFigureOut">
              <a:rPr lang="sl-SI" smtClean="0"/>
              <a:t>29. 03. 2022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A536C-FB67-4454-8D35-A72FB2159F3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7307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BCC5-ED09-48C6-AD74-CD9E3538F703}" type="datetimeFigureOut">
              <a:rPr lang="sl-SI" smtClean="0"/>
              <a:t>29. 03. 2022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A536C-FB67-4454-8D35-A72FB2159F3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84650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BCC5-ED09-48C6-AD74-CD9E3538F703}" type="datetimeFigureOut">
              <a:rPr lang="sl-SI" smtClean="0"/>
              <a:t>29. 03. 2022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A536C-FB67-4454-8D35-A72FB2159F3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52019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2BCC5-ED09-48C6-AD74-CD9E3538F703}" type="datetimeFigureOut">
              <a:rPr lang="sl-SI" smtClean="0"/>
              <a:t>29. 03. 2022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A536C-FB67-4454-8D35-A72FB2159F3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50610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Lambda, </a:t>
            </a:r>
            <a:r>
              <a:rPr lang="sl-SI" dirty="0" err="1" smtClean="0"/>
              <a:t>max</a:t>
            </a:r>
            <a:r>
              <a:rPr lang="sl-SI" dirty="0" smtClean="0"/>
              <a:t> …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6793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01349" y="70517"/>
            <a:ext cx="11605260" cy="313932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sorted(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100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321,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59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40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key = lambda x : abs(x) // 10 % 10)</a:t>
            </a:r>
          </a:p>
          <a:p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ali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pa </a:t>
            </a:r>
          </a:p>
          <a:p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desetice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(x):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'''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vrne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število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destic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return abs(x) // 10 %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</a:p>
          <a:p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sorted(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100, 321, 59, 40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key =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desetice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01349" y="3941552"/>
            <a:ext cx="11605260" cy="147732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smtClean="0">
                <a:latin typeface="Courier New" panose="02070309020205020404" pitchFamily="49" charset="0"/>
                <a:cs typeface="Courier New" panose="02070309020205020404" pitchFamily="49" charset="0"/>
              </a:rPr>
              <a:t>list(map(lambda x : abs(x) // 10 % 10, [</a:t>
            </a:r>
            <a:r>
              <a:rPr lang="en-US" smtClean="0">
                <a:latin typeface="Courier New" panose="02070309020205020404" pitchFamily="49" charset="0"/>
                <a:cs typeface="Courier New" panose="02070309020205020404" pitchFamily="49" charset="0"/>
              </a:rPr>
              <a:t>100, 321, 59, 40</a:t>
            </a:r>
            <a:r>
              <a:rPr lang="sl-SI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en-US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endParaRPr lang="en-US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mtClean="0">
                <a:latin typeface="Courier New" panose="02070309020205020404" pitchFamily="49" charset="0"/>
                <a:cs typeface="Courier New" panose="02070309020205020404" pitchFamily="49" charset="0"/>
              </a:rPr>
              <a:t># ali pa </a:t>
            </a:r>
          </a:p>
          <a:p>
            <a:endParaRPr lang="en-US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mtClean="0">
                <a:latin typeface="Courier New" panose="02070309020205020404" pitchFamily="49" charset="0"/>
                <a:cs typeface="Courier New" panose="02070309020205020404" pitchFamily="49" charset="0"/>
              </a:rPr>
              <a:t>[abs(x) // 10 % 10 for x in [100, 321, 59, 40</a:t>
            </a:r>
            <a:r>
              <a:rPr lang="sl-SI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en-US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01349" y="3391029"/>
            <a:ext cx="11605260" cy="36933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print('N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ajveč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enic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j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 v:',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max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100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321,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59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40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key = lambda x : x % 10))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1349" y="5633044"/>
            <a:ext cx="11605259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sorted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([['Matija', 2], ['Mojca', 3], ['Andrej', 1]],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key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= lambda x : x[1])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[['Andrej', 1], ['Matija', 2], ['Mojca', 3]]</a:t>
            </a:r>
          </a:p>
        </p:txBody>
      </p:sp>
    </p:spTree>
    <p:extLst>
      <p:ext uri="{BB962C8B-B14F-4D97-AF65-F5344CB8AC3E}">
        <p14:creationId xmlns:p14="http://schemas.microsoft.com/office/powerpoint/2010/main" val="134094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9467" y="371369"/>
            <a:ext cx="11605259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sorted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([['Matija', 2], ['Mojca', 3], ['Andrej', 1]],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key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= lambda x : x[1])</a:t>
            </a: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[['Andrej', 1], ['Matija', 2], ['Mojca', 3]]</a:t>
            </a:r>
          </a:p>
        </p:txBody>
      </p:sp>
      <p:sp>
        <p:nvSpPr>
          <p:cNvPr id="3" name="Rectangle 2"/>
          <p:cNvSpPr/>
          <p:nvPr/>
        </p:nvSpPr>
        <p:spPr>
          <a:xfrm>
            <a:off x="154984" y="1851457"/>
            <a:ext cx="11984064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sl-SI" sz="16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sl-SI" sz="1600" dirty="0" err="1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sorted</a:t>
            </a:r>
            <a:r>
              <a:rPr lang="sl-SI" sz="16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([['Matija', 2], ['Mojca', 1], ['Andrej', 1]], </a:t>
            </a:r>
            <a:r>
              <a:rPr lang="sl-SI" sz="1600" dirty="0" err="1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key</a:t>
            </a:r>
            <a:r>
              <a:rPr lang="sl-SI" sz="16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lambda x : (x[1], x[0]))</a:t>
            </a:r>
          </a:p>
          <a:p>
            <a:r>
              <a:rPr lang="sl-SI" sz="1600" dirty="0">
                <a:solidFill>
                  <a:schemeClr val="dk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[['Andrej', 1], ['Mojca', 1], ['Matija', 2]]</a:t>
            </a:r>
          </a:p>
        </p:txBody>
      </p:sp>
    </p:spTree>
    <p:extLst>
      <p:ext uri="{BB962C8B-B14F-4D97-AF65-F5344CB8AC3E}">
        <p14:creationId xmlns:p14="http://schemas.microsoft.com/office/powerpoint/2010/main" val="3307517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In še malo o </a:t>
            </a:r>
            <a:r>
              <a:rPr lang="sl-SI" dirty="0" err="1" smtClean="0"/>
              <a:t>max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2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36220" y="213776"/>
            <a:ext cx="7799070" cy="147732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num = [15, 300, 2700, 821]</a:t>
            </a:r>
          </a:p>
          <a:p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num1 = [12, 2]</a:t>
            </a:r>
          </a:p>
          <a:p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num2 = [34, 567, 78]</a:t>
            </a:r>
          </a:p>
          <a:p>
            <a:endParaRPr lang="pt-B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('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Maximum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:',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(num, num1, num2, 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key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t-BR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70" y="2571750"/>
            <a:ext cx="5177790" cy="1323439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max</a:t>
            </a:r>
            <a:r>
              <a:rPr lang="sl-SI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(a</a:t>
            </a:r>
            <a:r>
              <a:rPr lang="sl-SI" sz="1600" b="1" baseline="-25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sl-SI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a</a:t>
            </a:r>
            <a:r>
              <a:rPr lang="sl-SI" sz="1600" b="1" baseline="-25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sl-SI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a</a:t>
            </a:r>
            <a:r>
              <a:rPr lang="sl-SI" sz="1600" b="1" baseline="-25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sl-SI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a</a:t>
            </a:r>
            <a:r>
              <a:rPr lang="sl-SI" sz="1600" b="1" baseline="-25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sl-SI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l-SI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key</a:t>
            </a:r>
            <a:r>
              <a:rPr lang="sl-SI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fun</a:t>
            </a:r>
            <a:r>
              <a:rPr lang="sl-SI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sl-SI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≡</a:t>
            </a:r>
          </a:p>
          <a:p>
            <a:endParaRPr lang="sl-SI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max</a:t>
            </a:r>
            <a:r>
              <a:rPr lang="sl-SI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fun</a:t>
            </a:r>
            <a:r>
              <a:rPr lang="sl-SI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(a</a:t>
            </a:r>
            <a:r>
              <a:rPr lang="sl-SI" sz="1600" b="1" baseline="-25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sl-SI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), </a:t>
            </a:r>
            <a:r>
              <a:rPr lang="sl-SI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fun</a:t>
            </a:r>
            <a:r>
              <a:rPr lang="sl-SI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(a</a:t>
            </a:r>
            <a:r>
              <a:rPr lang="sl-SI" sz="1600" b="1" baseline="-25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sl-SI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), </a:t>
            </a:r>
            <a:r>
              <a:rPr lang="sl-SI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fun</a:t>
            </a:r>
            <a:r>
              <a:rPr lang="sl-SI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(a</a:t>
            </a:r>
            <a:r>
              <a:rPr lang="sl-SI" sz="1600" b="1" baseline="-25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sl-SI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), </a:t>
            </a:r>
            <a:r>
              <a:rPr lang="sl-SI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fun</a:t>
            </a:r>
            <a:r>
              <a:rPr lang="sl-SI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(a</a:t>
            </a:r>
            <a:r>
              <a:rPr lang="sl-SI" sz="1600" b="1" baseline="-25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sl-SI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 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91440" y="2560320"/>
            <a:ext cx="5177790" cy="131445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51485" y="4191060"/>
            <a:ext cx="4994910" cy="58477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sl-SI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Dobimo </a:t>
            </a:r>
            <a:r>
              <a:rPr lang="sl-SI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sl-SI" sz="1600" b="1" baseline="-25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sl-SI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pri katerem je </a:t>
            </a:r>
            <a:r>
              <a:rPr lang="sl-SI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fun</a:t>
            </a:r>
            <a:r>
              <a:rPr lang="sl-SI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1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sl-SI" sz="1600" b="1" baseline="-25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sl-SI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največja!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82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6220" y="322414"/>
            <a:ext cx="11605260" cy="3139321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vsotaŠtevk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'''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vrne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vsoto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števk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vsota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0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abs(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while(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&gt; 0):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vsota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+=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 10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// 10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vsota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print('Maximum je:', max(100, 321, 267, 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59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40, key=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vsotaŠtevk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</p:txBody>
      </p:sp>
      <p:sp>
        <p:nvSpPr>
          <p:cNvPr id="7" name="Rectangle 6"/>
          <p:cNvSpPr/>
          <p:nvPr/>
        </p:nvSpPr>
        <p:spPr>
          <a:xfrm>
            <a:off x="236220" y="3995463"/>
            <a:ext cx="11605260" cy="147732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enice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'''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vrne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enice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bs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% 10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Število z največ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enicami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j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:', max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100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321,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267,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59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40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key=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enice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581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7217" y="318490"/>
            <a:ext cx="11605260" cy="147732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enice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'''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vrne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enice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bs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% 10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'N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ajveč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enic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j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 v:',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max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100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321,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59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40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key =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enice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1349" y="2604490"/>
            <a:ext cx="11605260" cy="36933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print('N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</a:rPr>
              <a:t>ajveč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enic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j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 v:',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max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100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321,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59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40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key = lambda x : x % 10))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028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Kaj</a:t>
            </a:r>
            <a:r>
              <a:rPr lang="en-US" dirty="0" smtClean="0"/>
              <a:t> pa v </a:t>
            </a:r>
            <a:r>
              <a:rPr lang="en-US" dirty="0" err="1" smtClean="0"/>
              <a:t>eni</a:t>
            </a:r>
            <a:r>
              <a:rPr lang="en-US" dirty="0" smtClean="0"/>
              <a:t> </a:t>
            </a:r>
            <a:r>
              <a:rPr lang="en-US" dirty="0" err="1" smtClean="0"/>
              <a:t>vrstici</a:t>
            </a:r>
            <a:r>
              <a:rPr lang="en-US" dirty="0" smtClean="0"/>
              <a:t> </a:t>
            </a:r>
            <a:r>
              <a:rPr lang="en-US" dirty="0" err="1" smtClean="0"/>
              <a:t>urediti</a:t>
            </a:r>
            <a:r>
              <a:rPr lang="en-US" dirty="0" smtClean="0"/>
              <a:t> 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vsoti</a:t>
            </a:r>
            <a:r>
              <a:rPr lang="en-US" dirty="0" smtClean="0"/>
              <a:t> </a:t>
            </a:r>
            <a:r>
              <a:rPr lang="en-US" dirty="0" err="1" smtClean="0"/>
              <a:t>števk</a:t>
            </a:r>
            <a:r>
              <a:rPr lang="en-US" dirty="0" smtClean="0"/>
              <a:t> </a:t>
            </a:r>
            <a:endParaRPr lang="sl-SI" dirty="0"/>
          </a:p>
        </p:txBody>
      </p:sp>
      <p:sp>
        <p:nvSpPr>
          <p:cNvPr id="4" name="Rectangle 3"/>
          <p:cNvSpPr/>
          <p:nvPr/>
        </p:nvSpPr>
        <p:spPr>
          <a:xfrm>
            <a:off x="5107984" y="1421379"/>
            <a:ext cx="4807058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print('Maximum je:', max(100, 321, 267, </a:t>
            </a:r>
            <a:endParaRPr lang="sl-SI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59, 40, key=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vsotaŠtevk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72936" y="1406576"/>
            <a:ext cx="4052935" cy="1446550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vsotaŠtevk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'''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vrne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vsoto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števk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vsota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= 0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= abs(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while(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&gt; 0):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vsota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+=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% 10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// 10</a:t>
            </a:r>
          </a:p>
          <a:p>
            <a:r>
              <a:rPr lang="en-US" sz="1100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</a:t>
            </a:r>
            <a:r>
              <a:rPr lang="en-US" sz="11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vsota</a:t>
            </a:r>
            <a:endParaRPr 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3269" y="5381196"/>
            <a:ext cx="11170531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print('Maximum je:', max(100, 321,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267,59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 40, </a:t>
            </a:r>
            <a:endParaRPr lang="en-US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key = lambda x : sum(map(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 list(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(abs(x)))))))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47634" y="2268796"/>
            <a:ext cx="6722389" cy="286232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/>
              <a:t>Ideja</a:t>
            </a:r>
            <a:r>
              <a:rPr lang="en-US" dirty="0" smtClean="0"/>
              <a:t>:</a:t>
            </a:r>
          </a:p>
          <a:p>
            <a:endParaRPr lang="en-US" dirty="0"/>
          </a:p>
          <a:p>
            <a:r>
              <a:rPr lang="en-US" dirty="0" smtClean="0"/>
              <a:t>          </a:t>
            </a:r>
            <a:r>
              <a:rPr lang="en-US" dirty="0" err="1" smtClean="0"/>
              <a:t>absolutno</a:t>
            </a:r>
            <a:r>
              <a:rPr lang="en-US" dirty="0" smtClean="0"/>
              <a:t> </a:t>
            </a:r>
            <a:r>
              <a:rPr lang="en-US" dirty="0" err="1" smtClean="0"/>
              <a:t>vrednost</a:t>
            </a:r>
            <a:r>
              <a:rPr lang="en-US" dirty="0" smtClean="0"/>
              <a:t> </a:t>
            </a:r>
            <a:r>
              <a:rPr lang="en-US" dirty="0" err="1" smtClean="0"/>
              <a:t>pretvorimo</a:t>
            </a:r>
            <a:r>
              <a:rPr lang="en-US" dirty="0" smtClean="0"/>
              <a:t> v </a:t>
            </a:r>
            <a:r>
              <a:rPr lang="en-US" dirty="0" err="1" smtClean="0"/>
              <a:t>niz</a:t>
            </a:r>
            <a:r>
              <a:rPr lang="en-US" dirty="0" smtClean="0"/>
              <a:t>, </a:t>
            </a:r>
          </a:p>
          <a:p>
            <a:r>
              <a:rPr lang="en-US" dirty="0" smtClean="0"/>
              <a:t>               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(abs(x))</a:t>
            </a:r>
          </a:p>
          <a:p>
            <a:r>
              <a:rPr lang="en-US" dirty="0" smtClean="0"/>
              <a:t>         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njega</a:t>
            </a:r>
            <a:r>
              <a:rPr lang="en-US" dirty="0" smtClean="0"/>
              <a:t> </a:t>
            </a:r>
            <a:r>
              <a:rPr lang="en-US" dirty="0" err="1" smtClean="0"/>
              <a:t>naredimo</a:t>
            </a:r>
            <a:r>
              <a:rPr lang="en-US" dirty="0" smtClean="0"/>
              <a:t> </a:t>
            </a:r>
            <a:r>
              <a:rPr lang="en-US" dirty="0" err="1" smtClean="0"/>
              <a:t>tabelo</a:t>
            </a:r>
            <a:r>
              <a:rPr lang="en-US" dirty="0" smtClean="0"/>
              <a:t> </a:t>
            </a:r>
            <a:r>
              <a:rPr lang="en-US" dirty="0" err="1" smtClean="0"/>
              <a:t>števk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          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</a:p>
          <a:p>
            <a:r>
              <a:rPr lang="en-US" dirty="0"/>
              <a:t> </a:t>
            </a:r>
            <a:r>
              <a:rPr lang="en-US" dirty="0" smtClean="0"/>
              <a:t>         </a:t>
            </a:r>
            <a:r>
              <a:rPr lang="en-US" dirty="0" err="1" smtClean="0"/>
              <a:t>vse</a:t>
            </a:r>
            <a:r>
              <a:rPr lang="en-US" dirty="0" smtClean="0"/>
              <a:t> </a:t>
            </a:r>
            <a:r>
              <a:rPr lang="en-US" dirty="0" err="1" smtClean="0"/>
              <a:t>števke</a:t>
            </a:r>
            <a:r>
              <a:rPr lang="en-US" dirty="0" smtClean="0"/>
              <a:t> </a:t>
            </a:r>
            <a:r>
              <a:rPr lang="en-US" dirty="0" err="1" smtClean="0"/>
              <a:t>pretvorimo</a:t>
            </a:r>
            <a:r>
              <a:rPr lang="en-US" dirty="0" smtClean="0"/>
              <a:t> v </a:t>
            </a:r>
            <a:r>
              <a:rPr lang="en-US" dirty="0" err="1" smtClean="0"/>
              <a:t>cela</a:t>
            </a:r>
            <a:r>
              <a:rPr lang="en-US" dirty="0" smtClean="0"/>
              <a:t> </a:t>
            </a:r>
            <a:r>
              <a:rPr lang="en-US" dirty="0" err="1" smtClean="0"/>
              <a:t>števila</a:t>
            </a:r>
            <a:r>
              <a:rPr lang="en-US" dirty="0" smtClean="0"/>
              <a:t> (</a:t>
            </a:r>
            <a:r>
              <a:rPr lang="en-US" dirty="0" err="1" smtClean="0"/>
              <a:t>tabelo</a:t>
            </a:r>
            <a:r>
              <a:rPr lang="en-US" dirty="0" smtClean="0"/>
              <a:t>)</a:t>
            </a:r>
          </a:p>
          <a:p>
            <a:r>
              <a:rPr lang="en-US" dirty="0"/>
              <a:t> </a:t>
            </a:r>
            <a:r>
              <a:rPr lang="en-US" dirty="0" smtClean="0"/>
              <a:t>              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map(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…)</a:t>
            </a:r>
          </a:p>
          <a:p>
            <a:r>
              <a:rPr lang="en-US" dirty="0"/>
              <a:t> </a:t>
            </a:r>
            <a:r>
              <a:rPr lang="en-US" dirty="0" smtClean="0"/>
              <a:t>         </a:t>
            </a:r>
            <a:r>
              <a:rPr lang="en-US" dirty="0" err="1" smtClean="0"/>
              <a:t>seštejemo</a:t>
            </a:r>
            <a:r>
              <a:rPr lang="en-US" dirty="0" smtClean="0"/>
              <a:t> </a:t>
            </a:r>
            <a:r>
              <a:rPr lang="en-US" dirty="0" err="1" smtClean="0"/>
              <a:t>elemente</a:t>
            </a:r>
            <a:r>
              <a:rPr lang="en-US" dirty="0" smtClean="0"/>
              <a:t> </a:t>
            </a:r>
            <a:r>
              <a:rPr lang="en-US" dirty="0" err="1" smtClean="0"/>
              <a:t>tabele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        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sum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690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uiExpand="1" build="p" bldLvl="2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Podobne beseda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316" y="1616744"/>
            <a:ext cx="11703367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000" dirty="0" smtClean="0"/>
              <a:t>Dan imamo </a:t>
            </a:r>
            <a:r>
              <a:rPr lang="en-US" sz="2000" dirty="0" err="1" smtClean="0"/>
              <a:t>seznam</a:t>
            </a:r>
            <a:r>
              <a:rPr lang="en-US" sz="2000" dirty="0" smtClean="0"/>
              <a:t> </a:t>
            </a:r>
            <a:r>
              <a:rPr lang="en-US" sz="2000" dirty="0" err="1" smtClean="0"/>
              <a:t>besed</a:t>
            </a:r>
            <a:r>
              <a:rPr lang="sl-SI" sz="2000" dirty="0" smtClean="0"/>
              <a:t> /z malimi črkami/</a:t>
            </a:r>
            <a:r>
              <a:rPr lang="en-US" sz="2000" dirty="0" smtClean="0"/>
              <a:t>. </a:t>
            </a:r>
            <a:r>
              <a:rPr lang="en-US" sz="2000" dirty="0" err="1"/>
              <a:t>Naj</a:t>
            </a:r>
            <a:r>
              <a:rPr lang="en-US" sz="2000" dirty="0"/>
              <a:t> </a:t>
            </a:r>
            <a:r>
              <a:rPr lang="en-US" sz="2000" dirty="0" err="1"/>
              <a:t>bo</a:t>
            </a:r>
            <a:r>
              <a:rPr lang="en-US" sz="2000" dirty="0"/>
              <a:t> </a:t>
            </a:r>
            <a:r>
              <a:rPr lang="en-US" sz="2000" dirty="0" err="1"/>
              <a:t>takšen</a:t>
            </a:r>
            <a:r>
              <a:rPr lang="en-US" sz="2000" dirty="0"/>
              <a:t>:</a:t>
            </a:r>
            <a:endParaRPr lang="sl-SI" sz="2000" dirty="0"/>
          </a:p>
          <a:p>
            <a:pPr marL="457200" lvl="1" indent="0"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vseB</a:t>
            </a:r>
            <a:r>
              <a:rPr lang="en-US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esede</a:t>
            </a:r>
            <a:r>
              <a:rPr lang="en-US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= ["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ana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", "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berta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", "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cilka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", "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dani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", "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ema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", "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fanci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", "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greta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", "</a:t>
            </a:r>
            <a:r>
              <a:rPr lang="en-US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hilda</a:t>
            </a:r>
            <a:r>
              <a:rPr 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"]</a:t>
            </a:r>
            <a:endParaRPr lang="sl-SI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2000" dirty="0" err="1" smtClean="0"/>
              <a:t>Sestavi</a:t>
            </a:r>
            <a:r>
              <a:rPr lang="en-US" sz="2000" dirty="0" smtClean="0"/>
              <a:t> </a:t>
            </a:r>
            <a:r>
              <a:rPr lang="en-US" sz="2000" dirty="0" err="1"/>
              <a:t>funkcijo</a:t>
            </a:r>
            <a:r>
              <a:rPr lang="en-US" sz="2000" dirty="0"/>
              <a:t>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podobna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beseda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vseBesede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), </a:t>
            </a:r>
            <a:r>
              <a:rPr lang="en-US" sz="2000" dirty="0" err="1"/>
              <a:t>ki</a:t>
            </a:r>
            <a:r>
              <a:rPr lang="en-US" sz="2000" dirty="0"/>
              <a:t> </a:t>
            </a:r>
            <a:r>
              <a:rPr lang="sl-SI" sz="2000" dirty="0" smtClean="0"/>
              <a:t> </a:t>
            </a:r>
            <a:r>
              <a:rPr lang="en-US" sz="2000" dirty="0" err="1" smtClean="0"/>
              <a:t>vrne</a:t>
            </a:r>
            <a:r>
              <a:rPr lang="en-US" sz="2000" dirty="0" smtClean="0"/>
              <a:t> </a:t>
            </a:r>
            <a:r>
              <a:rPr lang="en-US" sz="2000" dirty="0" err="1"/>
              <a:t>tisto</a:t>
            </a:r>
            <a:r>
              <a:rPr lang="en-US" sz="2000" dirty="0"/>
              <a:t> </a:t>
            </a:r>
            <a:r>
              <a:rPr lang="en-US" sz="2000" dirty="0" err="1"/>
              <a:t>besedo</a:t>
            </a:r>
            <a:r>
              <a:rPr lang="en-US" sz="2000" dirty="0"/>
              <a:t> </a:t>
            </a:r>
            <a:r>
              <a:rPr lang="en-US" sz="2000" dirty="0" err="1"/>
              <a:t>iz</a:t>
            </a:r>
            <a:r>
              <a:rPr lang="en-US" sz="2000" dirty="0"/>
              <a:t> </a:t>
            </a:r>
            <a:r>
              <a:rPr lang="en-US" sz="2000" dirty="0" err="1" smtClean="0"/>
              <a:t>seznama</a:t>
            </a:r>
            <a:r>
              <a:rPr lang="sl-SI" sz="2000" dirty="0" smtClean="0"/>
              <a:t>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vseBesede</a:t>
            </a:r>
            <a:r>
              <a:rPr lang="en-US" sz="2000" dirty="0" smtClean="0"/>
              <a:t>, </a:t>
            </a:r>
            <a:r>
              <a:rPr lang="en-US" sz="2000" dirty="0"/>
              <a:t>v </a:t>
            </a:r>
            <a:r>
              <a:rPr lang="en-US" sz="2000" dirty="0" err="1"/>
              <a:t>kateri</a:t>
            </a:r>
            <a:r>
              <a:rPr lang="en-US" sz="2000" dirty="0"/>
              <a:t> se </a:t>
            </a:r>
            <a:r>
              <a:rPr lang="en-US" sz="2000" dirty="0" err="1"/>
              <a:t>pojavi</a:t>
            </a:r>
            <a:r>
              <a:rPr lang="en-US" sz="2000" dirty="0"/>
              <a:t> </a:t>
            </a:r>
            <a:r>
              <a:rPr lang="en-US" sz="2000" dirty="0" err="1"/>
              <a:t>čim</a:t>
            </a:r>
            <a:r>
              <a:rPr lang="en-US" sz="2000" dirty="0"/>
              <a:t> </a:t>
            </a:r>
            <a:r>
              <a:rPr lang="en-US" sz="2000" dirty="0" err="1"/>
              <a:t>več</a:t>
            </a:r>
            <a:r>
              <a:rPr lang="en-US" sz="2000" dirty="0"/>
              <a:t> </a:t>
            </a:r>
            <a:r>
              <a:rPr lang="en-US" sz="2000" dirty="0" err="1"/>
              <a:t>črk</a:t>
            </a:r>
            <a:r>
              <a:rPr lang="en-US" sz="2000" dirty="0"/>
              <a:t>, </a:t>
            </a:r>
            <a:r>
              <a:rPr lang="en-US" sz="2000" dirty="0" err="1"/>
              <a:t>ki</a:t>
            </a:r>
            <a:r>
              <a:rPr lang="en-US" sz="2000" dirty="0"/>
              <a:t> se </a:t>
            </a:r>
            <a:r>
              <a:rPr lang="en-US" sz="2000" dirty="0" err="1"/>
              <a:t>pojavijo</a:t>
            </a:r>
            <a:r>
              <a:rPr lang="en-US" sz="2000" dirty="0"/>
              <a:t> </a:t>
            </a:r>
            <a:r>
              <a:rPr lang="en-US" sz="2000" dirty="0" err="1"/>
              <a:t>tudi</a:t>
            </a:r>
            <a:r>
              <a:rPr lang="en-US" sz="2000" dirty="0"/>
              <a:t> v </a:t>
            </a:r>
            <a:r>
              <a:rPr lang="en-US" sz="2000" dirty="0" err="1"/>
              <a:t>dani</a:t>
            </a:r>
            <a:r>
              <a:rPr lang="en-US" sz="2000" dirty="0"/>
              <a:t> </a:t>
            </a:r>
            <a:r>
              <a:rPr lang="en-US" sz="2000" dirty="0" err="1"/>
              <a:t>besedi</a:t>
            </a:r>
            <a:r>
              <a:rPr lang="en-US" sz="2000" dirty="0"/>
              <a:t>. </a:t>
            </a:r>
            <a:endParaRPr lang="sl-SI" sz="2000" dirty="0" smtClean="0"/>
          </a:p>
          <a:p>
            <a:pPr marL="0" indent="0">
              <a:buNone/>
            </a:pPr>
            <a:endParaRPr lang="sl-SI" sz="2000" dirty="0" smtClean="0"/>
          </a:p>
        </p:txBody>
      </p:sp>
    </p:spTree>
    <p:extLst>
      <p:ext uri="{BB962C8B-B14F-4D97-AF65-F5344CB8AC3E}">
        <p14:creationId xmlns:p14="http://schemas.microsoft.com/office/powerpoint/2010/main" val="33534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Podobne beseda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316" y="1616744"/>
            <a:ext cx="11703367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dirty="0" err="1" smtClean="0"/>
              <a:t>Vsako</a:t>
            </a:r>
            <a:r>
              <a:rPr lang="en-US" sz="2000" dirty="0" smtClean="0"/>
              <a:t> </a:t>
            </a:r>
            <a:r>
              <a:rPr lang="en-US" sz="2000" dirty="0" err="1"/>
              <a:t>ujemajočo</a:t>
            </a:r>
            <a:r>
              <a:rPr lang="en-US" sz="2000" dirty="0"/>
              <a:t> se </a:t>
            </a:r>
            <a:r>
              <a:rPr lang="en-US" sz="2000" dirty="0" err="1"/>
              <a:t>črko</a:t>
            </a:r>
            <a:r>
              <a:rPr lang="en-US" sz="2000" dirty="0"/>
              <a:t> </a:t>
            </a:r>
            <a:r>
              <a:rPr lang="en-US" sz="2000" dirty="0" err="1"/>
              <a:t>štejemo</a:t>
            </a:r>
            <a:r>
              <a:rPr lang="en-US" sz="2000" dirty="0"/>
              <a:t> le </a:t>
            </a:r>
            <a:r>
              <a:rPr lang="en-US" sz="2000" dirty="0" err="1"/>
              <a:t>enkrat</a:t>
            </a:r>
            <a:r>
              <a:rPr lang="en-US" sz="2000" dirty="0"/>
              <a:t>, </a:t>
            </a:r>
            <a:r>
              <a:rPr lang="en-US" sz="2000" dirty="0" err="1"/>
              <a:t>tudi</a:t>
            </a:r>
            <a:r>
              <a:rPr lang="en-US" sz="2000" dirty="0"/>
              <a:t> </a:t>
            </a:r>
            <a:r>
              <a:rPr lang="en-US" sz="2000" dirty="0" err="1"/>
              <a:t>če</a:t>
            </a:r>
            <a:r>
              <a:rPr lang="en-US" sz="2000" dirty="0"/>
              <a:t> se v </a:t>
            </a:r>
            <a:r>
              <a:rPr lang="en-US" sz="2000" dirty="0" err="1"/>
              <a:t>obeh</a:t>
            </a:r>
            <a:r>
              <a:rPr lang="en-US" sz="2000" dirty="0"/>
              <a:t> </a:t>
            </a:r>
            <a:r>
              <a:rPr lang="en-US" sz="2000" dirty="0" err="1"/>
              <a:t>besedah</a:t>
            </a:r>
            <a:r>
              <a:rPr lang="en-US" sz="2000" dirty="0"/>
              <a:t> </a:t>
            </a:r>
            <a:r>
              <a:rPr lang="en-US" sz="2000" dirty="0" err="1"/>
              <a:t>pojavi</a:t>
            </a:r>
            <a:r>
              <a:rPr lang="en-US" sz="2000" dirty="0"/>
              <a:t> </a:t>
            </a:r>
            <a:r>
              <a:rPr lang="en-US" sz="2000" dirty="0" err="1" smtClean="0"/>
              <a:t>večkrat</a:t>
            </a:r>
            <a:r>
              <a:rPr lang="en-US" sz="2000" dirty="0" smtClean="0"/>
              <a:t>.</a:t>
            </a:r>
            <a:r>
              <a:rPr lang="sl-SI" sz="2000" dirty="0" smtClean="0"/>
              <a:t> </a:t>
            </a:r>
            <a:r>
              <a:rPr lang="en-US" sz="2000" dirty="0" err="1" smtClean="0"/>
              <a:t>Funkcija</a:t>
            </a:r>
            <a:r>
              <a:rPr lang="en-US" sz="2000" dirty="0" smtClean="0"/>
              <a:t> </a:t>
            </a:r>
            <a:r>
              <a:rPr lang="en-US" sz="2000" dirty="0" err="1"/>
              <a:t>naj</a:t>
            </a:r>
            <a:r>
              <a:rPr lang="en-US" sz="2000" dirty="0"/>
              <a:t> </a:t>
            </a:r>
            <a:r>
              <a:rPr lang="en-US" sz="2000" dirty="0" err="1"/>
              <a:t>deluje</a:t>
            </a:r>
            <a:r>
              <a:rPr lang="en-US" sz="2000" dirty="0"/>
              <a:t> </a:t>
            </a:r>
            <a:r>
              <a:rPr lang="en-US" sz="2000" dirty="0" err="1"/>
              <a:t>tako</a:t>
            </a:r>
            <a:r>
              <a:rPr lang="en-US" sz="2000" dirty="0"/>
              <a:t>, da ne </a:t>
            </a:r>
            <a:r>
              <a:rPr lang="en-US" sz="2000" dirty="0" err="1"/>
              <a:t>razlikuje</a:t>
            </a:r>
            <a:r>
              <a:rPr lang="en-US" sz="2000" dirty="0"/>
              <a:t> med </a:t>
            </a:r>
            <a:r>
              <a:rPr lang="en-US" sz="2000" dirty="0" err="1"/>
              <a:t>malimi</a:t>
            </a:r>
            <a:r>
              <a:rPr lang="en-US" sz="2000" dirty="0"/>
              <a:t> in </a:t>
            </a:r>
            <a:r>
              <a:rPr lang="en-US" sz="2000" dirty="0" err="1"/>
              <a:t>velikimi</a:t>
            </a:r>
            <a:r>
              <a:rPr lang="en-US" sz="2000" dirty="0"/>
              <a:t> </a:t>
            </a:r>
            <a:r>
              <a:rPr lang="en-US" sz="2000" dirty="0" err="1"/>
              <a:t>črkami</a:t>
            </a:r>
            <a:r>
              <a:rPr lang="en-US" sz="2000" dirty="0" smtClean="0"/>
              <a:t>.</a:t>
            </a:r>
            <a:r>
              <a:rPr lang="sl-SI" sz="2000" dirty="0" smtClean="0"/>
              <a:t> </a:t>
            </a:r>
            <a:r>
              <a:rPr lang="en-US" sz="2000" i="1" dirty="0">
                <a:latin typeface="Courier New" panose="02070309020205020404" pitchFamily="49" charset="0"/>
                <a:cs typeface="Courier New" panose="02070309020205020404" pitchFamily="49" charset="0"/>
              </a:rPr>
              <a:t>Ana</a:t>
            </a:r>
            <a:r>
              <a:rPr lang="en-US" sz="2000" dirty="0"/>
              <a:t> in </a:t>
            </a:r>
            <a:r>
              <a:rPr lang="en-US" sz="2000" i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krava</a:t>
            </a:r>
            <a:r>
              <a:rPr lang="en-US" sz="2000" dirty="0"/>
              <a:t> se </a:t>
            </a:r>
            <a:r>
              <a:rPr lang="en-US" sz="2000" dirty="0" err="1"/>
              <a:t>ujemata</a:t>
            </a:r>
            <a:r>
              <a:rPr lang="en-US" sz="2000" dirty="0"/>
              <a:t> v </a:t>
            </a:r>
            <a:r>
              <a:rPr lang="en-US" sz="2000" dirty="0" err="1"/>
              <a:t>eni</a:t>
            </a:r>
            <a:r>
              <a:rPr lang="en-US" sz="2000" dirty="0"/>
              <a:t> </a:t>
            </a:r>
            <a:r>
              <a:rPr lang="en-US" sz="2000" dirty="0" err="1"/>
              <a:t>črki</a:t>
            </a:r>
            <a:r>
              <a:rPr lang="en-US" sz="2000" dirty="0"/>
              <a:t>, </a:t>
            </a:r>
            <a:r>
              <a:rPr lang="en-US" sz="2000" dirty="0" err="1"/>
              <a:t>namreč</a:t>
            </a:r>
            <a:r>
              <a:rPr lang="en-US" sz="2000" dirty="0"/>
              <a:t> </a:t>
            </a:r>
            <a:r>
              <a:rPr lang="en-US" sz="2000" dirty="0" err="1"/>
              <a:t>črki</a:t>
            </a:r>
            <a:r>
              <a:rPr lang="en-US" sz="2000" dirty="0"/>
              <a:t> </a:t>
            </a:r>
            <a:r>
              <a:rPr lang="en-US" sz="2000" i="1" dirty="0"/>
              <a:t>a </a:t>
            </a:r>
            <a:r>
              <a:rPr lang="en-US" sz="2000" dirty="0"/>
              <a:t>in ne v </a:t>
            </a:r>
            <a:r>
              <a:rPr lang="en-US" sz="2000" dirty="0" err="1"/>
              <a:t>dveh</a:t>
            </a:r>
            <a:r>
              <a:rPr lang="en-US" sz="2000" dirty="0"/>
              <a:t>, pa </a:t>
            </a:r>
            <a:r>
              <a:rPr lang="en-US" sz="2000" dirty="0" err="1"/>
              <a:t>čeprav</a:t>
            </a:r>
            <a:r>
              <a:rPr lang="en-US" sz="2000" dirty="0"/>
              <a:t> </a:t>
            </a:r>
            <a:r>
              <a:rPr lang="en-US" sz="2000" dirty="0" err="1"/>
              <a:t>imata</a:t>
            </a:r>
            <a:r>
              <a:rPr lang="en-US" sz="2000" dirty="0"/>
              <a:t> </a:t>
            </a:r>
            <a:r>
              <a:rPr lang="en-US" sz="2000" dirty="0" err="1"/>
              <a:t>po</a:t>
            </a:r>
            <a:r>
              <a:rPr lang="en-US" sz="2000" dirty="0"/>
              <a:t> </a:t>
            </a:r>
            <a:r>
              <a:rPr lang="en-US" sz="2000" dirty="0" err="1"/>
              <a:t>dva</a:t>
            </a:r>
            <a:r>
              <a:rPr lang="en-US" sz="2000" dirty="0"/>
              <a:t> </a:t>
            </a:r>
            <a:r>
              <a:rPr lang="en-US" sz="2000" i="1" dirty="0"/>
              <a:t>a</a:t>
            </a:r>
            <a:r>
              <a:rPr lang="en-US" sz="2000" dirty="0"/>
              <a:t>-­‐ja. </a:t>
            </a:r>
            <a:r>
              <a:rPr lang="sl-SI" sz="2000" dirty="0"/>
              <a:t> </a:t>
            </a:r>
            <a:endParaRPr lang="sl-SI" sz="2000" dirty="0" smtClean="0"/>
          </a:p>
          <a:p>
            <a:pPr marL="0" indent="0">
              <a:lnSpc>
                <a:spcPct val="120000"/>
              </a:lnSpc>
              <a:buNone/>
            </a:pPr>
            <a:endParaRPr lang="sl-SI" sz="2000" dirty="0" smtClean="0"/>
          </a:p>
          <a:p>
            <a:pPr marL="0" indent="0">
              <a:buNone/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podobna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merjasec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vseBesede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endParaRPr lang="sl-SI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berta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sl-SI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podobna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zmaj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vseBesede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endParaRPr lang="sl-SI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ema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sl-SI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podobna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rava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vseBesede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endParaRPr lang="sl-SI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berta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sl-SI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sl-SI" sz="2000" dirty="0" smtClean="0"/>
          </a:p>
        </p:txBody>
      </p:sp>
    </p:spTree>
    <p:extLst>
      <p:ext uri="{BB962C8B-B14F-4D97-AF65-F5344CB8AC3E}">
        <p14:creationId xmlns:p14="http://schemas.microsoft.com/office/powerpoint/2010/main" val="3614228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Ideja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Število</a:t>
            </a:r>
            <a:r>
              <a:rPr lang="en-US" dirty="0"/>
              <a:t> </a:t>
            </a:r>
            <a:r>
              <a:rPr lang="en-US" dirty="0" err="1"/>
              <a:t>skupnih</a:t>
            </a:r>
            <a:r>
              <a:rPr lang="en-US" dirty="0"/>
              <a:t> </a:t>
            </a:r>
            <a:r>
              <a:rPr lang="en-US" dirty="0" err="1"/>
              <a:t>črk</a:t>
            </a:r>
            <a:r>
              <a:rPr lang="en-US" dirty="0"/>
              <a:t> je </a:t>
            </a:r>
            <a:r>
              <a:rPr lang="en-US" dirty="0" err="1"/>
              <a:t>kar</a:t>
            </a:r>
            <a:r>
              <a:rPr lang="en-US" dirty="0"/>
              <a:t> </a:t>
            </a:r>
            <a:r>
              <a:rPr lang="en-US" dirty="0" err="1"/>
              <a:t>enako</a:t>
            </a:r>
            <a:r>
              <a:rPr lang="en-US" dirty="0"/>
              <a:t> </a:t>
            </a:r>
            <a:r>
              <a:rPr lang="en-US" dirty="0" err="1"/>
              <a:t>preseku</a:t>
            </a:r>
            <a:r>
              <a:rPr lang="en-US" dirty="0"/>
              <a:t> </a:t>
            </a:r>
            <a:r>
              <a:rPr lang="en-US" dirty="0" err="1" smtClean="0"/>
              <a:t>množice</a:t>
            </a:r>
            <a:r>
              <a:rPr lang="en-US" dirty="0" smtClean="0"/>
              <a:t> </a:t>
            </a:r>
            <a:r>
              <a:rPr lang="en-US" dirty="0" err="1"/>
              <a:t>črk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ene</a:t>
            </a:r>
            <a:r>
              <a:rPr lang="en-US" dirty="0"/>
              <a:t> in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besede</a:t>
            </a:r>
            <a:r>
              <a:rPr lang="en-US" dirty="0" smtClean="0"/>
              <a:t>.</a:t>
            </a:r>
            <a:endParaRPr lang="sl-SI" dirty="0" smtClean="0"/>
          </a:p>
          <a:p>
            <a:r>
              <a:rPr lang="sl-SI" dirty="0" smtClean="0"/>
              <a:t>Presek:</a:t>
            </a:r>
          </a:p>
          <a:p>
            <a:pPr lvl="1"/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&amp; B</a:t>
            </a:r>
          </a:p>
          <a:p>
            <a:pPr lvl="1"/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A.intersection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(B)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131077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KODA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314" y="1825625"/>
            <a:ext cx="10907486" cy="435133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podobna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katera, besede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'''Vrne tisto besedo iz tabele besede, ki</a:t>
            </a:r>
          </a:p>
          <a:p>
            <a:pPr marL="0" indent="0">
              <a:buNone/>
            </a:pPr>
            <a:r>
              <a:rPr lang="sl-SI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ima največ skupnih različnih črk z besedo katera'''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preverjana_beseda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katera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.lower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# velike == male </a:t>
            </a:r>
            <a:r>
              <a:rPr lang="sl-SI" sz="21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!!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črke_katera = set(preverjana_beseda) </a:t>
            </a:r>
            <a:endParaRPr lang="sl-SI" sz="2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naj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č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rk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-1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# največje število različnih črk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ena_beseda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vse_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besede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# preverimo vse besede v tabeli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skupnih_črk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(črke_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katera.intersection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set(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ena_beseda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skupnih_črk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naj_crk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100" dirty="0">
                <a:latin typeface="Courier New" panose="02070309020205020404" pitchFamily="49" charset="0"/>
                <a:cs typeface="Courier New" panose="02070309020205020404" pitchFamily="49" charset="0"/>
              </a:rPr>
              <a:t># smo dobili boljšega kandidata?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naj_beseda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ena_beseda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naj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č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rk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skupnih_črk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naj_beseda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05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Čaramo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podobna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katera, besede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sl-SI" sz="2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'''Vrne tisto besedo iz tabele besede, ki</a:t>
            </a:r>
          </a:p>
          <a:p>
            <a:pPr marL="0" indent="0"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ima največ skupnih različnih črk z besedo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katera'''</a:t>
            </a:r>
          </a:p>
          <a:p>
            <a:pPr marL="0" indent="0"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max(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besede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endParaRPr lang="sl-SI" sz="2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key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lambda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x: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(set(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katera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.lower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()) &amp; set(x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sl-SI" sz="2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sl-SI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sl-SI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73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Odčaramo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besede = ['132423', '235532', '2345', '23432']</a:t>
            </a:r>
          </a:p>
          <a:p>
            <a:pPr marL="0" indent="0">
              <a:buNone/>
            </a:pP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katera 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= '21'</a:t>
            </a:r>
          </a:p>
          <a:p>
            <a:pPr marL="0" indent="0"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a =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(besede,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key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lambda x: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len(set(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katera.lower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()) &amp; set(x)) )</a:t>
            </a:r>
          </a:p>
          <a:p>
            <a:pPr marL="0" indent="0">
              <a:buNone/>
            </a:pP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(a)</a:t>
            </a:r>
          </a:p>
          <a:p>
            <a:pPr marL="0" indent="0">
              <a:buNone/>
            </a:pPr>
            <a:endParaRPr lang="sl-SI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# =================================================</a:t>
            </a:r>
          </a:p>
          <a:p>
            <a:pPr marL="0" indent="0">
              <a:buNone/>
            </a:pPr>
            <a:endParaRPr lang="sl-SI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skupneČrke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(niz):</a:t>
            </a:r>
          </a:p>
          <a:p>
            <a:pPr marL="0" indent="0"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'''koliko skupnih znakov imata niz in katera'''</a:t>
            </a:r>
            <a:endParaRPr lang="sl-SI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len(set(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katera.lower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()) &amp;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set(niz))</a:t>
            </a:r>
            <a:endParaRPr lang="sl-SI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sl-SI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besede = ['132423', '235532', '2345', '23432']</a:t>
            </a:r>
          </a:p>
          <a:p>
            <a:pPr marL="0" indent="0">
              <a:buNone/>
            </a:pP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katera 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= '21'</a:t>
            </a:r>
          </a:p>
          <a:p>
            <a:pPr marL="0" indent="0"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a =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max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(besede,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key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skupneČrke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(a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sl-SI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8345714" y="5368472"/>
            <a:ext cx="2307771" cy="9724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800" dirty="0" smtClean="0"/>
              <a:t>Ni v redu!</a:t>
            </a:r>
            <a:endParaRPr lang="en-US" sz="2800" dirty="0"/>
          </a:p>
        </p:txBody>
      </p:sp>
      <p:cxnSp>
        <p:nvCxnSpPr>
          <p:cNvPr id="6" name="Straight Arrow Connector 5"/>
          <p:cNvCxnSpPr>
            <a:stCxn id="4" idx="1"/>
          </p:cNvCxnSpPr>
          <p:nvPr/>
        </p:nvCxnSpPr>
        <p:spPr>
          <a:xfrm flipH="1" flipV="1">
            <a:off x="3439886" y="4557486"/>
            <a:ext cx="4905828" cy="1297215"/>
          </a:xfrm>
          <a:prstGeom prst="straightConnector1">
            <a:avLst/>
          </a:prstGeom>
          <a:ln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047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Odčaramo /znebimo se lambde/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825625"/>
            <a:ext cx="6019800" cy="4351338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podobna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beseda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besede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'''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Vrne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tisto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besedo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iz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tabele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besede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ki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ima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največ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sl-SI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skupnih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različnih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črk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z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besedo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besede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return max(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besede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endParaRPr lang="sl-SI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key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= lambda x: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(set(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beseda.lower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()) &amp; set(x)))</a:t>
            </a:r>
          </a:p>
          <a:p>
            <a:pPr marL="0" indent="0">
              <a:buNone/>
            </a:pP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podobna2(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katera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besede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'''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Vrne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tisto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besedo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iz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tabele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besede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ki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ima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sl-SI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n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ajveč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skupnih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različnih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črk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z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besedo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katera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skupneČrke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(x):</a:t>
            </a: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'''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koliko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ima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x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skupnih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črk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z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katera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return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(set(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katera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.lower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()) &amp; set(x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sl-SI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max(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besede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, key =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skupneČrke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875020" cy="435133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besede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= ['132423', '235532', '2345', '23432']</a:t>
            </a:r>
          </a:p>
          <a:p>
            <a:pPr marL="0" indent="0">
              <a:buNone/>
            </a:pP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test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= '21'</a:t>
            </a:r>
          </a:p>
          <a:p>
            <a:pPr marL="0" indent="0">
              <a:buNone/>
            </a:pP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katera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podobna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test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besede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katera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k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atera_2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podobna2(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test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besede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katera_2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sl-SI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5" name="Rounded Rectangle 4"/>
          <p:cNvSpPr/>
          <p:nvPr/>
        </p:nvSpPr>
        <p:spPr>
          <a:xfrm>
            <a:off x="1814286" y="1465943"/>
            <a:ext cx="754743" cy="22474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/>
              <a:t>NE!</a:t>
            </a:r>
            <a:endParaRPr lang="en-US" dirty="0"/>
          </a:p>
        </p:txBody>
      </p:sp>
      <p:cxnSp>
        <p:nvCxnSpPr>
          <p:cNvPr id="7" name="Straight Arrow Connector 6"/>
          <p:cNvCxnSpPr>
            <a:stCxn id="5" idx="2"/>
          </p:cNvCxnSpPr>
          <p:nvPr/>
        </p:nvCxnSpPr>
        <p:spPr>
          <a:xfrm flipH="1">
            <a:off x="1770743" y="1690688"/>
            <a:ext cx="420915" cy="23971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438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Lambda</a:t>
            </a:r>
            <a:endParaRPr lang="sl-SI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Če</a:t>
            </a:r>
            <a:r>
              <a:rPr lang="en-US" dirty="0" smtClean="0"/>
              <a:t> </a:t>
            </a:r>
            <a:r>
              <a:rPr lang="en-US" dirty="0"/>
              <a:t>v </a:t>
            </a:r>
            <a:r>
              <a:rPr lang="en-US" dirty="0" err="1"/>
              <a:t>izpeljanih</a:t>
            </a:r>
            <a:r>
              <a:rPr lang="en-US" dirty="0"/>
              <a:t> </a:t>
            </a:r>
            <a:r>
              <a:rPr lang="en-US" dirty="0" err="1"/>
              <a:t>seznamih</a:t>
            </a:r>
            <a:r>
              <a:rPr lang="en-US" dirty="0"/>
              <a:t>, </a:t>
            </a:r>
            <a:r>
              <a:rPr lang="en-US" dirty="0" err="1"/>
              <a:t>pri</a:t>
            </a:r>
            <a:r>
              <a:rPr lang="en-US" dirty="0"/>
              <a:t> sort, max </a:t>
            </a:r>
            <a:r>
              <a:rPr lang="en-US" dirty="0" smtClean="0"/>
              <a:t>… </a:t>
            </a:r>
            <a:r>
              <a:rPr lang="en-US" dirty="0" err="1" smtClean="0"/>
              <a:t>potrebujemo</a:t>
            </a:r>
            <a:r>
              <a:rPr lang="en-US" dirty="0" smtClean="0"/>
              <a:t> </a:t>
            </a:r>
            <a:r>
              <a:rPr lang="en-US" dirty="0" err="1" smtClean="0"/>
              <a:t>enovrstično</a:t>
            </a:r>
            <a:r>
              <a:rPr lang="en-US" dirty="0" smtClean="0"/>
              <a:t> </a:t>
            </a:r>
            <a:r>
              <a:rPr lang="en-US" dirty="0" err="1" smtClean="0"/>
              <a:t>funkcijo</a:t>
            </a:r>
            <a:r>
              <a:rPr lang="en-US" dirty="0" smtClean="0"/>
              <a:t>, </a:t>
            </a:r>
            <a:r>
              <a:rPr lang="en-US" dirty="0" err="1" smtClean="0"/>
              <a:t>ki</a:t>
            </a:r>
            <a:r>
              <a:rPr lang="en-US" dirty="0" smtClean="0"/>
              <a:t> je ne </a:t>
            </a:r>
            <a:r>
              <a:rPr lang="en-US" dirty="0" err="1" smtClean="0"/>
              <a:t>bomo</a:t>
            </a:r>
            <a:r>
              <a:rPr lang="en-US" dirty="0" smtClean="0"/>
              <a:t> </a:t>
            </a:r>
            <a:r>
              <a:rPr lang="en-US" dirty="0" err="1" smtClean="0"/>
              <a:t>nikjer</a:t>
            </a:r>
            <a:r>
              <a:rPr lang="en-US" dirty="0" smtClean="0"/>
              <a:t> </a:t>
            </a:r>
            <a:r>
              <a:rPr lang="en-US" dirty="0" err="1" smtClean="0"/>
              <a:t>drugje</a:t>
            </a:r>
            <a:r>
              <a:rPr lang="en-US" dirty="0" smtClean="0"/>
              <a:t> </a:t>
            </a:r>
            <a:r>
              <a:rPr lang="en-US" dirty="0" err="1" smtClean="0"/>
              <a:t>več</a:t>
            </a:r>
            <a:r>
              <a:rPr lang="en-US" dirty="0" smtClean="0"/>
              <a:t> </a:t>
            </a:r>
            <a:r>
              <a:rPr lang="en-US" dirty="0" err="1" smtClean="0"/>
              <a:t>rabili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 descr="lambda function vs normal func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477" y="3434556"/>
            <a:ext cx="2857500" cy="1133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758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</TotalTime>
  <Words>1139</Words>
  <Application>Microsoft Office PowerPoint</Application>
  <PresentationFormat>Widescreen</PresentationFormat>
  <Paragraphs>158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Courier New</vt:lpstr>
      <vt:lpstr>Office Theme</vt:lpstr>
      <vt:lpstr>Lambda, max …</vt:lpstr>
      <vt:lpstr>Podobne beseda</vt:lpstr>
      <vt:lpstr>Podobne beseda</vt:lpstr>
      <vt:lpstr>Ideja</vt:lpstr>
      <vt:lpstr>KODA</vt:lpstr>
      <vt:lpstr>Čaramo</vt:lpstr>
      <vt:lpstr>Odčaramo</vt:lpstr>
      <vt:lpstr>Odčaramo /znebimo se lambde/</vt:lpstr>
      <vt:lpstr>Lambda</vt:lpstr>
      <vt:lpstr>PowerPoint Presentation</vt:lpstr>
      <vt:lpstr>PowerPoint Presentation</vt:lpstr>
      <vt:lpstr>In še malo o max</vt:lpstr>
      <vt:lpstr>PowerPoint Presentation</vt:lpstr>
      <vt:lpstr>PowerPoint Presentation</vt:lpstr>
      <vt:lpstr>PowerPoint Presentation</vt:lpstr>
      <vt:lpstr>Kaj pa v eni vrstici urediti po vsoti števk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Množice</dc:title>
  <dc:creator>Matija Lokar</dc:creator>
  <cp:lastModifiedBy>Matija Lokar</cp:lastModifiedBy>
  <cp:revision>34</cp:revision>
  <dcterms:created xsi:type="dcterms:W3CDTF">2015-05-05T08:02:39Z</dcterms:created>
  <dcterms:modified xsi:type="dcterms:W3CDTF">2022-03-29T08:38:16Z</dcterms:modified>
</cp:coreProperties>
</file>