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7" r:id="rId7"/>
    <p:sldId id="260" r:id="rId8"/>
    <p:sldId id="262" r:id="rId9"/>
    <p:sldId id="272" r:id="rId10"/>
    <p:sldId id="269" r:id="rId11"/>
    <p:sldId id="261" r:id="rId12"/>
    <p:sldId id="263" r:id="rId13"/>
    <p:sldId id="264" r:id="rId14"/>
    <p:sldId id="265" r:id="rId15"/>
    <p:sldId id="271" r:id="rId16"/>
    <p:sldId id="270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0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4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7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5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2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85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3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0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87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8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D676B-EBC4-4B4C-B794-8B8346136FA4}" type="datetimeFigureOut">
              <a:rPr lang="en-US" smtClean="0"/>
              <a:t>12-Nov-19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BE323-EFF4-4D3F-B984-E5A4BE96C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1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Vprašanja </a:t>
            </a:r>
            <a:r>
              <a:rPr lang="sl-SI" dirty="0" smtClean="0"/>
              <a:t>o zanki </a:t>
            </a:r>
            <a:r>
              <a:rPr lang="sl-SI" dirty="0" err="1" smtClean="0"/>
              <a:t>While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160" y="3698240"/>
            <a:ext cx="2265680" cy="242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55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533400"/>
            <a:ext cx="98298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7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62" y="355600"/>
            <a:ext cx="10602325" cy="59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47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23875"/>
            <a:ext cx="1005840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2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538162"/>
            <a:ext cx="7962900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0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481012"/>
            <a:ext cx="100965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97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enkrat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94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481012"/>
            <a:ext cx="100965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71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388" y="-319088"/>
            <a:ext cx="12296775" cy="74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1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05" y="344805"/>
            <a:ext cx="1003935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35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481012"/>
            <a:ext cx="98298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8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500062"/>
            <a:ext cx="999172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01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enkrat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14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500062"/>
            <a:ext cx="999172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9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5" y="495300"/>
            <a:ext cx="790575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533400"/>
            <a:ext cx="98298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0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enkrat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08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</Words>
  <Application>Microsoft Office PowerPoint</Application>
  <PresentationFormat>Widescreen</PresentationFormat>
  <Paragraphs>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Vprašanja o zanki While</vt:lpstr>
      <vt:lpstr>PowerPoint Presentation</vt:lpstr>
      <vt:lpstr>PowerPoint Presentation</vt:lpstr>
      <vt:lpstr>PowerPoint Presentation</vt:lpstr>
      <vt:lpstr>Še enkrat …</vt:lpstr>
      <vt:lpstr>PowerPoint Presentation</vt:lpstr>
      <vt:lpstr>PowerPoint Presentation</vt:lpstr>
      <vt:lpstr>PowerPoint Presentation</vt:lpstr>
      <vt:lpstr>Še enkrat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Še enkrat …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Vprašanja 9. 10.</dc:title>
  <dc:creator>Matija Lokar</dc:creator>
  <cp:lastModifiedBy>Matija Lokar</cp:lastModifiedBy>
  <cp:revision>9</cp:revision>
  <dcterms:created xsi:type="dcterms:W3CDTF">2018-10-08T13:12:35Z</dcterms:created>
  <dcterms:modified xsi:type="dcterms:W3CDTF">2019-11-12T09:15:37Z</dcterms:modified>
</cp:coreProperties>
</file>