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5" r:id="rId3"/>
    <p:sldId id="278" r:id="rId4"/>
    <p:sldId id="279" r:id="rId5"/>
    <p:sldId id="280" r:id="rId6"/>
    <p:sldId id="281" r:id="rId7"/>
    <p:sldId id="258" r:id="rId8"/>
    <p:sldId id="268" r:id="rId9"/>
    <p:sldId id="282" r:id="rId10"/>
    <p:sldId id="264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0" y="2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3/23/2020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Objektno</a:t>
            </a:r>
            <a:r>
              <a:rPr lang="en-US" dirty="0" smtClean="0"/>
              <a:t> </a:t>
            </a:r>
            <a:r>
              <a:rPr lang="en-US" dirty="0" err="1" smtClean="0"/>
              <a:t>programiranje</a:t>
            </a:r>
            <a:r>
              <a:rPr lang="en-US" dirty="0" smtClean="0"/>
              <a:t> v C#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753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5301" y="2677645"/>
            <a:ext cx="4927600" cy="2283824"/>
          </a:xfrm>
        </p:spPr>
        <p:txBody>
          <a:bodyPr>
            <a:noAutofit/>
          </a:bodyPr>
          <a:lstStyle/>
          <a:p>
            <a:r>
              <a:rPr lang="en-US" b="1" dirty="0" err="1" smtClean="0"/>
              <a:t>Smo</a:t>
            </a:r>
            <a:r>
              <a:rPr lang="en-US" b="1" dirty="0" smtClean="0"/>
              <a:t> </a:t>
            </a:r>
            <a:r>
              <a:rPr lang="en-US" b="1" dirty="0" err="1" smtClean="0"/>
              <a:t>dosegli</a:t>
            </a:r>
            <a:r>
              <a:rPr lang="en-US" b="1" dirty="0" smtClean="0"/>
              <a:t> </a:t>
            </a:r>
            <a:r>
              <a:rPr lang="en-US" b="1" dirty="0" err="1" smtClean="0"/>
              <a:t>enkapsulacijo</a:t>
            </a:r>
            <a:r>
              <a:rPr lang="en-US" b="1" dirty="0" smtClean="0"/>
              <a:t>? </a:t>
            </a:r>
          </a:p>
          <a:p>
            <a:endParaRPr lang="sl-SI" b="1" dirty="0" smtClean="0"/>
          </a:p>
          <a:p>
            <a:r>
              <a:rPr lang="en-US" b="1" dirty="0" err="1"/>
              <a:t>Poskusi</a:t>
            </a:r>
            <a:r>
              <a:rPr lang="en-US" b="1" dirty="0"/>
              <a:t> </a:t>
            </a:r>
            <a:r>
              <a:rPr lang="en-US" b="1" dirty="0" err="1"/>
              <a:t>neposrednega</a:t>
            </a:r>
            <a:r>
              <a:rPr lang="en-US" b="1" dirty="0"/>
              <a:t> </a:t>
            </a:r>
            <a:r>
              <a:rPr lang="en-US" b="1" dirty="0" err="1"/>
              <a:t>dostopa</a:t>
            </a:r>
            <a:r>
              <a:rPr lang="en-US" b="1" dirty="0"/>
              <a:t> do </a:t>
            </a:r>
            <a:r>
              <a:rPr lang="en-US" b="1" dirty="0" err="1"/>
              <a:t>podatkov</a:t>
            </a:r>
            <a:r>
              <a:rPr lang="en-US" b="1" dirty="0"/>
              <a:t>.</a:t>
            </a:r>
            <a:endParaRPr lang="sl-SI" b="1" dirty="0"/>
          </a:p>
          <a:p>
            <a:endParaRPr lang="en-US" b="1" dirty="0"/>
          </a:p>
          <a:p>
            <a:r>
              <a:rPr lang="en-US" b="1" dirty="0" smtClean="0"/>
              <a:t>Je </a:t>
            </a:r>
            <a:r>
              <a:rPr lang="en-US" b="1" dirty="0" err="1" smtClean="0"/>
              <a:t>možna</a:t>
            </a:r>
            <a:r>
              <a:rPr lang="en-US" b="1" dirty="0" smtClean="0"/>
              <a:t> </a:t>
            </a:r>
            <a:r>
              <a:rPr lang="en-US" b="1" dirty="0" err="1" smtClean="0"/>
              <a:t>sprememba</a:t>
            </a:r>
            <a:r>
              <a:rPr lang="en-US" b="1" dirty="0" smtClean="0"/>
              <a:t> </a:t>
            </a:r>
            <a:r>
              <a:rPr lang="en-US" b="1" dirty="0" err="1" smtClean="0"/>
              <a:t>hranjenja</a:t>
            </a:r>
            <a:r>
              <a:rPr lang="en-US" b="1" dirty="0" smtClean="0"/>
              <a:t> </a:t>
            </a:r>
            <a:r>
              <a:rPr lang="en-US" b="1" dirty="0" err="1" smtClean="0"/>
              <a:t>podatkov</a:t>
            </a:r>
            <a:r>
              <a:rPr lang="en-US" b="1" dirty="0" smtClean="0"/>
              <a:t>?</a:t>
            </a:r>
          </a:p>
          <a:p>
            <a:endParaRPr lang="en-US" b="1" dirty="0"/>
          </a:p>
          <a:p>
            <a:r>
              <a:rPr lang="en-US" b="1" dirty="0" smtClean="0"/>
              <a:t>Je </a:t>
            </a:r>
            <a:r>
              <a:rPr lang="en-US" b="1" dirty="0" err="1" smtClean="0"/>
              <a:t>objekt</a:t>
            </a:r>
            <a:r>
              <a:rPr lang="en-US" b="1" dirty="0" smtClean="0"/>
              <a:t> </a:t>
            </a:r>
            <a:r>
              <a:rPr lang="en-US" b="1" dirty="0" err="1" smtClean="0"/>
              <a:t>ves</a:t>
            </a:r>
            <a:r>
              <a:rPr lang="en-US" b="1" dirty="0" smtClean="0"/>
              <a:t> </a:t>
            </a:r>
            <a:r>
              <a:rPr lang="en-US" b="1" dirty="0" err="1" smtClean="0"/>
              <a:t>čas</a:t>
            </a:r>
            <a:r>
              <a:rPr lang="en-US" b="1" dirty="0" smtClean="0"/>
              <a:t> v "</a:t>
            </a:r>
            <a:r>
              <a:rPr lang="en-US" b="1" dirty="0" err="1" smtClean="0"/>
              <a:t>dovoljenem</a:t>
            </a:r>
            <a:r>
              <a:rPr lang="en-US" b="1" dirty="0" smtClean="0"/>
              <a:t>" </a:t>
            </a:r>
            <a:r>
              <a:rPr lang="en-US" b="1" dirty="0" err="1" smtClean="0"/>
              <a:t>stanju</a:t>
            </a:r>
            <a:r>
              <a:rPr lang="en-US" b="1" dirty="0" smtClean="0"/>
              <a:t>?</a:t>
            </a:r>
          </a:p>
          <a:p>
            <a:endParaRPr lang="en-US" b="1" dirty="0"/>
          </a:p>
          <a:p>
            <a:r>
              <a:rPr lang="en-US" b="1" dirty="0" err="1" smtClean="0"/>
              <a:t>Lahko</a:t>
            </a:r>
            <a:r>
              <a:rPr lang="en-US" b="1" dirty="0" smtClean="0"/>
              <a:t> </a:t>
            </a:r>
            <a:r>
              <a:rPr lang="en-US" b="1" dirty="0" err="1" smtClean="0"/>
              <a:t>podatke</a:t>
            </a:r>
            <a:r>
              <a:rPr lang="en-US" b="1" dirty="0" smtClean="0"/>
              <a:t> </a:t>
            </a:r>
            <a:r>
              <a:rPr lang="en-US" b="1" dirty="0" err="1" smtClean="0"/>
              <a:t>vnesemo</a:t>
            </a:r>
            <a:r>
              <a:rPr lang="en-US" b="1" dirty="0" smtClean="0"/>
              <a:t>/</a:t>
            </a:r>
            <a:r>
              <a:rPr lang="en-US" b="1" dirty="0" err="1" smtClean="0"/>
              <a:t>pridobimo</a:t>
            </a:r>
            <a:r>
              <a:rPr lang="en-US" b="1" dirty="0" smtClean="0"/>
              <a:t> v </a:t>
            </a:r>
            <a:r>
              <a:rPr lang="en-US" b="1" dirty="0" err="1" smtClean="0"/>
              <a:t>različnih</a:t>
            </a:r>
            <a:r>
              <a:rPr lang="en-US" b="1" dirty="0" smtClean="0"/>
              <a:t> </a:t>
            </a:r>
            <a:r>
              <a:rPr lang="en-US" b="1" dirty="0" err="1" smtClean="0"/>
              <a:t>oblikah</a:t>
            </a:r>
            <a:r>
              <a:rPr lang="en-US" b="1" dirty="0" smtClean="0"/>
              <a:t>?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1802074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Primer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4668330" cy="1676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public class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MojR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//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opis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prostorov za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podatk</a:t>
            </a:r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//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metode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336554" y="3162300"/>
            <a:ext cx="5728445" cy="1676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mojObjekt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new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 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6407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Primer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400" y="2311400"/>
            <a:ext cx="9093200" cy="1676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public class </a:t>
            </a:r>
            <a:r>
              <a:rPr lang="en-US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MojR</a:t>
            </a: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sl-SI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Pozdrav()</a:t>
            </a:r>
          </a:p>
          <a:p>
            <a:pPr marL="0" indent="0">
              <a:buNone/>
            </a:pP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{ </a:t>
            </a:r>
          </a:p>
          <a:p>
            <a:pPr marL="0" indent="0">
              <a:buNone/>
            </a:pP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Console.WriteLine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("OOP v vsako </a:t>
            </a: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lovensko vas!");</a:t>
            </a:r>
          </a:p>
          <a:p>
            <a:pPr marL="0" indent="0">
              <a:buNone/>
            </a:pPr>
            <a:r>
              <a:rPr lang="sl-SI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pPr marL="0" indent="0">
              <a:buNone/>
            </a:pPr>
            <a:r>
              <a:rPr lang="en-US" sz="2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079254" y="5295900"/>
            <a:ext cx="5728445" cy="99906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 3" charset="2"/>
              <a:buNone/>
            </a:pP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mojObjekt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new </a:t>
            </a:r>
            <a:r>
              <a:rPr lang="en-US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MojR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endParaRPr lang="sl-SI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Font typeface="Wingdings 3" charset="2"/>
              <a:buNone/>
            </a:pPr>
            <a:r>
              <a:rPr lang="sl-SI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mojObjekt.Pozdrav</a:t>
            </a:r>
            <a:r>
              <a:rPr lang="sl-SI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sl-SI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852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ublic class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Ulomek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//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kje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hranimo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podatke</a:t>
            </a:r>
            <a:endParaRPr lang="en-US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public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public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sl-SI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Ulomek() // konstruktor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{ 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this.st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1;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sl-SI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this.im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2;</a:t>
            </a:r>
          </a:p>
          <a:p>
            <a:r>
              <a:rPr lang="sl-SI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}      </a:t>
            </a:r>
            <a:endParaRPr lang="en-US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///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///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niz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opisom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ulomka</a:t>
            </a:r>
            <a:endParaRPr lang="en-US" sz="16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///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public string </a:t>
            </a:r>
            <a:r>
              <a:rPr lang="en-US" sz="16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Opis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return this.st + " / " + this.im;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}</a:t>
            </a:r>
          </a:p>
          <a:p>
            <a:r>
              <a:rPr lang="en-US" sz="16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21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sl-S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Tvorba</a:t>
            </a:r>
            <a:r>
              <a:rPr lang="en-US" dirty="0" smtClean="0"/>
              <a:t> </a:t>
            </a:r>
            <a:r>
              <a:rPr lang="en-US" dirty="0" err="1" smtClean="0"/>
              <a:t>objektov</a:t>
            </a:r>
            <a:endParaRPr lang="en-US" dirty="0" smtClean="0"/>
          </a:p>
          <a:p>
            <a:r>
              <a:rPr lang="en-US" dirty="0" err="1" smtClean="0"/>
              <a:t>Spreminjanje</a:t>
            </a:r>
            <a:r>
              <a:rPr lang="en-US" dirty="0" smtClean="0"/>
              <a:t> </a:t>
            </a:r>
            <a:r>
              <a:rPr lang="en-US" dirty="0" err="1" smtClean="0"/>
              <a:t>vrednosti</a:t>
            </a:r>
            <a:endParaRPr lang="en-US" dirty="0" smtClean="0"/>
          </a:p>
          <a:p>
            <a:r>
              <a:rPr lang="en-US" dirty="0" err="1" smtClean="0"/>
              <a:t>težave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3321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75097" y="439102"/>
            <a:ext cx="91440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           </a:t>
            </a:r>
            <a:r>
              <a:rPr lang="sl-SI" sz="2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Ulomek 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moj1;</a:t>
            </a: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Ulomek moj2 = </a:t>
            </a:r>
            <a:r>
              <a:rPr lang="sl-SI" sz="2400" dirty="0" err="1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Ulomek();</a:t>
            </a: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moj1 = </a:t>
            </a:r>
            <a:r>
              <a:rPr lang="sl-SI" sz="2400" dirty="0" err="1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Ulomek();</a:t>
            </a: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moj1.Opis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());</a:t>
            </a: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moj1.st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= 3;</a:t>
            </a: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moj1.im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= 4;</a:t>
            </a: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moj1.Opis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());</a:t>
            </a: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moj2.im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moj1.st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+ 10;</a:t>
            </a: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moj2.Opis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());</a:t>
            </a:r>
          </a:p>
          <a:p>
            <a:r>
              <a:rPr lang="sl-SI" sz="2400" b="1" dirty="0">
                <a:solidFill>
                  <a:srgbClr val="FF0000"/>
                </a:solidFill>
                <a:latin typeface="Consolas" panose="020B0609020204030204" pitchFamily="49" charset="0"/>
              </a:rPr>
              <a:t>            </a:t>
            </a:r>
            <a:r>
              <a:rPr lang="sl-SI" sz="2400" b="1" dirty="0" err="1">
                <a:solidFill>
                  <a:srgbClr val="FF0000"/>
                </a:solidFill>
                <a:latin typeface="Consolas" panose="020B0609020204030204" pitchFamily="49" charset="0"/>
              </a:rPr>
              <a:t>moj1.im</a:t>
            </a:r>
            <a:r>
              <a:rPr lang="sl-SI" sz="2400" b="1" dirty="0">
                <a:solidFill>
                  <a:srgbClr val="FF0000"/>
                </a:solidFill>
                <a:latin typeface="Consolas" panose="020B0609020204030204" pitchFamily="49" charset="0"/>
              </a:rPr>
              <a:t> = 0;</a:t>
            </a:r>
          </a:p>
          <a:p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Console.WriteLine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sz="2400" dirty="0" err="1">
                <a:solidFill>
                  <a:srgbClr val="000000"/>
                </a:solidFill>
                <a:latin typeface="Consolas" panose="020B0609020204030204" pitchFamily="49" charset="0"/>
              </a:rPr>
              <a:t>moj1.Opis</a:t>
            </a:r>
            <a:r>
              <a:rPr lang="sl-SI" sz="2400" dirty="0">
                <a:solidFill>
                  <a:srgbClr val="000000"/>
                </a:solidFill>
                <a:latin typeface="Consolas" panose="020B0609020204030204" pitchFamily="49" charset="0"/>
              </a:rPr>
              <a:t>());</a:t>
            </a:r>
            <a:endParaRPr lang="sl-SI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5777948" y="5300870"/>
            <a:ext cx="4293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Kaj</a:t>
            </a:r>
            <a:r>
              <a:rPr lang="en-US" dirty="0" smtClean="0"/>
              <a:t> se </a:t>
            </a:r>
            <a:r>
              <a:rPr lang="en-US" dirty="0" err="1" smtClean="0"/>
              <a:t>zgodi</a:t>
            </a:r>
            <a:r>
              <a:rPr lang="en-US" dirty="0" smtClean="0"/>
              <a:t> </a:t>
            </a:r>
            <a:r>
              <a:rPr lang="en-US" dirty="0" err="1" smtClean="0"/>
              <a:t>ob</a:t>
            </a:r>
            <a:r>
              <a:rPr lang="en-US" dirty="0" smtClean="0"/>
              <a:t> </a:t>
            </a:r>
            <a:r>
              <a:rPr lang="en-US" dirty="0" err="1" smtClean="0"/>
              <a:t>spremembi</a:t>
            </a:r>
            <a:r>
              <a:rPr lang="en-US" dirty="0" smtClean="0"/>
              <a:t> </a:t>
            </a:r>
            <a:r>
              <a:rPr lang="en-US" dirty="0" err="1" smtClean="0"/>
              <a:t>predstavitve</a:t>
            </a:r>
            <a:r>
              <a:rPr lang="en-US" dirty="0" smtClean="0"/>
              <a:t>!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118541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Enkapsulacija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"</a:t>
            </a:r>
            <a:r>
              <a:rPr lang="en-US" dirty="0" err="1" smtClean="0"/>
              <a:t>Skrivanje</a:t>
            </a:r>
            <a:r>
              <a:rPr lang="en-US" dirty="0" smtClean="0"/>
              <a:t> </a:t>
            </a:r>
            <a:r>
              <a:rPr lang="en-US" dirty="0" err="1" smtClean="0"/>
              <a:t>predstavitve</a:t>
            </a:r>
            <a:r>
              <a:rPr lang="en-US" dirty="0" smtClean="0"/>
              <a:t>"</a:t>
            </a:r>
          </a:p>
          <a:p>
            <a:r>
              <a:rPr lang="en-US" dirty="0" err="1" smtClean="0"/>
              <a:t>Uporabnika</a:t>
            </a:r>
            <a:r>
              <a:rPr lang="en-US" dirty="0" smtClean="0"/>
              <a:t> ne </a:t>
            </a:r>
            <a:r>
              <a:rPr lang="en-US" dirty="0" err="1" smtClean="0"/>
              <a:t>zanima</a:t>
            </a:r>
            <a:r>
              <a:rPr lang="en-US" dirty="0" smtClean="0"/>
              <a:t>, </a:t>
            </a:r>
            <a:r>
              <a:rPr lang="en-US" dirty="0" err="1" smtClean="0"/>
              <a:t>kako</a:t>
            </a:r>
            <a:r>
              <a:rPr lang="en-US" dirty="0" smtClean="0"/>
              <a:t> so </a:t>
            </a:r>
            <a:r>
              <a:rPr lang="en-US" dirty="0" err="1" smtClean="0"/>
              <a:t>podatki</a:t>
            </a:r>
            <a:r>
              <a:rPr lang="en-US" dirty="0" smtClean="0"/>
              <a:t> o </a:t>
            </a:r>
            <a:r>
              <a:rPr lang="en-US" dirty="0" err="1" smtClean="0"/>
              <a:t>objektu</a:t>
            </a:r>
            <a:r>
              <a:rPr lang="en-US" dirty="0" smtClean="0"/>
              <a:t> </a:t>
            </a:r>
            <a:r>
              <a:rPr lang="en-US" dirty="0" err="1" smtClean="0"/>
              <a:t>interno</a:t>
            </a:r>
            <a:r>
              <a:rPr lang="en-US" dirty="0" smtClean="0"/>
              <a:t> </a:t>
            </a:r>
            <a:r>
              <a:rPr lang="en-US" dirty="0" err="1" smtClean="0"/>
              <a:t>shranjeni</a:t>
            </a:r>
            <a:endParaRPr lang="en-US" dirty="0" smtClean="0"/>
          </a:p>
          <a:p>
            <a:r>
              <a:rPr lang="en-US" dirty="0" smtClean="0"/>
              <a:t>Do </a:t>
            </a:r>
            <a:r>
              <a:rPr lang="en-US" dirty="0" err="1" smtClean="0"/>
              <a:t>podatkov</a:t>
            </a:r>
            <a:r>
              <a:rPr lang="en-US" dirty="0" smtClean="0"/>
              <a:t> </a:t>
            </a:r>
            <a:r>
              <a:rPr lang="en-US" dirty="0" err="1" smtClean="0"/>
              <a:t>dostopamo</a:t>
            </a:r>
            <a:r>
              <a:rPr lang="en-US" dirty="0" smtClean="0"/>
              <a:t> </a:t>
            </a:r>
            <a:r>
              <a:rPr lang="en-US" dirty="0" err="1" smtClean="0"/>
              <a:t>preko</a:t>
            </a:r>
            <a:r>
              <a:rPr lang="en-US" dirty="0" smtClean="0"/>
              <a:t> </a:t>
            </a:r>
            <a:r>
              <a:rPr lang="en-US" dirty="0" err="1" smtClean="0"/>
              <a:t>metod</a:t>
            </a:r>
            <a:endParaRPr lang="en-US" dirty="0" smtClean="0"/>
          </a:p>
          <a:p>
            <a:pPr lvl="1"/>
            <a:r>
              <a:rPr lang="en-US" dirty="0" smtClean="0"/>
              <a:t>Get/set </a:t>
            </a:r>
            <a:r>
              <a:rPr lang="en-US" dirty="0" err="1" smtClean="0"/>
              <a:t>metode</a:t>
            </a:r>
            <a:endParaRPr lang="en-US" dirty="0" smtClean="0"/>
          </a:p>
          <a:p>
            <a:pPr lvl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6507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0"/>
            <a:ext cx="12192000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ublic class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Ulomek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//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kje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hranimo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podatke</a:t>
            </a: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private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private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sl-SI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public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Ulomek() // konstruktor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{ 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this.st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1;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</a:t>
            </a:r>
            <a:r>
              <a:rPr lang="sl-SI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this.im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2;</a:t>
            </a:r>
          </a:p>
          <a:p>
            <a:r>
              <a:rPr lang="sl-SI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sl-SI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}      </a:t>
            </a: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public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PovejSt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{ return this.st; }</a:t>
            </a:r>
          </a:p>
          <a:p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public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PovejIm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{ return this.st;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public void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NastaviIm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{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if (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0) throw new Exception("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Imenovalec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ne more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biti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0!")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this.im =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}</a:t>
            </a:r>
          </a:p>
          <a:p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public void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NastaviSt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{     this.st = </a:t>
            </a:r>
            <a:r>
              <a:rPr lang="en-US" sz="14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kol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 }</a:t>
            </a:r>
          </a:p>
          <a:p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///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niz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z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opisom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ulomka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public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string </a:t>
            </a:r>
            <a:r>
              <a:rPr lang="en-US" sz="1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Opis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return this.st + " / " + this.im</a:t>
            </a:r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   </a:t>
            </a:r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1400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sl-SI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283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5774" y="150821"/>
            <a:ext cx="12046226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class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2B91AF"/>
                </a:solidFill>
                <a:latin typeface="Consolas" panose="020B0609020204030204" pitchFamily="49" charset="0"/>
              </a:rPr>
              <a:t>UlomekNov</a:t>
            </a:r>
            <a:endParaRPr lang="sl-SI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{</a:t>
            </a: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sz="1400" dirty="0">
                <a:solidFill>
                  <a:srgbClr val="008000"/>
                </a:solidFill>
                <a:latin typeface="Consolas" panose="020B0609020204030204" pitchFamily="49" charset="0"/>
              </a:rPr>
              <a:t>// kje hranimo podatke</a:t>
            </a:r>
            <a:endParaRPr lang="sl-SI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private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[] 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podatki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=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[2];</a:t>
            </a:r>
          </a:p>
          <a:p>
            <a:endParaRPr lang="sl-SI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2B91AF"/>
                </a:solidFill>
                <a:latin typeface="Consolas" panose="020B0609020204030204" pitchFamily="49" charset="0"/>
              </a:rPr>
              <a:t>UlomekNov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() </a:t>
            </a:r>
            <a:r>
              <a:rPr lang="sl-SI" sz="1400" dirty="0">
                <a:solidFill>
                  <a:srgbClr val="008000"/>
                </a:solidFill>
                <a:latin typeface="Consolas" panose="020B0609020204030204" pitchFamily="49" charset="0"/>
              </a:rPr>
              <a:t>// konstruktor</a:t>
            </a:r>
            <a:endParaRPr lang="sl-SI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.NastaviSt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(1);</a:t>
            </a: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.NastaviIm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(2);</a:t>
            </a: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endParaRPr lang="sl-SI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PovejSt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()</a:t>
            </a: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{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.podatki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[0]; }</a:t>
            </a:r>
          </a:p>
          <a:p>
            <a:endParaRPr lang="sl-SI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PovejIm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()</a:t>
            </a: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{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.podatki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[1]; }</a:t>
            </a:r>
          </a:p>
          <a:p>
            <a:endParaRPr lang="sl-SI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NastaviIm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kol)</a:t>
            </a: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{</a:t>
            </a:r>
          </a:p>
          <a:p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if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(</a:t>
            </a:r>
            <a:r>
              <a:rPr lang="en-US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kol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== 0)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throw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en-US" sz="1400" dirty="0">
                <a:solidFill>
                  <a:srgbClr val="0000FF"/>
                </a:solidFill>
                <a:latin typeface="Consolas" panose="020B0609020204030204" pitchFamily="49" charset="0"/>
              </a:rPr>
              <a:t>new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 Exception(</a:t>
            </a:r>
            <a:r>
              <a:rPr lang="en-US" sz="1400" dirty="0">
                <a:solidFill>
                  <a:srgbClr val="A31515"/>
                </a:solidFill>
                <a:latin typeface="Consolas" panose="020B0609020204030204" pitchFamily="49" charset="0"/>
              </a:rPr>
              <a:t>"</a:t>
            </a:r>
            <a:r>
              <a:rPr lang="en-US" sz="1400" dirty="0" err="1">
                <a:solidFill>
                  <a:srgbClr val="A31515"/>
                </a:solidFill>
                <a:latin typeface="Consolas" panose="020B0609020204030204" pitchFamily="49" charset="0"/>
              </a:rPr>
              <a:t>Imenovalec</a:t>
            </a:r>
            <a:r>
              <a:rPr lang="en-US" sz="1400" dirty="0">
                <a:solidFill>
                  <a:srgbClr val="A31515"/>
                </a:solidFill>
                <a:latin typeface="Consolas" panose="020B0609020204030204" pitchFamily="49" charset="0"/>
              </a:rPr>
              <a:t> ne more </a:t>
            </a:r>
            <a:r>
              <a:rPr lang="en-US" sz="1400" dirty="0" err="1">
                <a:solidFill>
                  <a:srgbClr val="A31515"/>
                </a:solidFill>
                <a:latin typeface="Consolas" panose="020B0609020204030204" pitchFamily="49" charset="0"/>
              </a:rPr>
              <a:t>biti</a:t>
            </a:r>
            <a:r>
              <a:rPr lang="en-US" sz="1400" dirty="0">
                <a:solidFill>
                  <a:srgbClr val="A31515"/>
                </a:solidFill>
                <a:latin typeface="Consolas" panose="020B0609020204030204" pitchFamily="49" charset="0"/>
              </a:rPr>
              <a:t> 0!"</a:t>
            </a:r>
            <a:r>
              <a:rPr lang="en-US" sz="1400" dirty="0">
                <a:solidFill>
                  <a:srgbClr val="000000"/>
                </a:solidFill>
                <a:latin typeface="Consolas" panose="020B0609020204030204" pitchFamily="49" charset="0"/>
              </a:rPr>
              <a:t>);</a:t>
            </a: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.podatki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[1] = kol;</a:t>
            </a: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endParaRPr lang="sl-SI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void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NastaviSt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(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int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kol)</a:t>
            </a: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{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.podatki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[0] = kol; }</a:t>
            </a:r>
          </a:p>
          <a:p>
            <a:endParaRPr lang="sl-SI" sz="1400" dirty="0">
              <a:solidFill>
                <a:srgbClr val="000000"/>
              </a:solidFill>
              <a:latin typeface="Consolas" panose="020B0609020204030204" pitchFamily="49" charset="0"/>
            </a:endParaRP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public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string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Opis</a:t>
            </a:r>
            <a:r>
              <a:rPr lang="sl-SI" sz="1400" dirty="0" smtClean="0">
                <a:solidFill>
                  <a:srgbClr val="000000"/>
                </a:solidFill>
                <a:latin typeface="Consolas" panose="020B0609020204030204" pitchFamily="49" charset="0"/>
              </a:rPr>
              <a:t>()        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{</a:t>
            </a: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   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return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.PovejSt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() + </a:t>
            </a:r>
            <a:r>
              <a:rPr lang="sl-SI" sz="1400" dirty="0">
                <a:solidFill>
                  <a:srgbClr val="A31515"/>
                </a:solidFill>
                <a:latin typeface="Consolas" panose="020B0609020204030204" pitchFamily="49" charset="0"/>
              </a:rPr>
              <a:t>" / "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+ </a:t>
            </a:r>
            <a:r>
              <a:rPr lang="sl-SI" sz="1400" dirty="0" err="1">
                <a:solidFill>
                  <a:srgbClr val="0000FF"/>
                </a:solidFill>
                <a:latin typeface="Consolas" panose="020B0609020204030204" pitchFamily="49" charset="0"/>
              </a:rPr>
              <a:t>this</a:t>
            </a:r>
            <a:r>
              <a:rPr lang="sl-SI" sz="1400" dirty="0" err="1">
                <a:solidFill>
                  <a:srgbClr val="000000"/>
                </a:solidFill>
                <a:latin typeface="Consolas" panose="020B0609020204030204" pitchFamily="49" charset="0"/>
              </a:rPr>
              <a:t>.PovejIm</a:t>
            </a:r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();</a:t>
            </a: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    }</a:t>
            </a:r>
          </a:p>
          <a:p>
            <a:r>
              <a:rPr lang="sl-SI" sz="1400" dirty="0">
                <a:solidFill>
                  <a:srgbClr val="000000"/>
                </a:solidFill>
                <a:latin typeface="Consolas" panose="020B0609020204030204" pitchFamily="49" charset="0"/>
              </a:rPr>
              <a:t>    }</a:t>
            </a:r>
            <a:endParaRPr lang="sl-SI" sz="1400" dirty="0"/>
          </a:p>
        </p:txBody>
      </p:sp>
    </p:spTree>
    <p:extLst>
      <p:ext uri="{BB962C8B-B14F-4D97-AF65-F5344CB8AC3E}">
        <p14:creationId xmlns:p14="http://schemas.microsoft.com/office/powerpoint/2010/main" val="390336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201</TotalTime>
  <Words>510</Words>
  <Application>Microsoft Office PowerPoint</Application>
  <PresentationFormat>Widescreen</PresentationFormat>
  <Paragraphs>130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Century Gothic</vt:lpstr>
      <vt:lpstr>Consolas</vt:lpstr>
      <vt:lpstr>Courier New</vt:lpstr>
      <vt:lpstr>Wingdings 3</vt:lpstr>
      <vt:lpstr>Ion Boardroom</vt:lpstr>
      <vt:lpstr>Objektno programiranje v C#</vt:lpstr>
      <vt:lpstr>Primer</vt:lpstr>
      <vt:lpstr>Primer</vt:lpstr>
      <vt:lpstr>PowerPoint Presentation</vt:lpstr>
      <vt:lpstr>DEMO</vt:lpstr>
      <vt:lpstr>PowerPoint Presentation</vt:lpstr>
      <vt:lpstr>Enkapsulacija</vt:lpstr>
      <vt:lpstr>PowerPoint Presentation</vt:lpstr>
      <vt:lpstr>PowerPoint Presentation</vt:lpstr>
      <vt:lpstr>DEMO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Objektno programiranje v C#</dc:title>
  <dc:creator>Matija Lokar</dc:creator>
  <cp:lastModifiedBy>Matija Lokar</cp:lastModifiedBy>
  <cp:revision>20</cp:revision>
  <dcterms:created xsi:type="dcterms:W3CDTF">2018-10-27T12:42:25Z</dcterms:created>
  <dcterms:modified xsi:type="dcterms:W3CDTF">2020-03-23T09:14:16Z</dcterms:modified>
</cp:coreProperties>
</file>