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14" r:id="rId2"/>
    <p:sldId id="415" r:id="rId3"/>
    <p:sldId id="416" r:id="rId4"/>
    <p:sldId id="417" r:id="rId5"/>
    <p:sldId id="41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ija Lokar" initials="ML" lastIdx="1" clrIdx="0">
    <p:extLst>
      <p:ext uri="{19B8F6BF-5375-455C-9EA6-DF929625EA0E}">
        <p15:presenceInfo xmlns:p15="http://schemas.microsoft.com/office/powerpoint/2012/main" userId="S-1-5-21-3825381787-1106546968-3042506532-12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C2D8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FF9602-F0B3-4E10-A2BF-08EB48FF6D40}" v="3" dt="2021-09-22T13:49:05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0" autoAdjust="0"/>
    <p:restoredTop sz="85698" autoAdjust="0"/>
  </p:normalViewPr>
  <p:slideViewPr>
    <p:cSldViewPr snapToGrid="0">
      <p:cViewPr varScale="1">
        <p:scale>
          <a:sx n="94" d="100"/>
          <a:sy n="94" d="100"/>
        </p:scale>
        <p:origin x="4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kar, Matija" userId="f4787ba2-e8c4-4f77-ac51-eeb75c98dc1f" providerId="ADAL" clId="{E31C4F62-D5E1-4685-9FA0-2CBE48C3C92E}"/>
    <pc:docChg chg="delSld">
      <pc:chgData name="Lokar, Matija" userId="f4787ba2-e8c4-4f77-ac51-eeb75c98dc1f" providerId="ADAL" clId="{E31C4F62-D5E1-4685-9FA0-2CBE48C3C92E}" dt="2021-09-23T07:01:57.372" v="0" actId="47"/>
      <pc:docMkLst>
        <pc:docMk/>
      </pc:docMkLst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2142635069" sldId="289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506595611" sldId="290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2435263980" sldId="291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495424855" sldId="293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590212858" sldId="294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357779949" sldId="301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666946903" sldId="302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121951265" sldId="303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265959789" sldId="316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3308734693" sldId="317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770047484" sldId="318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395021872" sldId="322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3633982765" sldId="323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602469358" sldId="334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3840166578" sldId="335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3482420699" sldId="336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771418801" sldId="337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4553740" sldId="339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3289623908" sldId="340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3104076344" sldId="341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4085040744" sldId="393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940860832" sldId="394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3924123179" sldId="407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4254506443" sldId="408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2960619102" sldId="409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3406807166" sldId="410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394028941" sldId="419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741480983" sldId="420"/>
        </pc:sldMkLst>
      </pc:sldChg>
      <pc:sldChg chg="del">
        <pc:chgData name="Lokar, Matija" userId="f4787ba2-e8c4-4f77-ac51-eeb75c98dc1f" providerId="ADAL" clId="{E31C4F62-D5E1-4685-9FA0-2CBE48C3C92E}" dt="2021-09-23T07:01:57.372" v="0" actId="47"/>
        <pc:sldMkLst>
          <pc:docMk/>
          <pc:sldMk cId="1559988525" sldId="42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75D87-D8C6-4E91-A243-C9C82668D901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870D4-4D04-4FB4-9035-54D57E04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10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8AFBD-AA04-4116-A179-DD11FCE5C29D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7FECF-4317-4442-A6D9-6254ADD3B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23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37211" y="1498601"/>
            <a:ext cx="7010400" cy="3298825"/>
          </a:xfrm>
        </p:spPr>
        <p:txBody>
          <a:bodyPr>
            <a:normAutofit/>
          </a:bodyPr>
          <a:lstStyle>
            <a:lvl1pPr algn="l">
              <a:lnSpc>
                <a:spcPct val="90000"/>
              </a:lnSpc>
              <a:defRPr sz="4051" b="0" cap="none" spc="0" baseline="0">
                <a:ln w="0"/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37211" y="4927600"/>
            <a:ext cx="7010400" cy="1244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100" b="0" cap="none" spc="0">
                <a:ln w="0"/>
                <a:solidFill>
                  <a:schemeClr val="accent2">
                    <a:lumMod val="50000"/>
                  </a:schemeClr>
                </a:solidFill>
                <a:effectLst/>
              </a:defRPr>
            </a:lvl1pPr>
            <a:lvl2pPr marL="4572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EF46-0123-4A75-9835-49DC49D53DE2}" type="datetime1">
              <a:rPr lang="en-US" smtClean="0"/>
              <a:t>9/23/2021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909710" y="6509743"/>
            <a:ext cx="360676" cy="266900"/>
          </a:xfrm>
        </p:spPr>
        <p:txBody>
          <a:bodyPr/>
          <a:lstStyle/>
          <a:p>
            <a:fld id="{EB37DED6-D4C7-42EE-AB49-D2E39E64F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19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190625" y="2268141"/>
            <a:ext cx="9810750" cy="232171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141349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  <p:sldLayoutId id="2147483670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"SREDNJA" plastenka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4683" y="2015612"/>
            <a:ext cx="7524955" cy="423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75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NAVODILA "PO NAŠE"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6272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423511"/>
            <a:ext cx="9906000" cy="720241"/>
          </a:xfrm>
        </p:spPr>
        <p:txBody>
          <a:bodyPr/>
          <a:lstStyle/>
          <a:p>
            <a:r>
              <a:rPr lang="sl-SI" dirty="0"/>
              <a:t>Malo bolj sistematsko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1520792"/>
            <a:ext cx="9906000" cy="4278346"/>
          </a:xfrm>
        </p:spPr>
        <p:txBody>
          <a:bodyPr>
            <a:noAutofit/>
          </a:bodyPr>
          <a:lstStyle/>
          <a:p>
            <a:r>
              <a:rPr lang="en-US" dirty="0"/>
              <a:t># </a:t>
            </a:r>
            <a:r>
              <a:rPr lang="en-US" dirty="0" err="1"/>
              <a:t>izvedemo</a:t>
            </a:r>
            <a:r>
              <a:rPr lang="en-US" dirty="0"/>
              <a:t> </a:t>
            </a:r>
            <a:r>
              <a:rPr lang="en-US" dirty="0" err="1">
                <a:solidFill>
                  <a:schemeClr val="accent4"/>
                </a:solidFill>
              </a:rPr>
              <a:t>postopek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err="1">
                <a:solidFill>
                  <a:schemeClr val="accent4"/>
                </a:solidFill>
              </a:rPr>
              <a:t>za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 err="1">
                <a:solidFill>
                  <a:schemeClr val="accent4"/>
                </a:solidFill>
              </a:rPr>
              <a:t>iskanje</a:t>
            </a:r>
            <a:r>
              <a:rPr lang="en-US" dirty="0">
                <a:solidFill>
                  <a:schemeClr val="accent4"/>
                </a:solidFill>
              </a:rPr>
              <a:t> k-</a:t>
            </a:r>
            <a:r>
              <a:rPr lang="en-US" dirty="0" err="1">
                <a:solidFill>
                  <a:schemeClr val="accent4"/>
                </a:solidFill>
              </a:rPr>
              <a:t>tega</a:t>
            </a:r>
            <a:r>
              <a:rPr lang="sl-SI" dirty="0">
                <a:solidFill>
                  <a:schemeClr val="accent4"/>
                </a:solidFill>
              </a:rPr>
              <a:t> </a:t>
            </a:r>
            <a:r>
              <a:rPr lang="en-US" dirty="0"/>
              <a:t>s k = (</a:t>
            </a:r>
            <a:r>
              <a:rPr lang="en-US" dirty="0" err="1"/>
              <a:t>velikost_tabele</a:t>
            </a:r>
            <a:r>
              <a:rPr lang="en-US" dirty="0"/>
              <a:t> + 1) // 2  </a:t>
            </a:r>
            <a:br>
              <a:rPr lang="sl-SI" dirty="0"/>
            </a:br>
            <a:r>
              <a:rPr lang="sl-SI" dirty="0"/>
              <a:t>                                                                                                   </a:t>
            </a:r>
            <a:r>
              <a:rPr lang="sl-SI" sz="1400" dirty="0"/>
              <a:t>Tu JE </a:t>
            </a:r>
            <a:r>
              <a:rPr lang="en-US" sz="1400" dirty="0"/>
              <a:t> //  </a:t>
            </a:r>
            <a:r>
              <a:rPr lang="en-US" sz="1400" dirty="0" err="1"/>
              <a:t>celoštevilsko</a:t>
            </a:r>
            <a:r>
              <a:rPr lang="en-US" sz="1400" dirty="0"/>
              <a:t> </a:t>
            </a:r>
            <a:r>
              <a:rPr lang="en-US" sz="1400" dirty="0" err="1"/>
              <a:t>deljenje</a:t>
            </a:r>
            <a:r>
              <a:rPr lang="en-US" sz="1400" dirty="0"/>
              <a:t>!</a:t>
            </a:r>
            <a:endParaRPr lang="sl-SI" sz="1400" dirty="0"/>
          </a:p>
          <a:p>
            <a:endParaRPr lang="en-US" dirty="0"/>
          </a:p>
          <a:p>
            <a:r>
              <a:rPr lang="sl-SI" u="sng" dirty="0">
                <a:solidFill>
                  <a:schemeClr val="accent4">
                    <a:lumMod val="75000"/>
                  </a:schemeClr>
                </a:solidFill>
              </a:rPr>
              <a:t>Postopek za </a:t>
            </a:r>
            <a:r>
              <a:rPr lang="en-US" u="sng" dirty="0">
                <a:solidFill>
                  <a:schemeClr val="accent4">
                    <a:lumMod val="75000"/>
                  </a:schemeClr>
                </a:solidFill>
              </a:rPr>
              <a:t>'''</a:t>
            </a:r>
            <a:r>
              <a:rPr lang="en-US" u="sng" dirty="0" err="1">
                <a:solidFill>
                  <a:schemeClr val="accent4">
                    <a:lumMod val="75000"/>
                  </a:schemeClr>
                </a:solidFill>
              </a:rPr>
              <a:t>vrni</a:t>
            </a:r>
            <a:r>
              <a:rPr lang="en-US" u="sng" dirty="0">
                <a:solidFill>
                  <a:schemeClr val="accent4">
                    <a:lumMod val="75000"/>
                  </a:schemeClr>
                </a:solidFill>
              </a:rPr>
              <a:t> k-</a:t>
            </a:r>
            <a:r>
              <a:rPr lang="en-US" u="sng" dirty="0" err="1">
                <a:solidFill>
                  <a:schemeClr val="accent4">
                    <a:lumMod val="75000"/>
                  </a:schemeClr>
                </a:solidFill>
              </a:rPr>
              <a:t>ti</a:t>
            </a:r>
            <a:r>
              <a:rPr lang="en-US" u="sng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4">
                    <a:lumMod val="75000"/>
                  </a:schemeClr>
                </a:solidFill>
              </a:rPr>
              <a:t>podatek</a:t>
            </a:r>
            <a:r>
              <a:rPr lang="en-US" u="sng" dirty="0">
                <a:solidFill>
                  <a:schemeClr val="accent4">
                    <a:lumMod val="75000"/>
                  </a:schemeClr>
                </a:solidFill>
              </a:rPr>
              <a:t> v </a:t>
            </a:r>
            <a:r>
              <a:rPr lang="en-US" u="sng" dirty="0" err="1">
                <a:solidFill>
                  <a:schemeClr val="accent4">
                    <a:lumMod val="75000"/>
                  </a:schemeClr>
                </a:solidFill>
              </a:rPr>
              <a:t>tabeli</a:t>
            </a:r>
            <a:r>
              <a:rPr lang="en-US" u="sng" dirty="0">
                <a:solidFill>
                  <a:schemeClr val="accent4">
                    <a:lumMod val="75000"/>
                  </a:schemeClr>
                </a:solidFill>
              </a:rPr>
              <a:t>'''</a:t>
            </a:r>
          </a:p>
          <a:p>
            <a:pPr lvl="1"/>
            <a:r>
              <a:rPr lang="en-US" dirty="0"/>
              <a:t>#</a:t>
            </a:r>
            <a:r>
              <a:rPr lang="sl-SI" dirty="0"/>
              <a:t> ČE JE K ENAK 1 IN JE V TABELI LE EN ELEMENT</a:t>
            </a:r>
            <a:r>
              <a:rPr lang="en-US" dirty="0"/>
              <a:t> </a:t>
            </a:r>
            <a:r>
              <a:rPr lang="sl-SI" dirty="0">
                <a:sym typeface="Wingdings" panose="05000000000000000000" pitchFamily="2" charset="2"/>
              </a:rPr>
              <a:t> 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našli smo ga!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# NA OSNOVI PRVEGA (PIVOT)</a:t>
            </a:r>
          </a:p>
          <a:p>
            <a:pPr lvl="1"/>
            <a:r>
              <a:rPr lang="sl-SI" dirty="0"/>
              <a:t>   </a:t>
            </a:r>
            <a:r>
              <a:rPr lang="en-US" dirty="0"/>
              <a:t> PODATKE RAZMEČEMO V DVE TABELI</a:t>
            </a:r>
          </a:p>
          <a:p>
            <a:pPr lvl="1"/>
            <a:r>
              <a:rPr lang="en-US" dirty="0"/>
              <a:t># SMO GA MORDA ŽE NAŠLI</a:t>
            </a:r>
            <a:r>
              <a:rPr lang="sl-SI" dirty="0"/>
              <a:t>?</a:t>
            </a:r>
            <a:r>
              <a:rPr lang="en-US" dirty="0"/>
              <a:t> (LEVO JIH JE K - 1: K-TI JE PIVOT)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 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hura!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 # </a:t>
            </a:r>
            <a:r>
              <a:rPr lang="sl-SI" dirty="0"/>
              <a:t>SICER </a:t>
            </a:r>
            <a:r>
              <a:rPr lang="en-US" dirty="0"/>
              <a:t>UGOTOVIMO, V KATERI TABELI JE</a:t>
            </a:r>
            <a:r>
              <a:rPr lang="sl-SI" dirty="0"/>
              <a:t> IN</a:t>
            </a:r>
            <a:endParaRPr lang="en-US" dirty="0"/>
          </a:p>
          <a:p>
            <a:pPr lvl="1"/>
            <a:r>
              <a:rPr lang="en-US" dirty="0"/>
              <a:t> </a:t>
            </a:r>
            <a:r>
              <a:rPr lang="sl-SI" dirty="0"/>
              <a:t>#</a:t>
            </a:r>
            <a:r>
              <a:rPr lang="en-US" dirty="0"/>
              <a:t> Z ISTIM POSTOPKOM IŠČEMO </a:t>
            </a:r>
            <a:r>
              <a:rPr lang="en-US" dirty="0">
                <a:solidFill>
                  <a:srgbClr val="FFFF00"/>
                </a:solidFill>
              </a:rPr>
              <a:t>USTREZNEGA</a:t>
            </a:r>
            <a:r>
              <a:rPr lang="en-US" dirty="0"/>
              <a:t> TAM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7465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 PROGRAMSKEM JEZIKU PYTHON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07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" y="-78920"/>
            <a:ext cx="10158885" cy="501675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srednja_vrednost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(tab):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'''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Poišči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srednjo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z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liho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k_ti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(tab, 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(tab) + 1) // 2)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k_ti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(tab, k):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k-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(tab) == 1: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k != 1: raise Exception('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Napaka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!')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tab[0]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razmečemo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pivot = tab[0]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manjsi_enaki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vecji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42823" y="2976853"/>
            <a:ext cx="7352044" cy="378565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 x in tab[1:]: #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prvega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spustimo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x &lt;= pivot: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manjsi_enaki.append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vecji.append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kje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je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koliko_manjsih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manjsi_enaki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koliko_manjsih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== k - 1: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pivot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koliko_manjsih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&gt;= k: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k_ti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manjsi_enaki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k)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k_ti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vecji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k -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koliko_manjsih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621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527</TotalTime>
  <Words>323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Tw Cen MT</vt:lpstr>
      <vt:lpstr>Circuit</vt:lpstr>
      <vt:lpstr>"SREDNJA" plastenka</vt:lpstr>
      <vt:lpstr>NAVODILA "PO NAŠE"</vt:lpstr>
      <vt:lpstr>Malo bolj sistematsko</vt:lpstr>
      <vt:lpstr>V PROGRAMSKEM JEZIKU PYTHON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Programiranje 1</dc:title>
  <dc:creator>Matija Lokar</dc:creator>
  <cp:lastModifiedBy>Lokar, Matija</cp:lastModifiedBy>
  <cp:revision>69</cp:revision>
  <dcterms:created xsi:type="dcterms:W3CDTF">2017-09-25T09:32:31Z</dcterms:created>
  <dcterms:modified xsi:type="dcterms:W3CDTF">2021-09-23T07:02:09Z</dcterms:modified>
</cp:coreProperties>
</file>