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235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6333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108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4213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269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217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084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351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621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147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124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F600A-7D6F-4552-850C-3F3C1E776520}" type="datetimeFigureOut">
              <a:rPr lang="sl-SI" smtClean="0"/>
              <a:t>27. 03. 2020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D2086-040A-4FAA-9A31-D2160114871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713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microsoft.com/en-us/dotnet/csharp/language-reference/builtin-types/floating-point-numeric-typ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Bančni</a:t>
            </a:r>
            <a:r>
              <a:rPr lang="en-US" dirty="0" smtClean="0"/>
              <a:t> </a:t>
            </a:r>
            <a:r>
              <a:rPr lang="en-US" dirty="0" err="1" smtClean="0"/>
              <a:t>račun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47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Podatki</a:t>
            </a:r>
            <a:r>
              <a:rPr lang="en-US" dirty="0" smtClean="0"/>
              <a:t> / </a:t>
            </a:r>
            <a:r>
              <a:rPr lang="en-US" dirty="0" err="1" smtClean="0"/>
              <a:t>Metode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</a:t>
            </a:r>
            <a:r>
              <a:rPr lang="en-US" dirty="0" err="1" smtClean="0"/>
              <a:t>tanje</a:t>
            </a:r>
            <a:endParaRPr lang="en-US" dirty="0" smtClean="0"/>
          </a:p>
          <a:p>
            <a:pPr lvl="1"/>
            <a:r>
              <a:rPr lang="en-US" dirty="0" smtClean="0"/>
              <a:t>decimal – </a:t>
            </a:r>
            <a:r>
              <a:rPr lang="en-US" dirty="0" err="1" smtClean="0"/>
              <a:t>kakšen</a:t>
            </a:r>
            <a:r>
              <a:rPr lang="en-US" dirty="0" smtClean="0"/>
              <a:t> pod. tip je to?</a:t>
            </a:r>
          </a:p>
          <a:p>
            <a:r>
              <a:rPr lang="en-US" dirty="0" err="1" smtClean="0"/>
              <a:t>Lastnost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 (le get!)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etodi</a:t>
            </a:r>
            <a:r>
              <a:rPr lang="en-US" dirty="0" smtClean="0"/>
              <a:t> </a:t>
            </a:r>
            <a:r>
              <a:rPr lang="en-US" dirty="0" err="1" smtClean="0"/>
              <a:t>Polog</a:t>
            </a:r>
            <a:r>
              <a:rPr lang="en-US" dirty="0" smtClean="0"/>
              <a:t>, </a:t>
            </a:r>
            <a:r>
              <a:rPr lang="en-US" dirty="0" err="1" smtClean="0"/>
              <a:t>Dvig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zjema</a:t>
            </a:r>
            <a:r>
              <a:rPr lang="en-US" dirty="0" smtClean="0"/>
              <a:t>, </a:t>
            </a:r>
            <a:r>
              <a:rPr lang="en-US" dirty="0" err="1" smtClean="0"/>
              <a:t>če</a:t>
            </a:r>
            <a:r>
              <a:rPr lang="en-US" dirty="0" smtClean="0"/>
              <a:t> argument </a:t>
            </a:r>
            <a:r>
              <a:rPr lang="en-US" dirty="0" err="1" smtClean="0"/>
              <a:t>negativen</a:t>
            </a:r>
            <a:endParaRPr lang="en-US" dirty="0" smtClean="0"/>
          </a:p>
          <a:p>
            <a:r>
              <a:rPr lang="en-US" dirty="0" err="1" smtClean="0"/>
              <a:t>Dvig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True/False: je </a:t>
            </a:r>
            <a:r>
              <a:rPr lang="en-US" dirty="0" err="1" smtClean="0"/>
              <a:t>dvig</a:t>
            </a:r>
            <a:r>
              <a:rPr lang="en-US" dirty="0" smtClean="0"/>
              <a:t> </a:t>
            </a:r>
            <a:r>
              <a:rPr lang="en-US" dirty="0" err="1" smtClean="0"/>
              <a:t>uspel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poskušamo</a:t>
            </a:r>
            <a:r>
              <a:rPr lang="en-US" dirty="0" smtClean="0"/>
              <a:t> </a:t>
            </a:r>
            <a:r>
              <a:rPr lang="en-US" dirty="0" err="1" smtClean="0"/>
              <a:t>dvignit</a:t>
            </a:r>
            <a:r>
              <a:rPr lang="en-US" dirty="0" smtClean="0"/>
              <a:t> </a:t>
            </a:r>
            <a:r>
              <a:rPr lang="en-US" dirty="0" err="1" smtClean="0"/>
              <a:t>preveč</a:t>
            </a:r>
            <a:r>
              <a:rPr lang="en-US" dirty="0" smtClean="0"/>
              <a:t>, se </a:t>
            </a:r>
            <a:r>
              <a:rPr lang="en-US" dirty="0" err="1" smtClean="0"/>
              <a:t>stanje</a:t>
            </a:r>
            <a:r>
              <a:rPr lang="en-US" dirty="0" smtClean="0"/>
              <a:t> ne </a:t>
            </a:r>
            <a:r>
              <a:rPr lang="en-US" dirty="0" err="1" smtClean="0"/>
              <a:t>spremeni</a:t>
            </a:r>
            <a:endParaRPr lang="en-US" dirty="0" smtClean="0"/>
          </a:p>
          <a:p>
            <a:r>
              <a:rPr lang="en-US" dirty="0" err="1" smtClean="0"/>
              <a:t>Konstruktor</a:t>
            </a:r>
            <a:endParaRPr lang="en-US" dirty="0" smtClean="0"/>
          </a:p>
          <a:p>
            <a:pPr lvl="1"/>
            <a:r>
              <a:rPr lang="en-US" dirty="0" err="1" smtClean="0"/>
              <a:t>Nastavi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0</a:t>
            </a:r>
          </a:p>
          <a:p>
            <a:pPr lvl="1"/>
            <a:r>
              <a:rPr lang="en-US" dirty="0" err="1" smtClean="0"/>
              <a:t>Nastavi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začetno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 – </a:t>
            </a:r>
            <a:r>
              <a:rPr lang="en-US" dirty="0" err="1" smtClean="0"/>
              <a:t>pozor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neg. </a:t>
            </a:r>
            <a:r>
              <a:rPr lang="en-US" dirty="0" err="1" smtClean="0"/>
              <a:t>vrednost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981" y="285499"/>
            <a:ext cx="5743575" cy="1666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2108" y="2321593"/>
            <a:ext cx="2781300" cy="11620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384758" y="3618580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sz="1400" dirty="0" smtClean="0">
                <a:hlinkClick r:id="rId4"/>
              </a:rPr>
              <a:t>https://docs.microsoft.com/en-us/dotnet/csharp/language-reference/builtin-types/floating-point-numeric-types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267943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65" y="293520"/>
            <a:ext cx="6800850" cy="59340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5306" y="1641558"/>
            <a:ext cx="4267200" cy="298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24255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Obresti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 </a:t>
            </a:r>
            <a:r>
              <a:rPr lang="en-US" dirty="0" err="1" smtClean="0"/>
              <a:t>enake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vse</a:t>
            </a:r>
            <a:r>
              <a:rPr lang="en-US" dirty="0" smtClean="0"/>
              <a:t> </a:t>
            </a:r>
            <a:r>
              <a:rPr lang="en-US" dirty="0" err="1" smtClean="0"/>
              <a:t>objekte</a:t>
            </a:r>
            <a:endParaRPr lang="en-US" dirty="0" smtClean="0"/>
          </a:p>
          <a:p>
            <a:r>
              <a:rPr lang="en-US" dirty="0" err="1" smtClean="0"/>
              <a:t>Nima</a:t>
            </a:r>
            <a:r>
              <a:rPr lang="en-US" dirty="0" smtClean="0"/>
              <a:t> </a:t>
            </a:r>
            <a:r>
              <a:rPr lang="en-US" dirty="0" err="1" smtClean="0"/>
              <a:t>smisla</a:t>
            </a:r>
            <a:r>
              <a:rPr lang="en-US" dirty="0" smtClean="0"/>
              <a:t> </a:t>
            </a:r>
            <a:r>
              <a:rPr lang="en-US" dirty="0" err="1" smtClean="0"/>
              <a:t>hraniti</a:t>
            </a:r>
            <a:r>
              <a:rPr lang="en-US" dirty="0" smtClean="0"/>
              <a:t> v </a:t>
            </a:r>
            <a:r>
              <a:rPr lang="en-US" dirty="0" err="1" smtClean="0"/>
              <a:t>vsakem</a:t>
            </a:r>
            <a:r>
              <a:rPr lang="en-US" dirty="0" smtClean="0"/>
              <a:t> </a:t>
            </a:r>
            <a:r>
              <a:rPr lang="en-US" dirty="0" err="1" smtClean="0"/>
              <a:t>objektu</a:t>
            </a:r>
            <a:endParaRPr lang="en-US" dirty="0" smtClean="0"/>
          </a:p>
          <a:p>
            <a:r>
              <a:rPr lang="en-US" dirty="0" err="1" smtClean="0"/>
              <a:t>BancniRacun</a:t>
            </a:r>
            <a:r>
              <a:rPr lang="en-US" dirty="0" smtClean="0"/>
              <a:t>[] </a:t>
            </a:r>
            <a:r>
              <a:rPr lang="en-US" dirty="0" err="1" smtClean="0"/>
              <a:t>banka</a:t>
            </a:r>
            <a:r>
              <a:rPr lang="en-US" dirty="0" smtClean="0"/>
              <a:t> = new </a:t>
            </a:r>
            <a:r>
              <a:rPr lang="en-US" dirty="0" err="1" smtClean="0"/>
              <a:t>BancniRacun</a:t>
            </a:r>
            <a:r>
              <a:rPr lang="en-US" dirty="0" smtClean="0"/>
              <a:t>[1000000];</a:t>
            </a:r>
          </a:p>
          <a:p>
            <a:endParaRPr lang="en-US" dirty="0"/>
          </a:p>
          <a:p>
            <a:r>
              <a:rPr lang="en-US" dirty="0" err="1" smtClean="0"/>
              <a:t>Razredna</a:t>
            </a:r>
            <a:r>
              <a:rPr lang="en-US" dirty="0" smtClean="0"/>
              <a:t> </a:t>
            </a:r>
            <a:r>
              <a:rPr lang="en-US" dirty="0" err="1" smtClean="0"/>
              <a:t>komponenta</a:t>
            </a:r>
            <a:endParaRPr lang="en-US" dirty="0" smtClean="0"/>
          </a:p>
          <a:p>
            <a:r>
              <a:rPr lang="en-US" dirty="0" smtClean="0"/>
              <a:t>static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rivate/public</a:t>
            </a:r>
          </a:p>
          <a:p>
            <a:r>
              <a:rPr lang="en-US" dirty="0" err="1" smtClean="0"/>
              <a:t>Lastnisti</a:t>
            </a:r>
            <a:r>
              <a:rPr lang="en-US" dirty="0" smtClean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125231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448057"/>
            <a:ext cx="6936551" cy="15935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5803" y="2575940"/>
            <a:ext cx="7884809" cy="2133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51760" y="5367528"/>
            <a:ext cx="4566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Spremenimo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"</a:t>
            </a:r>
            <a:r>
              <a:rPr lang="en-US" dirty="0" err="1" smtClean="0"/>
              <a:t>globalni</a:t>
            </a:r>
            <a:r>
              <a:rPr lang="en-US" dirty="0" smtClean="0"/>
              <a:t>" </a:t>
            </a:r>
            <a:r>
              <a:rPr lang="en-US" dirty="0" err="1" smtClean="0"/>
              <a:t>ravni</a:t>
            </a:r>
            <a:r>
              <a:rPr lang="en-US" dirty="0" smtClean="0"/>
              <a:t>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5955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Dodatki</a:t>
            </a:r>
            <a:r>
              <a:rPr lang="en-US" dirty="0" smtClean="0"/>
              <a:t>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Tabela</a:t>
            </a:r>
            <a:r>
              <a:rPr lang="en-US" dirty="0" smtClean="0"/>
              <a:t> </a:t>
            </a:r>
            <a:r>
              <a:rPr lang="en-US" dirty="0" err="1" smtClean="0"/>
              <a:t>računov</a:t>
            </a:r>
            <a:endParaRPr lang="en-US" dirty="0" smtClean="0"/>
          </a:p>
          <a:p>
            <a:r>
              <a:rPr lang="en-US" dirty="0" err="1" smtClean="0"/>
              <a:t>Pripis</a:t>
            </a:r>
            <a:r>
              <a:rPr lang="en-US" dirty="0" smtClean="0"/>
              <a:t> </a:t>
            </a:r>
            <a:r>
              <a:rPr lang="en-US" dirty="0" err="1" smtClean="0"/>
              <a:t>obresti</a:t>
            </a:r>
            <a:endParaRPr lang="en-US" dirty="0" smtClean="0"/>
          </a:p>
          <a:p>
            <a:r>
              <a:rPr lang="en-US" dirty="0" err="1" smtClean="0"/>
              <a:t>Postopoma</a:t>
            </a:r>
            <a:r>
              <a:rPr lang="en-US" dirty="0" smtClean="0"/>
              <a:t>, ne </a:t>
            </a:r>
            <a:r>
              <a:rPr lang="en-US" dirty="0" err="1" smtClean="0"/>
              <a:t>vsem</a:t>
            </a:r>
            <a:r>
              <a:rPr lang="en-US" dirty="0" smtClean="0"/>
              <a:t> </a:t>
            </a:r>
            <a:r>
              <a:rPr lang="en-US" dirty="0" err="1" smtClean="0"/>
              <a:t>naenkrat</a:t>
            </a:r>
            <a:endParaRPr lang="en-US" dirty="0" smtClean="0"/>
          </a:p>
          <a:p>
            <a:r>
              <a:rPr lang="en-US" dirty="0" err="1" smtClean="0"/>
              <a:t>Zagotoviti</a:t>
            </a:r>
            <a:r>
              <a:rPr lang="en-US" dirty="0" smtClean="0"/>
              <a:t>, da se </a:t>
            </a:r>
            <a:r>
              <a:rPr lang="en-US" dirty="0" err="1" smtClean="0"/>
              <a:t>pripis</a:t>
            </a:r>
            <a:r>
              <a:rPr lang="en-US" dirty="0" smtClean="0"/>
              <a:t> </a:t>
            </a:r>
            <a:r>
              <a:rPr lang="en-US" dirty="0" err="1" smtClean="0"/>
              <a:t>zgodi</a:t>
            </a:r>
            <a:r>
              <a:rPr lang="en-US" dirty="0" smtClean="0"/>
              <a:t> le </a:t>
            </a:r>
            <a:r>
              <a:rPr lang="en-US" dirty="0" err="1" smtClean="0"/>
              <a:t>enkrat</a:t>
            </a:r>
            <a:endParaRPr lang="en-US" dirty="0" smtClean="0"/>
          </a:p>
          <a:p>
            <a:pPr lvl="1"/>
            <a:r>
              <a:rPr lang="en-US" dirty="0" smtClean="0"/>
              <a:t>"</a:t>
            </a:r>
            <a:r>
              <a:rPr lang="en-US" dirty="0" err="1" smtClean="0"/>
              <a:t>zasebni</a:t>
            </a:r>
            <a:r>
              <a:rPr lang="en-US" dirty="0" smtClean="0"/>
              <a:t>/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podatek</a:t>
            </a:r>
            <a:r>
              <a:rPr lang="en-US" dirty="0" smtClean="0"/>
              <a:t>" </a:t>
            </a:r>
          </a:p>
          <a:p>
            <a:r>
              <a:rPr lang="en-US" dirty="0" err="1" smtClean="0"/>
              <a:t>Možnost</a:t>
            </a:r>
            <a:r>
              <a:rPr lang="en-US" dirty="0" smtClean="0"/>
              <a:t>, da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račun</a:t>
            </a:r>
            <a:r>
              <a:rPr lang="en-US" dirty="0" smtClean="0"/>
              <a:t> "</a:t>
            </a:r>
            <a:r>
              <a:rPr lang="en-US" dirty="0" err="1" smtClean="0"/>
              <a:t>privatne</a:t>
            </a:r>
            <a:r>
              <a:rPr lang="en-US" dirty="0" smtClean="0"/>
              <a:t>" </a:t>
            </a:r>
            <a:r>
              <a:rPr lang="en-US" dirty="0" err="1" smtClean="0"/>
              <a:t>obresti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: +/-  [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spremembi</a:t>
            </a:r>
            <a:r>
              <a:rPr lang="en-US" dirty="0" smtClean="0"/>
              <a:t> "</a:t>
            </a:r>
            <a:r>
              <a:rPr lang="en-US" dirty="0" err="1" smtClean="0"/>
              <a:t>splošnih</a:t>
            </a:r>
            <a:r>
              <a:rPr lang="en-US" dirty="0" smtClean="0"/>
              <a:t>" </a:t>
            </a:r>
            <a:r>
              <a:rPr lang="en-US" dirty="0" err="1" smtClean="0"/>
              <a:t>obresti</a:t>
            </a:r>
            <a:r>
              <a:rPr lang="en-US" dirty="0" smtClean="0"/>
              <a:t> bi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preveriti</a:t>
            </a:r>
            <a:r>
              <a:rPr lang="en-US" dirty="0" smtClean="0"/>
              <a:t>, </a:t>
            </a: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niso</a:t>
            </a:r>
            <a:r>
              <a:rPr lang="en-US" dirty="0" smtClean="0"/>
              <a:t> </a:t>
            </a:r>
            <a:r>
              <a:rPr lang="en-US" dirty="0" err="1" smtClean="0"/>
              <a:t>obresti</a:t>
            </a:r>
            <a:r>
              <a:rPr lang="en-US" dirty="0" smtClean="0"/>
              <a:t> </a:t>
            </a:r>
            <a:r>
              <a:rPr lang="en-US" dirty="0" err="1" smtClean="0"/>
              <a:t>sedaj</a:t>
            </a:r>
            <a:r>
              <a:rPr lang="en-US" dirty="0" smtClean="0"/>
              <a:t> </a:t>
            </a:r>
            <a:r>
              <a:rPr lang="en-US" dirty="0" err="1" smtClean="0"/>
              <a:t>negativne</a:t>
            </a:r>
            <a:r>
              <a:rPr lang="en-US" dirty="0" smtClean="0"/>
              <a:t> (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pač</a:t>
            </a:r>
            <a:r>
              <a:rPr lang="en-US" dirty="0" smtClean="0"/>
              <a:t>)]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: </a:t>
            </a:r>
            <a:r>
              <a:rPr lang="en-US" dirty="0" err="1" smtClean="0"/>
              <a:t>absolutno</a:t>
            </a:r>
            <a:r>
              <a:rPr lang="en-US" dirty="0" smtClean="0"/>
              <a:t> –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težav</a:t>
            </a:r>
            <a:r>
              <a:rPr lang="en-US" dirty="0" smtClean="0"/>
              <a:t> s </a:t>
            </a:r>
            <a:r>
              <a:rPr lang="en-US" dirty="0" err="1" smtClean="0"/>
              <a:t>spreminjanjem</a:t>
            </a:r>
            <a:r>
              <a:rPr lang="en-US" dirty="0" smtClean="0"/>
              <a:t> "</a:t>
            </a:r>
            <a:r>
              <a:rPr lang="en-US" dirty="0" err="1" smtClean="0"/>
              <a:t>splošnih</a:t>
            </a:r>
            <a:r>
              <a:rPr lang="en-US" dirty="0" smtClean="0"/>
              <a:t>" </a:t>
            </a:r>
            <a:r>
              <a:rPr lang="en-US" dirty="0" err="1" smtClean="0"/>
              <a:t>obresti</a:t>
            </a:r>
            <a:r>
              <a:rPr lang="en-US" dirty="0" smtClean="0"/>
              <a:t> – </a:t>
            </a:r>
            <a:r>
              <a:rPr lang="en-US" dirty="0" err="1" smtClean="0"/>
              <a:t>težava</a:t>
            </a:r>
            <a:r>
              <a:rPr lang="en-US" dirty="0" smtClean="0"/>
              <a:t>: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povedati</a:t>
            </a:r>
            <a:r>
              <a:rPr lang="en-US" dirty="0" smtClean="0"/>
              <a:t>, </a:t>
            </a:r>
            <a:r>
              <a:rPr lang="en-US" dirty="0" err="1" smtClean="0"/>
              <a:t>katere</a:t>
            </a:r>
            <a:r>
              <a:rPr lang="en-US" dirty="0" smtClean="0"/>
              <a:t> </a:t>
            </a:r>
            <a:r>
              <a:rPr lang="en-US" dirty="0" err="1" smtClean="0"/>
              <a:t>uporabljamo</a:t>
            </a:r>
            <a:r>
              <a:rPr lang="en-US" dirty="0" smtClean="0"/>
              <a:t> </a:t>
            </a:r>
            <a:r>
              <a:rPr lang="en-US" dirty="0" err="1" smtClean="0"/>
              <a:t>splošne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posebne</a:t>
            </a:r>
            <a:r>
              <a:rPr lang="en-US" dirty="0" smtClean="0"/>
              <a:t>?</a:t>
            </a:r>
          </a:p>
          <a:p>
            <a:r>
              <a:rPr lang="en-US" dirty="0" smtClean="0"/>
              <a:t>…</a:t>
            </a:r>
            <a:endParaRPr lang="sl-SI" dirty="0"/>
          </a:p>
        </p:txBody>
      </p:sp>
      <p:sp>
        <p:nvSpPr>
          <p:cNvPr id="4" name="Rounded Rectangle 3"/>
          <p:cNvSpPr/>
          <p:nvPr/>
        </p:nvSpPr>
        <p:spPr>
          <a:xfrm>
            <a:off x="6922008" y="5742432"/>
            <a:ext cx="3657600" cy="868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Poanta</a:t>
            </a:r>
            <a:r>
              <a:rPr lang="en-US" dirty="0" smtClean="0"/>
              <a:t> OOP je </a:t>
            </a:r>
            <a:r>
              <a:rPr lang="en-US" dirty="0" err="1" smtClean="0"/>
              <a:t>ravno</a:t>
            </a:r>
            <a:r>
              <a:rPr lang="en-US" dirty="0" smtClean="0"/>
              <a:t> v </a:t>
            </a:r>
            <a:r>
              <a:rPr lang="en-US" dirty="0" err="1" smtClean="0"/>
              <a:t>postopku</a:t>
            </a:r>
            <a:r>
              <a:rPr lang="en-US" dirty="0" smtClean="0"/>
              <a:t> </a:t>
            </a:r>
            <a:r>
              <a:rPr lang="en-US" dirty="0" err="1" smtClean="0"/>
              <a:t>načrtovanja</a:t>
            </a:r>
            <a:r>
              <a:rPr lang="en-US" dirty="0" smtClean="0"/>
              <a:t>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349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Štetje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Pišemo</a:t>
            </a:r>
            <a:r>
              <a:rPr lang="en-US" dirty="0" smtClean="0"/>
              <a:t> </a:t>
            </a:r>
            <a:r>
              <a:rPr lang="en-US" dirty="0" err="1" smtClean="0"/>
              <a:t>bančno</a:t>
            </a:r>
            <a:r>
              <a:rPr lang="en-US" dirty="0" smtClean="0"/>
              <a:t> </a:t>
            </a:r>
            <a:r>
              <a:rPr lang="en-US" dirty="0" err="1" smtClean="0"/>
              <a:t>aplikacijo</a:t>
            </a:r>
            <a:r>
              <a:rPr lang="en-US" dirty="0" smtClean="0"/>
              <a:t> in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zanima</a:t>
            </a:r>
            <a:r>
              <a:rPr lang="en-US" dirty="0" smtClean="0"/>
              <a:t>, </a:t>
            </a:r>
            <a:r>
              <a:rPr lang="en-US" dirty="0" err="1" smtClean="0"/>
              <a:t>koliko</a:t>
            </a:r>
            <a:r>
              <a:rPr lang="en-US" dirty="0" smtClean="0"/>
              <a:t> </a:t>
            </a:r>
            <a:r>
              <a:rPr lang="en-US" dirty="0" err="1" smtClean="0"/>
              <a:t>računov</a:t>
            </a:r>
            <a:r>
              <a:rPr lang="en-US" dirty="0" smtClean="0"/>
              <a:t> je </a:t>
            </a:r>
            <a:r>
              <a:rPr lang="en-US" dirty="0" err="1" smtClean="0"/>
              <a:t>ustvarjenih</a:t>
            </a:r>
            <a:endParaRPr lang="en-US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 to </a:t>
            </a:r>
            <a:r>
              <a:rPr lang="en-US" dirty="0" err="1" smtClean="0"/>
              <a:t>narediti</a:t>
            </a:r>
            <a:r>
              <a:rPr lang="en-US"/>
              <a:t>?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2260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 * </a:t>
            </a:r>
            <a:r>
              <a:rPr lang="en-US" dirty="0" err="1" smtClean="0"/>
              <a:t>racun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Radi</a:t>
            </a:r>
            <a:r>
              <a:rPr lang="en-US" dirty="0" smtClean="0"/>
              <a:t> bi "</a:t>
            </a:r>
            <a:r>
              <a:rPr lang="en-US" dirty="0" err="1" smtClean="0"/>
              <a:t>množili</a:t>
            </a:r>
            <a:r>
              <a:rPr lang="en-US" dirty="0" smtClean="0"/>
              <a:t>" </a:t>
            </a:r>
            <a:r>
              <a:rPr lang="en-US" dirty="0" err="1" smtClean="0"/>
              <a:t>račune</a:t>
            </a:r>
            <a:endParaRPr lang="en-US" dirty="0" smtClean="0"/>
          </a:p>
          <a:p>
            <a:r>
              <a:rPr lang="en-US" dirty="0" err="1" smtClean="0"/>
              <a:t>Dobimo</a:t>
            </a:r>
            <a:r>
              <a:rPr lang="en-US" dirty="0" smtClean="0"/>
              <a:t> </a:t>
            </a:r>
            <a:r>
              <a:rPr lang="en-US" dirty="0" err="1" smtClean="0"/>
              <a:t>nov</a:t>
            </a:r>
            <a:r>
              <a:rPr lang="en-US" dirty="0" smtClean="0"/>
              <a:t> </a:t>
            </a:r>
            <a:r>
              <a:rPr lang="en-US" dirty="0" err="1" smtClean="0"/>
              <a:t>račun</a:t>
            </a:r>
            <a:r>
              <a:rPr lang="en-US" dirty="0" smtClean="0"/>
              <a:t>, s 5x </a:t>
            </a:r>
            <a:r>
              <a:rPr lang="en-US" dirty="0" err="1" smtClean="0"/>
              <a:t>večjim</a:t>
            </a:r>
            <a:r>
              <a:rPr lang="en-US" dirty="0" smtClean="0"/>
              <a:t> </a:t>
            </a:r>
            <a:r>
              <a:rPr lang="en-US" dirty="0" err="1" smtClean="0"/>
              <a:t>stanjem</a:t>
            </a:r>
            <a:endParaRPr lang="en-US" dirty="0" smtClean="0"/>
          </a:p>
          <a:p>
            <a:endParaRPr lang="sl-SI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8346" y="3124131"/>
            <a:ext cx="1102545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l-SI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tip_rezultata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sl-SI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binarni_op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en-US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tip1</a:t>
            </a:r>
            <a:r>
              <a:rPr kumimoji="0" lang="sl-SI" altLang="sl-SI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operand, </a:t>
            </a:r>
            <a:r>
              <a:rPr kumimoji="0" lang="en-US" altLang="sl-SI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tip2</a:t>
            </a:r>
            <a:r>
              <a:rPr kumimoji="0" lang="sl-SI" altLang="sl-SI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operand2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  <a:endParaRPr kumimoji="0" lang="en-US" altLang="sl-SI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sl-S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altLang="sl-SI" sz="16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operand, </a:t>
            </a:r>
            <a:r>
              <a:rPr lang="en-US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operand2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  <a:r>
              <a:rPr lang="sl-SI" altLang="sl-SI" sz="1400" dirty="0"/>
              <a:t> </a:t>
            </a:r>
            <a:r>
              <a:rPr lang="en-US" altLang="sl-SI" sz="1400" dirty="0" smtClean="0"/>
              <a:t>// 10 * "</a:t>
            </a:r>
            <a:r>
              <a:rPr lang="en-US" altLang="sl-SI" sz="1400" dirty="0" err="1" smtClean="0"/>
              <a:t>bla</a:t>
            </a:r>
            <a:r>
              <a:rPr lang="en-US" altLang="sl-SI" sz="1400" dirty="0" smtClean="0"/>
              <a:t>"</a:t>
            </a:r>
            <a:endParaRPr lang="sl-SI" altLang="sl-SI" sz="4000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BancniRacun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altLang="sl-SI" sz="16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BancniRacun</a:t>
            </a:r>
            <a:r>
              <a:rPr lang="en-US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op1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sl-SI" sz="1600" i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</a:t>
            </a:r>
            <a:r>
              <a:rPr lang="en-US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altLang="sl-SI" sz="1400" dirty="0"/>
              <a:t> </a:t>
            </a:r>
            <a:r>
              <a:rPr lang="en-US" altLang="sl-SI" sz="1400" dirty="0" smtClean="0"/>
              <a:t>// </a:t>
            </a:r>
            <a:r>
              <a:rPr lang="en-US" altLang="sl-SI" sz="1400" dirty="0" err="1" smtClean="0"/>
              <a:t>racun</a:t>
            </a:r>
            <a:r>
              <a:rPr lang="en-US" altLang="sl-SI" sz="1400" dirty="0" smtClean="0"/>
              <a:t> * 4</a:t>
            </a:r>
            <a:endParaRPr lang="sl-SI" altLang="sl-SI" sz="4000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Matrika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sl-SI" sz="16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Matrika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operand, </a:t>
            </a:r>
            <a:r>
              <a:rPr lang="en-US" altLang="sl-SI" sz="1600" i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Matrika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operand2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  <a:r>
              <a:rPr lang="sl-SI" altLang="sl-SI" sz="1400" dirty="0"/>
              <a:t> </a:t>
            </a:r>
            <a:endParaRPr lang="sl-SI" altLang="sl-SI" sz="4000" dirty="0"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Polinom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operator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sl-SI" altLang="sl-SI" sz="16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sl-SI" sz="16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Polinom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operand, </a:t>
            </a:r>
            <a:r>
              <a:rPr lang="en-US" altLang="sl-SI" sz="1600" i="1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Polinom</a:t>
            </a:r>
            <a:r>
              <a:rPr lang="sl-SI" altLang="sl-SI" sz="1600" i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altLang="sl-SI" sz="1600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operand2</a:t>
            </a:r>
            <a:r>
              <a:rPr lang="sl-SI" altLang="sl-S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  <a:r>
              <a:rPr lang="sl-SI" altLang="sl-SI" sz="1400" dirty="0"/>
              <a:t> </a:t>
            </a:r>
            <a:endParaRPr lang="sl-SI" altLang="sl-SI" sz="40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l-SI" altLang="sl-SI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311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232" y="1582341"/>
            <a:ext cx="1159844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BancniRacun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_V3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operator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* 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koliko,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BancniRacun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_V3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BancniRacun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_V3(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racun.Stanje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* koliko);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BancniRacun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_V3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operator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*(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BancniRacun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_V3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koliko)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koliko *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racun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sl-SI" dirty="0">
                <a:solidFill>
                  <a:srgbClr val="008000"/>
                </a:solidFill>
                <a:latin typeface="Consolas" panose="020B0609020204030204" pitchFamily="49" charset="0"/>
              </a:rPr>
              <a:t>// pokličemo zgornjo metodo!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81051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346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Consolas</vt:lpstr>
      <vt:lpstr>Courier New</vt:lpstr>
      <vt:lpstr>Office Theme</vt:lpstr>
      <vt:lpstr>Bančni račun</vt:lpstr>
      <vt:lpstr>Podatki / Metode</vt:lpstr>
      <vt:lpstr>PowerPoint Presentation</vt:lpstr>
      <vt:lpstr>Obresti</vt:lpstr>
      <vt:lpstr>PowerPoint Presentation</vt:lpstr>
      <vt:lpstr>"Dodatki"</vt:lpstr>
      <vt:lpstr>Štetje</vt:lpstr>
      <vt:lpstr>5 * racun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Bančni račun</dc:title>
  <dc:creator>Matija Lokar</dc:creator>
  <cp:lastModifiedBy>Matija Lokar</cp:lastModifiedBy>
  <cp:revision>6</cp:revision>
  <dcterms:created xsi:type="dcterms:W3CDTF">2020-03-27T08:49:54Z</dcterms:created>
  <dcterms:modified xsi:type="dcterms:W3CDTF">2020-03-27T14:27:03Z</dcterms:modified>
</cp:coreProperties>
</file>