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4"/>
  </p:sldMasterIdLst>
  <p:notesMasterIdLst>
    <p:notesMasterId r:id="rId17"/>
  </p:notesMasterIdLst>
  <p:handoutMasterIdLst>
    <p:handoutMasterId r:id="rId18"/>
  </p:handoutMasterIdLst>
  <p:sldIdLst>
    <p:sldId id="315" r:id="rId5"/>
    <p:sldId id="316" r:id="rId6"/>
    <p:sldId id="317" r:id="rId7"/>
    <p:sldId id="319" r:id="rId8"/>
    <p:sldId id="320" r:id="rId9"/>
    <p:sldId id="321" r:id="rId10"/>
    <p:sldId id="345" r:id="rId11"/>
    <p:sldId id="327" r:id="rId12"/>
    <p:sldId id="347" r:id="rId13"/>
    <p:sldId id="350" r:id="rId14"/>
    <p:sldId id="348" r:id="rId15"/>
    <p:sldId id="349" r:id="rId16"/>
  </p:sldIdLst>
  <p:sldSz cx="9144000" cy="6858000" type="screen4x3"/>
  <p:notesSz cx="7099300" cy="10234613"/>
  <p:custDataLst>
    <p:tags r:id="rId19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 autoAdjust="0"/>
    <p:restoredTop sz="94636" autoAdjust="0"/>
  </p:normalViewPr>
  <p:slideViewPr>
    <p:cSldViewPr>
      <p:cViewPr varScale="1">
        <p:scale>
          <a:sx n="119" d="100"/>
          <a:sy n="119" d="100"/>
        </p:scale>
        <p:origin x="608" y="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18968547-DF15-413D-8328-D44C358796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435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312764E8-C340-4823-A8E2-3EAE437C49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0087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1185F-3476-4C9C-87F2-5E62CD53261C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D4B91E-59CB-414B-AF7E-11B278BED7B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801C63-31DB-4F44-8D97-1B238EFC72D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7482FE-48D2-49D5-8790-9239396DB04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1129E3-57E3-47A0-8130-7C2D4DE172D4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EA80FB-7EFA-49FD-95DA-17DD9CA12BF0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FDF32-A466-4DF0-9CA2-D26FE32A508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E254C5-FADA-4A05-B3EC-26916546BA38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B5DCA-0D24-4308-A5D8-74FF282C878C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7E31CF8-A93E-428E-B2A3-31D587F2B73A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AD2458C-CB37-4750-A4BF-2B42D61DCD68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Album sličic</a:t>
            </a:r>
            <a:endParaRPr lang="en-GB" smtClean="0"/>
          </a:p>
        </p:txBody>
      </p:sp>
      <p:sp>
        <p:nvSpPr>
          <p:cNvPr id="2539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smtClean="0"/>
              <a:t>Anže se je odločil, da bo zbiral sličice. Tiste o živalih. Kupiš čokoladko, v ovitku je skrita sličica živali in potem to sličico nalepiš v album. </a:t>
            </a:r>
          </a:p>
          <a:p>
            <a:r>
              <a:rPr lang="sl-SI" smtClean="0"/>
              <a:t>Seveda ne bo odnehal, dokler ne bo zbral sličic vseh živali!</a:t>
            </a:r>
          </a:p>
          <a:p>
            <a:r>
              <a:rPr lang="sl-SI" smtClean="0"/>
              <a:t>Mene, kot starša, pa zanima, koliko bo zaradi tega obremenjen družinski proračun, torej, koliko čokoladic bom moral kupiti, da bo album poln!</a:t>
            </a:r>
          </a:p>
          <a:p>
            <a:endParaRPr lang="en-GB" smtClean="0"/>
          </a:p>
        </p:txBody>
      </p:sp>
      <p:sp>
        <p:nvSpPr>
          <p:cNvPr id="2457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3FE43-29C7-4170-8DB7-2286759931C6}" type="slidenum">
              <a:rPr lang="sl-SI" smtClean="0"/>
              <a:pPr/>
              <a:t>1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5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Boljše</a:t>
            </a:r>
            <a:endParaRPr lang="en-GB" dirty="0" smtClean="0"/>
          </a:p>
        </p:txBody>
      </p:sp>
      <p:sp>
        <p:nvSpPr>
          <p:cNvPr id="263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/>
              <a:t>Prej</a:t>
            </a:r>
            <a:r>
              <a:rPr lang="en-GB" dirty="0" smtClean="0"/>
              <a:t> ne </a:t>
            </a:r>
            <a:r>
              <a:rPr lang="en-GB" dirty="0" err="1" smtClean="0"/>
              <a:t>vemo</a:t>
            </a:r>
            <a:r>
              <a:rPr lang="en-GB" dirty="0" smtClean="0"/>
              <a:t>, </a:t>
            </a:r>
            <a:r>
              <a:rPr lang="en-GB" dirty="0" err="1" smtClean="0"/>
              <a:t>kolikokrat</a:t>
            </a:r>
            <a:r>
              <a:rPr lang="en-GB" dirty="0" smtClean="0"/>
              <a:t> </a:t>
            </a:r>
            <a:r>
              <a:rPr lang="en-GB" dirty="0" err="1" smtClean="0"/>
              <a:t>bomo</a:t>
            </a:r>
            <a:r>
              <a:rPr lang="en-GB" dirty="0" smtClean="0"/>
              <a:t> </a:t>
            </a:r>
            <a:r>
              <a:rPr lang="en-GB" dirty="0" err="1" smtClean="0"/>
              <a:t>morali</a:t>
            </a:r>
            <a:r>
              <a:rPr lang="en-GB" dirty="0" smtClean="0"/>
              <a:t> </a:t>
            </a:r>
            <a:r>
              <a:rPr lang="en-GB" dirty="0" err="1" smtClean="0"/>
              <a:t>žrebati</a:t>
            </a:r>
            <a:r>
              <a:rPr lang="en-GB" dirty="0" smtClean="0"/>
              <a:t>. </a:t>
            </a:r>
            <a:r>
              <a:rPr lang="en-GB" dirty="0" err="1" smtClean="0"/>
              <a:t>Načeloma</a:t>
            </a:r>
            <a:r>
              <a:rPr lang="en-GB" dirty="0" smtClean="0"/>
              <a:t> </a:t>
            </a:r>
            <a:r>
              <a:rPr lang="en-GB" dirty="0" err="1" smtClean="0"/>
              <a:t>lahko</a:t>
            </a:r>
            <a:r>
              <a:rPr lang="en-GB" dirty="0" smtClean="0"/>
              <a:t> </a:t>
            </a:r>
            <a:r>
              <a:rPr lang="en-GB" dirty="0" err="1" smtClean="0"/>
              <a:t>zelo</a:t>
            </a:r>
            <a:r>
              <a:rPr lang="en-GB" dirty="0" smtClean="0"/>
              <a:t> </a:t>
            </a:r>
            <a:r>
              <a:rPr lang="en-GB" dirty="0" err="1" smtClean="0"/>
              <a:t>dolgo</a:t>
            </a:r>
            <a:r>
              <a:rPr lang="en-GB" dirty="0" smtClean="0"/>
              <a:t> </a:t>
            </a:r>
            <a:r>
              <a:rPr lang="en-GB" dirty="0" err="1" smtClean="0"/>
              <a:t>časa</a:t>
            </a:r>
            <a:r>
              <a:rPr lang="en-GB" dirty="0" smtClean="0"/>
              <a:t> …</a:t>
            </a:r>
          </a:p>
          <a:p>
            <a:endParaRPr lang="en-GB" dirty="0" smtClean="0"/>
          </a:p>
          <a:p>
            <a:r>
              <a:rPr lang="sl-SI" dirty="0" smtClean="0"/>
              <a:t>Kako </a:t>
            </a:r>
            <a:r>
              <a:rPr lang="sl-SI" dirty="0" smtClean="0"/>
              <a:t>generirati 6 različnih </a:t>
            </a:r>
            <a:r>
              <a:rPr lang="sl-SI" dirty="0" smtClean="0"/>
              <a:t>števil</a:t>
            </a:r>
            <a:r>
              <a:rPr lang="en-GB" dirty="0" smtClean="0"/>
              <a:t> in </a:t>
            </a:r>
            <a:r>
              <a:rPr lang="en-GB" dirty="0" err="1" smtClean="0"/>
              <a:t>žrebati</a:t>
            </a:r>
            <a:r>
              <a:rPr lang="en-GB" dirty="0" smtClean="0"/>
              <a:t> le 6x</a:t>
            </a:r>
            <a:r>
              <a:rPr lang="sl-SI" dirty="0" smtClean="0"/>
              <a:t>!</a:t>
            </a:r>
            <a:endParaRPr lang="en-GB" dirty="0" smtClean="0"/>
          </a:p>
          <a:p>
            <a:endParaRPr lang="sl-SI" dirty="0" smtClean="0"/>
          </a:p>
          <a:p>
            <a:r>
              <a:rPr lang="sl-SI" dirty="0" smtClean="0"/>
              <a:t>Ideja:</a:t>
            </a:r>
          </a:p>
          <a:p>
            <a:pPr lvl="1"/>
            <a:r>
              <a:rPr lang="sl-SI" dirty="0" smtClean="0"/>
              <a:t>Izberemo indeks sličice</a:t>
            </a:r>
          </a:p>
          <a:p>
            <a:pPr lvl="2"/>
            <a:r>
              <a:rPr lang="sl-SI" dirty="0" smtClean="0"/>
              <a:t>Na začetku je številka sličice enaka indeksu</a:t>
            </a:r>
          </a:p>
          <a:p>
            <a:pPr lvl="2"/>
            <a:r>
              <a:rPr lang="en-GB" dirty="0" err="1" smtClean="0"/>
              <a:t>Prvič</a:t>
            </a:r>
            <a:r>
              <a:rPr lang="en-GB" dirty="0" smtClean="0"/>
              <a:t> so </a:t>
            </a:r>
            <a:r>
              <a:rPr lang="en-GB" dirty="0" err="1" smtClean="0"/>
              <a:t>kandidati</a:t>
            </a:r>
            <a:r>
              <a:rPr lang="en-GB" dirty="0" smtClean="0"/>
              <a:t> </a:t>
            </a:r>
            <a:r>
              <a:rPr lang="en-GB" dirty="0" err="1" smtClean="0"/>
              <a:t>mesta</a:t>
            </a:r>
            <a:r>
              <a:rPr lang="sl-SI" dirty="0" smtClean="0"/>
              <a:t>(indeksi)</a:t>
            </a:r>
            <a:r>
              <a:rPr lang="en-GB" dirty="0" smtClean="0"/>
              <a:t> od 1 do </a:t>
            </a:r>
            <a:r>
              <a:rPr lang="en-GB" dirty="0" err="1" smtClean="0"/>
              <a:t>velAlbuma</a:t>
            </a:r>
            <a:endParaRPr lang="en-GB" dirty="0" smtClean="0"/>
          </a:p>
          <a:p>
            <a:pPr lvl="2"/>
            <a:r>
              <a:rPr lang="sl-SI" dirty="0" smtClean="0"/>
              <a:t>D</a:t>
            </a:r>
            <a:r>
              <a:rPr lang="en-GB" dirty="0" err="1" smtClean="0"/>
              <a:t>rugič</a:t>
            </a:r>
            <a:r>
              <a:rPr lang="en-GB" dirty="0" smtClean="0"/>
              <a:t> so </a:t>
            </a:r>
            <a:r>
              <a:rPr lang="en-GB" dirty="0" err="1" smtClean="0"/>
              <a:t>kandidati</a:t>
            </a:r>
            <a:r>
              <a:rPr lang="en-GB" dirty="0" smtClean="0"/>
              <a:t> </a:t>
            </a:r>
            <a:r>
              <a:rPr lang="en-GB" dirty="0" err="1" smtClean="0"/>
              <a:t>mesta</a:t>
            </a:r>
            <a:r>
              <a:rPr lang="en-GB" dirty="0" smtClean="0"/>
              <a:t> od 1 do </a:t>
            </a:r>
            <a:r>
              <a:rPr lang="en-GB" dirty="0" err="1" smtClean="0"/>
              <a:t>velAlbuma</a:t>
            </a:r>
            <a:r>
              <a:rPr lang="en-GB" dirty="0" smtClean="0"/>
              <a:t> - 1</a:t>
            </a:r>
          </a:p>
          <a:p>
            <a:pPr lvl="2"/>
            <a:r>
              <a:rPr lang="en-GB" dirty="0" err="1" smtClean="0"/>
              <a:t>tretjič</a:t>
            </a:r>
            <a:r>
              <a:rPr lang="en-GB" dirty="0" smtClean="0"/>
              <a:t> </a:t>
            </a:r>
            <a:r>
              <a:rPr lang="en-GB" dirty="0" smtClean="0"/>
              <a:t>...</a:t>
            </a:r>
          </a:p>
          <a:p>
            <a:pPr lvl="1"/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/>
              <a:t>mesto</a:t>
            </a:r>
            <a:r>
              <a:rPr lang="en-GB" dirty="0"/>
              <a:t> </a:t>
            </a:r>
            <a:r>
              <a:rPr lang="en-GB" dirty="0" err="1"/>
              <a:t>izbire</a:t>
            </a:r>
            <a:r>
              <a:rPr lang="en-GB" dirty="0"/>
              <a:t> </a:t>
            </a:r>
            <a:r>
              <a:rPr lang="en-GB" dirty="0" err="1"/>
              <a:t>damo</a:t>
            </a:r>
            <a:r>
              <a:rPr lang="en-GB" dirty="0"/>
              <a:t> "</a:t>
            </a:r>
            <a:r>
              <a:rPr lang="en-GB" dirty="0" err="1"/>
              <a:t>zadnjo</a:t>
            </a:r>
            <a:r>
              <a:rPr lang="en-GB" dirty="0"/>
              <a:t>" </a:t>
            </a:r>
            <a:r>
              <a:rPr lang="en-GB" dirty="0" err="1"/>
              <a:t>sličico</a:t>
            </a:r>
            <a:r>
              <a:rPr lang="en-GB" dirty="0"/>
              <a:t>, da </a:t>
            </a:r>
            <a:r>
              <a:rPr lang="en-GB" dirty="0" err="1"/>
              <a:t>bo</a:t>
            </a:r>
            <a:r>
              <a:rPr lang="en-GB" dirty="0"/>
              <a:t> v </a:t>
            </a:r>
            <a:r>
              <a:rPr lang="en-GB" dirty="0" err="1"/>
              <a:t>naslednjem</a:t>
            </a:r>
            <a:r>
              <a:rPr lang="en-GB" dirty="0"/>
              <a:t> </a:t>
            </a:r>
            <a:r>
              <a:rPr lang="en-GB" dirty="0" err="1"/>
              <a:t>koraku</a:t>
            </a:r>
            <a:r>
              <a:rPr lang="en-GB" dirty="0"/>
              <a:t> OK,</a:t>
            </a:r>
            <a:r>
              <a:rPr lang="sl-SI" dirty="0"/>
              <a:t> </a:t>
            </a:r>
            <a:r>
              <a:rPr lang="en-GB" dirty="0" err="1"/>
              <a:t>saj</a:t>
            </a:r>
            <a:r>
              <a:rPr lang="en-GB" dirty="0"/>
              <a:t> </a:t>
            </a:r>
            <a:r>
              <a:rPr lang="en-GB" dirty="0" err="1"/>
              <a:t>zadnje</a:t>
            </a:r>
            <a:r>
              <a:rPr lang="en-GB" dirty="0"/>
              <a:t> </a:t>
            </a:r>
            <a:r>
              <a:rPr lang="en-GB" dirty="0" err="1"/>
              <a:t>mesto</a:t>
            </a:r>
            <a:r>
              <a:rPr lang="en-GB" dirty="0"/>
              <a:t> ne </a:t>
            </a:r>
            <a:r>
              <a:rPr lang="en-GB" dirty="0" err="1"/>
              <a:t>bomo</a:t>
            </a:r>
            <a:r>
              <a:rPr lang="en-GB" dirty="0"/>
              <a:t> </a:t>
            </a:r>
            <a:r>
              <a:rPr lang="en-GB" dirty="0" err="1"/>
              <a:t>upoštevali</a:t>
            </a:r>
            <a:r>
              <a:rPr lang="en-GB" dirty="0"/>
              <a:t>! </a:t>
            </a:r>
            <a:endParaRPr lang="sl-SI" dirty="0"/>
          </a:p>
          <a:p>
            <a:pPr lvl="1"/>
            <a:r>
              <a:rPr lang="en-GB" dirty="0" err="1"/>
              <a:t>Sličica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mestu</a:t>
            </a:r>
            <a:r>
              <a:rPr lang="en-GB" dirty="0"/>
              <a:t> </a:t>
            </a:r>
            <a:r>
              <a:rPr lang="en-GB" dirty="0" err="1"/>
              <a:t>izbire</a:t>
            </a:r>
            <a:r>
              <a:rPr lang="en-GB" dirty="0"/>
              <a:t> pa </a:t>
            </a:r>
            <a:r>
              <a:rPr lang="en-GB" dirty="0" err="1"/>
              <a:t>tako</a:t>
            </a:r>
            <a:r>
              <a:rPr lang="en-GB" dirty="0"/>
              <a:t> ne </a:t>
            </a:r>
            <a:r>
              <a:rPr lang="en-GB" dirty="0" err="1"/>
              <a:t>bo</a:t>
            </a:r>
            <a:r>
              <a:rPr lang="en-GB" dirty="0"/>
              <a:t> </a:t>
            </a:r>
            <a:r>
              <a:rPr lang="en-GB" dirty="0" err="1"/>
              <a:t>prišla</a:t>
            </a:r>
            <a:r>
              <a:rPr lang="en-GB" dirty="0"/>
              <a:t> </a:t>
            </a:r>
            <a:r>
              <a:rPr lang="en-GB" dirty="0" err="1"/>
              <a:t>več</a:t>
            </a:r>
            <a:r>
              <a:rPr lang="en-GB" dirty="0"/>
              <a:t> v </a:t>
            </a:r>
            <a:r>
              <a:rPr lang="en-GB" dirty="0" err="1"/>
              <a:t>poštev</a:t>
            </a:r>
            <a:endParaRPr lang="en-GB" dirty="0"/>
          </a:p>
          <a:p>
            <a:pPr lvl="1"/>
            <a:endParaRPr lang="en-GB" dirty="0" smtClean="0"/>
          </a:p>
        </p:txBody>
      </p:sp>
      <p:sp>
        <p:nvSpPr>
          <p:cNvPr id="3277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3277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6A7E-FF4F-4EB4-A0C1-A6402DD9B5E4}" type="slidenum">
              <a:rPr lang="sl-SI" smtClean="0"/>
              <a:pPr/>
              <a:t>10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407126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1" grpId="0" build="p" bldLvl="3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Generiranje različnih</a:t>
            </a:r>
            <a:endParaRPr lang="en-GB" smtClean="0"/>
          </a:p>
        </p:txBody>
      </p:sp>
      <p:sp>
        <p:nvSpPr>
          <p:cNvPr id="26419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err="1" smtClean="0"/>
              <a:t>Recimo</a:t>
            </a:r>
            <a:r>
              <a:rPr lang="en-GB" sz="2400" dirty="0" smtClean="0"/>
              <a:t>, da bi </a:t>
            </a:r>
            <a:r>
              <a:rPr lang="en-GB" sz="2400" dirty="0" err="1" smtClean="0"/>
              <a:t>radi</a:t>
            </a:r>
            <a:r>
              <a:rPr lang="en-GB" sz="2400" dirty="0" smtClean="0"/>
              <a:t> </a:t>
            </a:r>
            <a:r>
              <a:rPr lang="en-GB" sz="2400" dirty="0" err="1" smtClean="0"/>
              <a:t>izbrali</a:t>
            </a:r>
            <a:r>
              <a:rPr lang="en-GB" sz="2400" dirty="0" smtClean="0"/>
              <a:t> 3 med </a:t>
            </a:r>
            <a:r>
              <a:rPr lang="en-GB" sz="2400" dirty="0" err="1" smtClean="0"/>
              <a:t>petimi</a:t>
            </a:r>
            <a:r>
              <a:rPr lang="en-GB" sz="2400" dirty="0" smtClean="0"/>
              <a:t>.</a:t>
            </a:r>
            <a:endParaRPr lang="sl-SI" sz="2400" dirty="0" smtClean="0"/>
          </a:p>
          <a:p>
            <a:r>
              <a:rPr lang="sl-SI" sz="2400" dirty="0" smtClean="0">
                <a:solidFill>
                  <a:srgbClr val="FF0000"/>
                </a:solidFill>
              </a:rPr>
              <a:t>1 </a:t>
            </a:r>
            <a:r>
              <a:rPr lang="sl-SI" sz="2400" u="sng" dirty="0" smtClean="0">
                <a:solidFill>
                  <a:srgbClr val="FF0000"/>
                </a:solidFill>
              </a:rPr>
              <a:t>2</a:t>
            </a:r>
            <a:r>
              <a:rPr lang="sl-SI" sz="2400" dirty="0" smtClean="0">
                <a:solidFill>
                  <a:srgbClr val="FF0000"/>
                </a:solidFill>
              </a:rPr>
              <a:t> 3 4 5 </a:t>
            </a:r>
            <a:r>
              <a:rPr lang="sl-SI" sz="2400" dirty="0" smtClean="0"/>
              <a:t>...... Izbiramo med 1 – 5. Denimo da izberemo 2</a:t>
            </a:r>
          </a:p>
          <a:p>
            <a:r>
              <a:rPr lang="sl-SI" sz="2400" dirty="0" smtClean="0">
                <a:solidFill>
                  <a:srgbClr val="FF0000"/>
                </a:solidFill>
              </a:rPr>
              <a:t>1 5 3 </a:t>
            </a:r>
            <a:r>
              <a:rPr lang="sl-SI" sz="2400" u="sng" dirty="0" smtClean="0">
                <a:solidFill>
                  <a:srgbClr val="FF0000"/>
                </a:solidFill>
              </a:rPr>
              <a:t>4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 smtClean="0">
                <a:solidFill>
                  <a:srgbClr val="92D050"/>
                </a:solidFill>
              </a:rPr>
              <a:t>2</a:t>
            </a:r>
            <a:r>
              <a:rPr lang="sl-SI" sz="2400" dirty="0" smtClean="0"/>
              <a:t> .... Izbiramo med 1 – 4. Denimo, da izberemo 4</a:t>
            </a:r>
          </a:p>
          <a:p>
            <a:r>
              <a:rPr lang="sl-SI" sz="2400" dirty="0" smtClean="0">
                <a:solidFill>
                  <a:srgbClr val="FF0000"/>
                </a:solidFill>
              </a:rPr>
              <a:t>1 </a:t>
            </a:r>
            <a:r>
              <a:rPr lang="sl-SI" sz="2400" u="sng" dirty="0" smtClean="0">
                <a:solidFill>
                  <a:srgbClr val="FF0000"/>
                </a:solidFill>
              </a:rPr>
              <a:t>5</a:t>
            </a:r>
            <a:r>
              <a:rPr lang="sl-SI" sz="2400" dirty="0" smtClean="0">
                <a:solidFill>
                  <a:srgbClr val="FF0000"/>
                </a:solidFill>
              </a:rPr>
              <a:t> 3 </a:t>
            </a:r>
            <a:r>
              <a:rPr lang="sl-SI" sz="2400" dirty="0" smtClean="0">
                <a:solidFill>
                  <a:srgbClr val="92D050"/>
                </a:solidFill>
              </a:rPr>
              <a:t>4 2</a:t>
            </a:r>
            <a:r>
              <a:rPr lang="sl-SI" sz="2400" dirty="0" smtClean="0"/>
              <a:t> .... Izbiramo med 1 – 3. Denimo, da izberemo 2 (torej dejansko sličico 5!)</a:t>
            </a:r>
          </a:p>
          <a:p>
            <a:r>
              <a:rPr lang="sl-SI" sz="2400" dirty="0" smtClean="0"/>
              <a:t>1 3 </a:t>
            </a:r>
            <a:r>
              <a:rPr lang="sl-SI" sz="2400" dirty="0" smtClean="0">
                <a:solidFill>
                  <a:srgbClr val="92D050"/>
                </a:solidFill>
              </a:rPr>
              <a:t>5 4 2 </a:t>
            </a:r>
            <a:r>
              <a:rPr lang="sl-SI" sz="2400" dirty="0" smtClean="0"/>
              <a:t>... Konec. Izbrali smo torej 2, 4 in 5!</a:t>
            </a:r>
          </a:p>
          <a:p>
            <a:endParaRPr lang="en-GB" sz="2400" dirty="0" smtClean="0"/>
          </a:p>
        </p:txBody>
      </p:sp>
      <p:sp>
        <p:nvSpPr>
          <p:cNvPr id="337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3379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2E33A-BD36-40B4-98F8-392FC550A416}" type="slidenum">
              <a:rPr lang="sl-SI" smtClean="0"/>
              <a:pPr/>
              <a:t>11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398071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Generiranje različnih</a:t>
            </a:r>
            <a:endParaRPr lang="en-GB" smtClean="0"/>
          </a:p>
        </p:txBody>
      </p:sp>
      <p:sp>
        <p:nvSpPr>
          <p:cNvPr id="34821" name="Rectangle 3"/>
          <p:cNvSpPr>
            <a:spLocks noGrp="1" noChangeArrowheads="1"/>
          </p:cNvSpPr>
          <p:nvPr>
            <p:ph idx="1"/>
          </p:nvPr>
        </p:nvSpPr>
        <p:spPr>
          <a:xfrm>
            <a:off x="-684584" y="1428735"/>
            <a:ext cx="9828584" cy="4492639"/>
          </a:xfrm>
        </p:spPr>
        <p:txBody>
          <a:bodyPr>
            <a:noAutofit/>
          </a:bodyPr>
          <a:lstStyle/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600" dirty="0" smtClean="0">
                <a:latin typeface="Courier New" pitchFamily="49" charset="0"/>
              </a:rPr>
              <a:t>      </a:t>
            </a:r>
            <a:r>
              <a:rPr lang="en-GB" sz="1600" dirty="0" err="1" smtClean="0">
                <a:latin typeface="Courier New" pitchFamily="49" charset="0"/>
              </a:rPr>
              <a:t>i</a:t>
            </a:r>
            <a:r>
              <a:rPr lang="en-GB" sz="1600" dirty="0" smtClean="0">
                <a:latin typeface="Courier New" pitchFamily="49" charset="0"/>
              </a:rPr>
              <a:t> = 1</a:t>
            </a: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600" dirty="0" smtClean="0">
                <a:latin typeface="Courier New" pitchFamily="49" charset="0"/>
              </a:rPr>
              <a:t>      </a:t>
            </a:r>
            <a:r>
              <a:rPr lang="en-GB" sz="1600" dirty="0" err="1" smtClean="0">
                <a:latin typeface="Courier New" pitchFamily="49" charset="0"/>
              </a:rPr>
              <a:t>slike</a:t>
            </a:r>
            <a:r>
              <a:rPr lang="en-GB" sz="1600" dirty="0" smtClean="0">
                <a:latin typeface="Courier New" pitchFamily="49" charset="0"/>
              </a:rPr>
              <a:t> = </a:t>
            </a:r>
            <a:r>
              <a:rPr lang="sl-SI" sz="1600" dirty="0" smtClean="0">
                <a:latin typeface="Courier New" pitchFamily="49" charset="0"/>
              </a:rPr>
              <a:t>[</a:t>
            </a:r>
            <a:r>
              <a:rPr lang="en-GB" sz="1600" dirty="0" smtClean="0">
                <a:latin typeface="Courier New" pitchFamily="49" charset="0"/>
              </a:rPr>
              <a:t>-1]</a:t>
            </a:r>
            <a:r>
              <a:rPr lang="sl-SI" sz="1600" dirty="0" smtClean="0">
                <a:latin typeface="Courier New" pitchFamily="49" charset="0"/>
              </a:rPr>
              <a:t> </a:t>
            </a:r>
            <a:r>
              <a:rPr lang="sl-SI" sz="1600" dirty="0" smtClean="0">
                <a:latin typeface="Courier New" pitchFamily="49" charset="0"/>
              </a:rPr>
              <a:t># element z indeksom 0 ni pomemben</a:t>
            </a:r>
            <a:endParaRPr lang="en-GB" sz="1600" dirty="0" smtClean="0">
              <a:latin typeface="Courier New" pitchFamily="49" charset="0"/>
            </a:endParaRP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600" dirty="0" smtClean="0">
                <a:latin typeface="Courier New" pitchFamily="49" charset="0"/>
              </a:rPr>
              <a:t>      while </a:t>
            </a:r>
            <a:r>
              <a:rPr lang="en-GB" sz="1600" dirty="0" err="1" smtClean="0">
                <a:latin typeface="Courier New" pitchFamily="49" charset="0"/>
              </a:rPr>
              <a:t>i</a:t>
            </a:r>
            <a:r>
              <a:rPr lang="en-GB" sz="1600" dirty="0" smtClean="0">
                <a:latin typeface="Courier New" pitchFamily="49" charset="0"/>
              </a:rPr>
              <a:t> &lt;= </a:t>
            </a:r>
            <a:r>
              <a:rPr lang="en-GB" sz="1600" dirty="0" err="1" smtClean="0">
                <a:latin typeface="Courier New" pitchFamily="49" charset="0"/>
              </a:rPr>
              <a:t>velAlbuma</a:t>
            </a:r>
            <a:r>
              <a:rPr lang="sl-SI" sz="1600" dirty="0" smtClean="0">
                <a:latin typeface="Courier New" pitchFamily="49" charset="0"/>
              </a:rPr>
              <a:t> :</a:t>
            </a:r>
            <a:endParaRPr lang="en-GB" sz="1600" dirty="0" smtClean="0">
              <a:latin typeface="Courier New" pitchFamily="49" charset="0"/>
            </a:endParaRP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600" dirty="0" smtClean="0">
                <a:latin typeface="Courier New" pitchFamily="49" charset="0"/>
              </a:rPr>
              <a:t>         </a:t>
            </a:r>
            <a:r>
              <a:rPr lang="en-GB" sz="1600" dirty="0" err="1" smtClean="0">
                <a:latin typeface="Courier New" pitchFamily="49" charset="0"/>
              </a:rPr>
              <a:t>slike</a:t>
            </a:r>
            <a:r>
              <a:rPr lang="sl-SI" sz="1600" dirty="0" smtClean="0">
                <a:latin typeface="Courier New" pitchFamily="49" charset="0"/>
              </a:rPr>
              <a:t>.</a:t>
            </a:r>
            <a:r>
              <a:rPr lang="sl-SI" sz="1600" dirty="0" err="1" smtClean="0">
                <a:latin typeface="Courier New" pitchFamily="49" charset="0"/>
              </a:rPr>
              <a:t>append</a:t>
            </a:r>
            <a:r>
              <a:rPr lang="sl-SI" sz="1600" dirty="0" smtClean="0">
                <a:latin typeface="Courier New" pitchFamily="49" charset="0"/>
              </a:rPr>
              <a:t>(</a:t>
            </a:r>
            <a:r>
              <a:rPr lang="en-GB" sz="1600" dirty="0" err="1" smtClean="0">
                <a:latin typeface="Courier New" pitchFamily="49" charset="0"/>
              </a:rPr>
              <a:t>i</a:t>
            </a:r>
            <a:r>
              <a:rPr lang="sl-SI" sz="1600" dirty="0" smtClean="0">
                <a:latin typeface="Courier New" pitchFamily="49" charset="0"/>
              </a:rPr>
              <a:t>)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sl-SI" sz="1600" dirty="0" smtClean="0">
                <a:latin typeface="Courier New" pitchFamily="49" charset="0"/>
              </a:rPr>
              <a:t>#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ta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tabela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označuje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številko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sličice</a:t>
            </a:r>
            <a:endParaRPr lang="en-GB" sz="1600" dirty="0" smtClean="0">
              <a:latin typeface="Courier New" pitchFamily="49" charset="0"/>
            </a:endParaRP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600" dirty="0" smtClean="0">
                <a:latin typeface="Courier New" pitchFamily="49" charset="0"/>
              </a:rPr>
              <a:t>         </a:t>
            </a:r>
            <a:r>
              <a:rPr lang="en-GB" sz="1600" dirty="0" err="1" smtClean="0">
                <a:latin typeface="Courier New" pitchFamily="49" charset="0"/>
              </a:rPr>
              <a:t>i</a:t>
            </a:r>
            <a:r>
              <a:rPr lang="en-GB" sz="1600" dirty="0" smtClean="0">
                <a:latin typeface="Courier New" pitchFamily="49" charset="0"/>
              </a:rPr>
              <a:t> = </a:t>
            </a:r>
            <a:r>
              <a:rPr lang="en-GB" sz="1600" dirty="0" err="1" smtClean="0">
                <a:latin typeface="Courier New" pitchFamily="49" charset="0"/>
              </a:rPr>
              <a:t>i</a:t>
            </a:r>
            <a:r>
              <a:rPr lang="en-GB" sz="1600" dirty="0" smtClean="0">
                <a:latin typeface="Courier New" pitchFamily="49" charset="0"/>
              </a:rPr>
              <a:t> + 1</a:t>
            </a: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600" dirty="0" smtClean="0">
                <a:latin typeface="Courier New" pitchFamily="49" charset="0"/>
              </a:rPr>
              <a:t>      </a:t>
            </a:r>
            <a:r>
              <a:rPr lang="en-GB" sz="1600" dirty="0" err="1" smtClean="0">
                <a:latin typeface="Courier New" pitchFamily="49" charset="0"/>
              </a:rPr>
              <a:t>i</a:t>
            </a:r>
            <a:r>
              <a:rPr lang="en-GB" sz="1600" dirty="0" smtClean="0">
                <a:latin typeface="Courier New" pitchFamily="49" charset="0"/>
              </a:rPr>
              <a:t> = 1</a:t>
            </a:r>
            <a:endParaRPr lang="sl-SI" sz="1600" dirty="0" smtClean="0">
              <a:latin typeface="Courier New" pitchFamily="49" charset="0"/>
            </a:endParaRP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600" dirty="0" smtClean="0">
                <a:latin typeface="Courier New" pitchFamily="49" charset="0"/>
              </a:rPr>
              <a:t>      while </a:t>
            </a:r>
            <a:r>
              <a:rPr lang="en-GB" sz="1600" dirty="0" err="1" smtClean="0">
                <a:latin typeface="Courier New" pitchFamily="49" charset="0"/>
              </a:rPr>
              <a:t>i</a:t>
            </a:r>
            <a:r>
              <a:rPr lang="en-GB" sz="1600" dirty="0" smtClean="0">
                <a:latin typeface="Courier New" pitchFamily="49" charset="0"/>
              </a:rPr>
              <a:t> &lt;= 6</a:t>
            </a:r>
            <a:r>
              <a:rPr lang="sl-SI" sz="1600" dirty="0" smtClean="0">
                <a:latin typeface="Courier New" pitchFamily="49" charset="0"/>
              </a:rPr>
              <a:t> </a:t>
            </a:r>
            <a:r>
              <a:rPr lang="sl-SI" sz="1600" dirty="0" smtClean="0">
                <a:latin typeface="Courier New" pitchFamily="49" charset="0"/>
              </a:rPr>
              <a:t>:</a:t>
            </a:r>
            <a:r>
              <a:rPr lang="en-GB" sz="1600" dirty="0" smtClean="0">
                <a:latin typeface="Courier New" pitchFamily="49" charset="0"/>
              </a:rPr>
              <a:t> # </a:t>
            </a:r>
            <a:r>
              <a:rPr lang="en-GB" sz="1600" dirty="0" err="1" smtClean="0">
                <a:latin typeface="Courier New" pitchFamily="49" charset="0"/>
              </a:rPr>
              <a:t>potrebujemo</a:t>
            </a:r>
            <a:r>
              <a:rPr lang="en-GB" sz="1600" dirty="0" smtClean="0">
                <a:latin typeface="Courier New" pitchFamily="49" charset="0"/>
              </a:rPr>
              <a:t> 6 </a:t>
            </a:r>
            <a:r>
              <a:rPr lang="en-GB" sz="1600" dirty="0" err="1" smtClean="0">
                <a:latin typeface="Courier New" pitchFamily="49" charset="0"/>
              </a:rPr>
              <a:t>različnih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sličic</a:t>
            </a:r>
            <a:endParaRPr lang="en-GB" sz="1600" dirty="0" smtClean="0">
              <a:latin typeface="Courier New" pitchFamily="49" charset="0"/>
            </a:endParaRP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600" dirty="0" smtClean="0">
                <a:latin typeface="Courier New" pitchFamily="49" charset="0"/>
              </a:rPr>
              <a:t>         </a:t>
            </a:r>
            <a:r>
              <a:rPr lang="sl-SI" sz="1600" dirty="0" smtClean="0">
                <a:latin typeface="Courier New" pitchFamily="49" charset="0"/>
              </a:rPr>
              <a:t>#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Izberemo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iz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tabele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slik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sličico</a:t>
            </a:r>
            <a:r>
              <a:rPr lang="en-GB" sz="1600" dirty="0" smtClean="0">
                <a:latin typeface="Courier New" pitchFamily="49" charset="0"/>
              </a:rPr>
              <a:t>. </a:t>
            </a:r>
            <a:r>
              <a:rPr lang="en-GB" sz="1600" dirty="0" err="1" smtClean="0">
                <a:latin typeface="Courier New" pitchFamily="49" charset="0"/>
              </a:rPr>
              <a:t>Prvič</a:t>
            </a:r>
            <a:r>
              <a:rPr lang="en-GB" sz="1600" dirty="0" smtClean="0">
                <a:latin typeface="Courier New" pitchFamily="49" charset="0"/>
              </a:rPr>
              <a:t> so </a:t>
            </a:r>
            <a:r>
              <a:rPr lang="en-GB" sz="1600" dirty="0" err="1" smtClean="0">
                <a:latin typeface="Courier New" pitchFamily="49" charset="0"/>
              </a:rPr>
              <a:t>kandidati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mesta</a:t>
            </a:r>
            <a:r>
              <a:rPr lang="en-GB" sz="1600" dirty="0" smtClean="0">
                <a:latin typeface="Courier New" pitchFamily="49" charset="0"/>
              </a:rPr>
              <a:t> </a:t>
            </a:r>
            <a:endParaRPr lang="sl-SI" sz="1600" dirty="0" smtClean="0">
              <a:latin typeface="Courier New" pitchFamily="49" charset="0"/>
            </a:endParaRP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600" dirty="0">
                <a:latin typeface="Courier New" pitchFamily="49" charset="0"/>
              </a:rPr>
              <a:t> </a:t>
            </a:r>
            <a:r>
              <a:rPr lang="sl-SI" sz="1600" dirty="0" smtClean="0">
                <a:latin typeface="Courier New" pitchFamily="49" charset="0"/>
              </a:rPr>
              <a:t>        # </a:t>
            </a:r>
            <a:r>
              <a:rPr lang="en-GB" sz="1600" dirty="0" smtClean="0">
                <a:latin typeface="Courier New" pitchFamily="49" charset="0"/>
              </a:rPr>
              <a:t>od 1 do </a:t>
            </a:r>
            <a:r>
              <a:rPr lang="en-GB" sz="1600" dirty="0" err="1" smtClean="0">
                <a:latin typeface="Courier New" pitchFamily="49" charset="0"/>
              </a:rPr>
              <a:t>velAlbuma</a:t>
            </a:r>
            <a:endParaRPr lang="en-GB" sz="1600" dirty="0" smtClean="0">
              <a:latin typeface="Courier New" pitchFamily="49" charset="0"/>
            </a:endParaRP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600" dirty="0" smtClean="0">
                <a:latin typeface="Courier New" pitchFamily="49" charset="0"/>
              </a:rPr>
              <a:t>         </a:t>
            </a:r>
            <a:r>
              <a:rPr lang="sl-SI" sz="1600" dirty="0" smtClean="0">
                <a:latin typeface="Courier New" pitchFamily="49" charset="0"/>
              </a:rPr>
              <a:t>#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</a:rPr>
              <a:t>D</a:t>
            </a:r>
            <a:r>
              <a:rPr lang="en-GB" sz="1600" dirty="0" err="1" smtClean="0">
                <a:latin typeface="Courier New" pitchFamily="49" charset="0"/>
              </a:rPr>
              <a:t>rugič</a:t>
            </a:r>
            <a:r>
              <a:rPr lang="en-GB" sz="1600" dirty="0" smtClean="0">
                <a:latin typeface="Courier New" pitchFamily="49" charset="0"/>
              </a:rPr>
              <a:t> so </a:t>
            </a:r>
            <a:r>
              <a:rPr lang="en-GB" sz="1600" dirty="0" err="1" smtClean="0">
                <a:latin typeface="Courier New" pitchFamily="49" charset="0"/>
              </a:rPr>
              <a:t>kandidati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mesta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od</a:t>
            </a:r>
            <a:r>
              <a:rPr lang="en-GB" sz="1600" dirty="0" smtClean="0">
                <a:latin typeface="Courier New" pitchFamily="49" charset="0"/>
              </a:rPr>
              <a:t> 1 do </a:t>
            </a:r>
            <a:r>
              <a:rPr lang="en-GB" sz="1600" dirty="0" err="1" smtClean="0">
                <a:latin typeface="Courier New" pitchFamily="49" charset="0"/>
              </a:rPr>
              <a:t>velAlbuma</a:t>
            </a:r>
            <a:r>
              <a:rPr lang="en-GB" sz="1600" dirty="0" smtClean="0">
                <a:latin typeface="Courier New" pitchFamily="49" charset="0"/>
              </a:rPr>
              <a:t> – 1</a:t>
            </a:r>
            <a:r>
              <a:rPr lang="sl-SI" sz="1600" dirty="0" smtClean="0">
                <a:latin typeface="Courier New" pitchFamily="49" charset="0"/>
              </a:rPr>
              <a:t>, </a:t>
            </a:r>
            <a:r>
              <a:rPr lang="en-GB" sz="1600" dirty="0" err="1" smtClean="0">
                <a:latin typeface="Courier New" pitchFamily="49" charset="0"/>
              </a:rPr>
              <a:t>tretjič</a:t>
            </a:r>
            <a:r>
              <a:rPr lang="en-GB" sz="1600" dirty="0" smtClean="0">
                <a:latin typeface="Courier New" pitchFamily="49" charset="0"/>
              </a:rPr>
              <a:t> ...</a:t>
            </a: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600" dirty="0" smtClean="0">
                <a:latin typeface="Courier New" pitchFamily="49" charset="0"/>
              </a:rPr>
              <a:t>         </a:t>
            </a:r>
            <a:r>
              <a:rPr lang="en-GB" sz="1600" dirty="0" err="1" smtClean="0">
                <a:latin typeface="Courier New" pitchFamily="49" charset="0"/>
              </a:rPr>
              <a:t>izbira</a:t>
            </a:r>
            <a:r>
              <a:rPr lang="en-GB" sz="1600" dirty="0" smtClean="0">
                <a:latin typeface="Courier New" pitchFamily="49" charset="0"/>
              </a:rPr>
              <a:t> = </a:t>
            </a:r>
            <a:r>
              <a:rPr lang="sl-SI" sz="1600" dirty="0" err="1" smtClean="0">
                <a:latin typeface="Courier New" pitchFamily="49" charset="0"/>
              </a:rPr>
              <a:t>random.randint</a:t>
            </a:r>
            <a:r>
              <a:rPr lang="sl-SI" sz="1600" dirty="0" smtClean="0">
                <a:latin typeface="Courier New" pitchFamily="49" charset="0"/>
              </a:rPr>
              <a:t>(1, </a:t>
            </a:r>
            <a:r>
              <a:rPr lang="en-GB" sz="1600" dirty="0" err="1" smtClean="0">
                <a:latin typeface="Courier New" pitchFamily="49" charset="0"/>
              </a:rPr>
              <a:t>velAlbuma</a:t>
            </a:r>
            <a:r>
              <a:rPr lang="en-GB" sz="1600" dirty="0" smtClean="0">
                <a:latin typeface="Courier New" pitchFamily="49" charset="0"/>
              </a:rPr>
              <a:t> - (</a:t>
            </a:r>
            <a:r>
              <a:rPr lang="en-GB" sz="1600" dirty="0" err="1" smtClean="0">
                <a:latin typeface="Courier New" pitchFamily="49" charset="0"/>
              </a:rPr>
              <a:t>i</a:t>
            </a:r>
            <a:r>
              <a:rPr lang="en-GB" sz="1600" dirty="0" smtClean="0">
                <a:latin typeface="Courier New" pitchFamily="49" charset="0"/>
              </a:rPr>
              <a:t> - 1))</a:t>
            </a: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600" dirty="0" smtClean="0">
                <a:latin typeface="Courier New" pitchFamily="49" charset="0"/>
              </a:rPr>
              <a:t>         </a:t>
            </a:r>
            <a:r>
              <a:rPr lang="en-GB" sz="1600" dirty="0" err="1" smtClean="0">
                <a:latin typeface="Courier New" pitchFamily="49" charset="0"/>
              </a:rPr>
              <a:t>slicica</a:t>
            </a:r>
            <a:r>
              <a:rPr lang="en-GB" sz="1600" dirty="0" smtClean="0">
                <a:latin typeface="Courier New" pitchFamily="49" charset="0"/>
              </a:rPr>
              <a:t> = </a:t>
            </a:r>
            <a:r>
              <a:rPr lang="en-GB" sz="1600" dirty="0" err="1" smtClean="0">
                <a:latin typeface="Courier New" pitchFamily="49" charset="0"/>
              </a:rPr>
              <a:t>slike</a:t>
            </a:r>
            <a:r>
              <a:rPr lang="en-GB" sz="1600" dirty="0" smtClean="0">
                <a:latin typeface="Courier New" pitchFamily="49" charset="0"/>
              </a:rPr>
              <a:t>[</a:t>
            </a:r>
            <a:r>
              <a:rPr lang="en-GB" sz="1600" dirty="0" err="1" smtClean="0">
                <a:latin typeface="Courier New" pitchFamily="49" charset="0"/>
              </a:rPr>
              <a:t>izbira</a:t>
            </a:r>
            <a:r>
              <a:rPr lang="en-GB" sz="1600" dirty="0" smtClean="0">
                <a:latin typeface="Courier New" pitchFamily="49" charset="0"/>
              </a:rPr>
              <a:t>]</a:t>
            </a: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600" dirty="0" smtClean="0">
                <a:latin typeface="Courier New" pitchFamily="49" charset="0"/>
              </a:rPr>
              <a:t>         </a:t>
            </a:r>
            <a:r>
              <a:rPr lang="en-GB" sz="1600" dirty="0" err="1" smtClean="0">
                <a:latin typeface="Courier New" pitchFamily="49" charset="0"/>
              </a:rPr>
              <a:t>slike</a:t>
            </a:r>
            <a:r>
              <a:rPr lang="en-GB" sz="1600" dirty="0" smtClean="0">
                <a:latin typeface="Courier New" pitchFamily="49" charset="0"/>
              </a:rPr>
              <a:t>[</a:t>
            </a:r>
            <a:r>
              <a:rPr lang="en-GB" sz="1600" dirty="0" err="1" smtClean="0">
                <a:latin typeface="Courier New" pitchFamily="49" charset="0"/>
              </a:rPr>
              <a:t>izbira</a:t>
            </a:r>
            <a:r>
              <a:rPr lang="en-GB" sz="1600" dirty="0" smtClean="0">
                <a:latin typeface="Courier New" pitchFamily="49" charset="0"/>
              </a:rPr>
              <a:t>] = </a:t>
            </a:r>
            <a:r>
              <a:rPr lang="en-GB" sz="1600" dirty="0" err="1" smtClean="0">
                <a:latin typeface="Courier New" pitchFamily="49" charset="0"/>
              </a:rPr>
              <a:t>slike</a:t>
            </a:r>
            <a:r>
              <a:rPr lang="en-GB" sz="1600" dirty="0" smtClean="0">
                <a:latin typeface="Courier New" pitchFamily="49" charset="0"/>
              </a:rPr>
              <a:t>[</a:t>
            </a:r>
            <a:r>
              <a:rPr lang="en-GB" sz="1600" dirty="0" err="1" smtClean="0">
                <a:latin typeface="Courier New" pitchFamily="49" charset="0"/>
              </a:rPr>
              <a:t>velAlbuma</a:t>
            </a:r>
            <a:r>
              <a:rPr lang="en-GB" sz="1600" dirty="0" smtClean="0">
                <a:latin typeface="Courier New" pitchFamily="49" charset="0"/>
              </a:rPr>
              <a:t> - (</a:t>
            </a:r>
            <a:r>
              <a:rPr lang="en-GB" sz="1600" dirty="0" err="1" smtClean="0">
                <a:latin typeface="Courier New" pitchFamily="49" charset="0"/>
              </a:rPr>
              <a:t>i</a:t>
            </a:r>
            <a:r>
              <a:rPr lang="en-GB" sz="1600" dirty="0" smtClean="0">
                <a:latin typeface="Courier New" pitchFamily="49" charset="0"/>
              </a:rPr>
              <a:t> - 1)]</a:t>
            </a:r>
            <a:endParaRPr lang="sl-SI" sz="1600" dirty="0" smtClean="0">
              <a:latin typeface="Courier New" pitchFamily="49" charset="0"/>
            </a:endParaRP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600" dirty="0" smtClean="0">
                <a:latin typeface="Courier New" pitchFamily="49" charset="0"/>
              </a:rPr>
              <a:t>         #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na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mesto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izbire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damo</a:t>
            </a:r>
            <a:r>
              <a:rPr lang="en-GB" sz="1600" dirty="0" smtClean="0">
                <a:latin typeface="Courier New" pitchFamily="49" charset="0"/>
              </a:rPr>
              <a:t> "</a:t>
            </a:r>
            <a:r>
              <a:rPr lang="en-GB" sz="1600" dirty="0" err="1" smtClean="0">
                <a:latin typeface="Courier New" pitchFamily="49" charset="0"/>
              </a:rPr>
              <a:t>zadnjo</a:t>
            </a:r>
            <a:r>
              <a:rPr lang="en-GB" sz="1600" dirty="0" smtClean="0">
                <a:latin typeface="Courier New" pitchFamily="49" charset="0"/>
              </a:rPr>
              <a:t>" </a:t>
            </a:r>
            <a:r>
              <a:rPr lang="en-GB" sz="1600" dirty="0" err="1" smtClean="0">
                <a:latin typeface="Courier New" pitchFamily="49" charset="0"/>
              </a:rPr>
              <a:t>sličico</a:t>
            </a:r>
            <a:r>
              <a:rPr lang="en-GB" sz="1600" dirty="0" smtClean="0">
                <a:latin typeface="Courier New" pitchFamily="49" charset="0"/>
              </a:rPr>
              <a:t>, </a:t>
            </a:r>
            <a:r>
              <a:rPr lang="en-GB" sz="1600" dirty="0" err="1" smtClean="0">
                <a:latin typeface="Courier New" pitchFamily="49" charset="0"/>
              </a:rPr>
              <a:t>da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bo</a:t>
            </a:r>
            <a:r>
              <a:rPr lang="en-GB" sz="1600" dirty="0" smtClean="0">
                <a:latin typeface="Courier New" pitchFamily="49" charset="0"/>
              </a:rPr>
              <a:t> v </a:t>
            </a:r>
            <a:r>
              <a:rPr lang="en-GB" sz="1600" dirty="0" err="1" smtClean="0">
                <a:latin typeface="Courier New" pitchFamily="49" charset="0"/>
              </a:rPr>
              <a:t>naslednjem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koraku</a:t>
            </a:r>
            <a:r>
              <a:rPr lang="en-GB" sz="1600" dirty="0" smtClean="0">
                <a:latin typeface="Courier New" pitchFamily="49" charset="0"/>
              </a:rPr>
              <a:t> OK</a:t>
            </a: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600" dirty="0" smtClean="0">
                <a:latin typeface="Courier New" pitchFamily="49" charset="0"/>
              </a:rPr>
              <a:t>         </a:t>
            </a:r>
            <a:r>
              <a:rPr lang="sl-SI" sz="1600" dirty="0" smtClean="0">
                <a:latin typeface="Courier New" pitchFamily="49" charset="0"/>
              </a:rPr>
              <a:t>#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saj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zadnje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mesto</a:t>
            </a:r>
            <a:r>
              <a:rPr lang="en-GB" sz="1600" dirty="0" smtClean="0">
                <a:latin typeface="Courier New" pitchFamily="49" charset="0"/>
              </a:rPr>
              <a:t> ne </a:t>
            </a:r>
            <a:r>
              <a:rPr lang="en-GB" sz="1600" dirty="0" err="1" smtClean="0">
                <a:latin typeface="Courier New" pitchFamily="49" charset="0"/>
              </a:rPr>
              <a:t>bomo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upoštevali</a:t>
            </a:r>
            <a:r>
              <a:rPr lang="en-GB" sz="1600" dirty="0" smtClean="0">
                <a:latin typeface="Courier New" pitchFamily="49" charset="0"/>
              </a:rPr>
              <a:t>! </a:t>
            </a:r>
            <a:r>
              <a:rPr lang="en-GB" sz="1600" dirty="0" err="1" smtClean="0">
                <a:latin typeface="Courier New" pitchFamily="49" charset="0"/>
              </a:rPr>
              <a:t>Sličica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na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mestu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izbire</a:t>
            </a:r>
            <a:r>
              <a:rPr lang="en-GB" sz="1600" dirty="0" smtClean="0">
                <a:latin typeface="Courier New" pitchFamily="49" charset="0"/>
              </a:rPr>
              <a:t> pa</a:t>
            </a: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600" dirty="0" smtClean="0">
                <a:latin typeface="Courier New" pitchFamily="49" charset="0"/>
              </a:rPr>
              <a:t>         </a:t>
            </a:r>
            <a:r>
              <a:rPr lang="sl-SI" sz="1600" dirty="0" smtClean="0">
                <a:latin typeface="Courier New" pitchFamily="49" charset="0"/>
              </a:rPr>
              <a:t>#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tako</a:t>
            </a:r>
            <a:r>
              <a:rPr lang="en-GB" sz="1600" dirty="0" smtClean="0">
                <a:latin typeface="Courier New" pitchFamily="49" charset="0"/>
              </a:rPr>
              <a:t> ne </a:t>
            </a:r>
            <a:r>
              <a:rPr lang="en-GB" sz="1600" dirty="0" err="1" smtClean="0">
                <a:latin typeface="Courier New" pitchFamily="49" charset="0"/>
              </a:rPr>
              <a:t>bo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prišla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več</a:t>
            </a:r>
            <a:r>
              <a:rPr lang="en-GB" sz="1600" dirty="0" smtClean="0">
                <a:latin typeface="Courier New" pitchFamily="49" charset="0"/>
              </a:rPr>
              <a:t> v </a:t>
            </a:r>
            <a:r>
              <a:rPr lang="en-GB" sz="1600" dirty="0" err="1" smtClean="0">
                <a:latin typeface="Courier New" pitchFamily="49" charset="0"/>
              </a:rPr>
              <a:t>poštev</a:t>
            </a:r>
            <a:endParaRPr lang="en-GB" sz="1600" dirty="0" smtClean="0">
              <a:latin typeface="Courier New" pitchFamily="49" charset="0"/>
            </a:endParaRP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600" dirty="0" smtClean="0">
                <a:latin typeface="Courier New" pitchFamily="49" charset="0"/>
              </a:rPr>
              <a:t>         </a:t>
            </a:r>
            <a:r>
              <a:rPr lang="en-GB" sz="1600" dirty="0" err="1" smtClean="0">
                <a:latin typeface="Courier New" pitchFamily="49" charset="0"/>
              </a:rPr>
              <a:t>i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smtClean="0">
                <a:latin typeface="Courier New" pitchFamily="49" charset="0"/>
              </a:rPr>
              <a:t>= </a:t>
            </a:r>
            <a:r>
              <a:rPr lang="en-GB" sz="1600" dirty="0" err="1" smtClean="0">
                <a:latin typeface="Courier New" pitchFamily="49" charset="0"/>
              </a:rPr>
              <a:t>i</a:t>
            </a:r>
            <a:r>
              <a:rPr lang="en-GB" sz="1600" dirty="0" smtClean="0">
                <a:latin typeface="Courier New" pitchFamily="49" charset="0"/>
              </a:rPr>
              <a:t> + </a:t>
            </a:r>
            <a:r>
              <a:rPr lang="en-GB" sz="1600" dirty="0" smtClean="0">
                <a:latin typeface="Courier New" pitchFamily="49" charset="0"/>
              </a:rPr>
              <a:t>1</a:t>
            </a: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600" dirty="0">
                <a:latin typeface="Courier New" pitchFamily="49" charset="0"/>
              </a:rPr>
              <a:t> </a:t>
            </a:r>
            <a:r>
              <a:rPr lang="en-GB" sz="1600" dirty="0" smtClean="0">
                <a:latin typeface="Courier New" pitchFamily="49" charset="0"/>
              </a:rPr>
              <a:t>    # v </a:t>
            </a:r>
            <a:r>
              <a:rPr lang="en-GB" sz="1600" dirty="0" err="1" smtClean="0">
                <a:latin typeface="Courier New" pitchFamily="49" charset="0"/>
              </a:rPr>
              <a:t>slike</a:t>
            </a:r>
            <a:r>
              <a:rPr lang="en-GB" sz="1600" dirty="0" smtClean="0">
                <a:latin typeface="Courier New" pitchFamily="49" charset="0"/>
              </a:rPr>
              <a:t> imam </a:t>
            </a:r>
            <a:r>
              <a:rPr lang="en-GB" sz="1600" dirty="0" err="1" smtClean="0">
                <a:latin typeface="Courier New" pitchFamily="49" charset="0"/>
              </a:rPr>
              <a:t>sedaj</a:t>
            </a:r>
            <a:r>
              <a:rPr lang="en-GB" sz="1600" dirty="0" smtClean="0">
                <a:latin typeface="Courier New" pitchFamily="49" charset="0"/>
              </a:rPr>
              <a:t> 6 </a:t>
            </a:r>
            <a:r>
              <a:rPr lang="en-GB" sz="1600" dirty="0" err="1" smtClean="0">
                <a:latin typeface="Courier New" pitchFamily="49" charset="0"/>
              </a:rPr>
              <a:t>različnih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sličic</a:t>
            </a:r>
            <a:r>
              <a:rPr lang="en-GB" sz="1600" smtClean="0">
                <a:latin typeface="Courier New" pitchFamily="49" charset="0"/>
              </a:rPr>
              <a:t>!</a:t>
            </a:r>
            <a:endParaRPr lang="en-GB" sz="1600" dirty="0" smtClean="0">
              <a:latin typeface="Courier New" pitchFamily="49" charset="0"/>
            </a:endParaRP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600" dirty="0" smtClean="0">
                <a:latin typeface="Courier New" pitchFamily="49" charset="0"/>
              </a:rPr>
              <a:t>      </a:t>
            </a: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600" dirty="0" smtClean="0">
                <a:latin typeface="Courier New" pitchFamily="49" charset="0"/>
              </a:rPr>
              <a:t> </a:t>
            </a:r>
          </a:p>
        </p:txBody>
      </p:sp>
      <p:sp>
        <p:nvSpPr>
          <p:cNvPr id="3481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348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C5CA83-FE0E-456C-B47A-5EF94CD94F03}" type="slidenum">
              <a:rPr lang="sl-SI" smtClean="0"/>
              <a:pPr/>
              <a:t>12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06231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Ideja</a:t>
            </a:r>
            <a:endParaRPr lang="en-GB" smtClean="0"/>
          </a:p>
        </p:txBody>
      </p:sp>
      <p:sp>
        <p:nvSpPr>
          <p:cNvPr id="2549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smtClean="0"/>
              <a:t>Izračunajmo!</a:t>
            </a:r>
          </a:p>
          <a:p>
            <a:pPr lvl="1"/>
            <a:r>
              <a:rPr lang="sl-SI" smtClean="0"/>
              <a:t>Pa se še spomnimo toliko matematike?</a:t>
            </a:r>
          </a:p>
          <a:p>
            <a:r>
              <a:rPr lang="sl-SI" smtClean="0"/>
              <a:t>S pomočjo računalnika simulirati nakupovanje.</a:t>
            </a:r>
          </a:p>
          <a:p>
            <a:r>
              <a:rPr lang="sl-SI" smtClean="0"/>
              <a:t>Polnjenje albuma izvesti velikokrat in določiti povprečje.</a:t>
            </a:r>
          </a:p>
          <a:p>
            <a:r>
              <a:rPr lang="sl-SI" smtClean="0"/>
              <a:t>Če bomo to izvedli dovolj-krat, se matematični in "statistični" izračun ne bosta veliko razlikovala!</a:t>
            </a:r>
          </a:p>
          <a:p>
            <a:endParaRPr lang="en-GB" smtClean="0"/>
          </a:p>
        </p:txBody>
      </p:sp>
      <p:sp>
        <p:nvSpPr>
          <p:cNvPr id="2560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2560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65AD8-EC86-4F01-A81D-56A7E6D1460E}" type="slidenum">
              <a:rPr lang="sl-SI" smtClean="0"/>
              <a:pPr/>
              <a:t>2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79" grpId="0" build="p" bldLvl="3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Predpostavke</a:t>
            </a:r>
            <a:endParaRPr lang="en-GB" smtClean="0"/>
          </a:p>
        </p:txBody>
      </p:sp>
      <p:sp>
        <p:nvSpPr>
          <p:cNvPr id="2560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Proizvajalci so pošteni</a:t>
            </a:r>
          </a:p>
          <a:p>
            <a:pPr lvl="1" eaLnBrk="1" hangingPunct="1"/>
            <a:r>
              <a:rPr lang="sl-SI" dirty="0" smtClean="0"/>
              <a:t>Vse sličice nastopajo enako pogosto</a:t>
            </a:r>
          </a:p>
          <a:p>
            <a:pPr eaLnBrk="1" hangingPunct="1"/>
            <a:r>
              <a:rPr lang="sl-SI" dirty="0" smtClean="0"/>
              <a:t>Anže ne pozna nikogar, ki bi zbiral iste sličice in nima možnosti menjave.</a:t>
            </a:r>
          </a:p>
          <a:p>
            <a:pPr eaLnBrk="1" hangingPunct="1"/>
            <a:endParaRPr lang="sl-SI" dirty="0" smtClean="0"/>
          </a:p>
          <a:p>
            <a:pPr eaLnBrk="1" hangingPunct="1"/>
            <a:r>
              <a:rPr lang="sl-SI" dirty="0" smtClean="0"/>
              <a:t>Kupovanje</a:t>
            </a:r>
          </a:p>
          <a:p>
            <a:pPr lvl="1" eaLnBrk="1" hangingPunct="1"/>
            <a:r>
              <a:rPr lang="sl-SI" dirty="0" smtClean="0"/>
              <a:t>Enostavno</a:t>
            </a:r>
          </a:p>
          <a:p>
            <a:pPr lvl="2" eaLnBrk="1" hangingPunct="1"/>
            <a:r>
              <a:rPr lang="sl-SI" dirty="0" smtClean="0"/>
              <a:t>Izberemo naključno število med 1 in velikostjo albuma (številom sličic)</a:t>
            </a:r>
          </a:p>
          <a:p>
            <a:pPr lvl="1" eaLnBrk="1" hangingPunct="1"/>
            <a:r>
              <a:rPr lang="sl-SI" dirty="0" err="1" smtClean="0">
                <a:latin typeface="Courier New" pitchFamily="49" charset="0"/>
              </a:rPr>
              <a:t>random.randint</a:t>
            </a:r>
            <a:r>
              <a:rPr lang="sl-SI" dirty="0" smtClean="0">
                <a:latin typeface="Courier New" pitchFamily="49" charset="0"/>
              </a:rPr>
              <a:t>(1, </a:t>
            </a:r>
            <a:r>
              <a:rPr lang="sl-SI" dirty="0" err="1" smtClean="0">
                <a:latin typeface="Courier New" pitchFamily="49" charset="0"/>
              </a:rPr>
              <a:t>velAlbuma</a:t>
            </a:r>
            <a:r>
              <a:rPr lang="sl-SI" dirty="0" smtClean="0">
                <a:latin typeface="Courier New" pitchFamily="49" charset="0"/>
              </a:rPr>
              <a:t>)</a:t>
            </a:r>
          </a:p>
          <a:p>
            <a:pPr eaLnBrk="1" hangingPunct="1"/>
            <a:endParaRPr lang="en-GB" dirty="0" smtClean="0"/>
          </a:p>
        </p:txBody>
      </p:sp>
      <p:sp>
        <p:nvSpPr>
          <p:cNvPr id="26626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266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13E34C-F378-4EDA-9671-D1078EEAFE6F}" type="slidenum">
              <a:rPr lang="sl-SI" smtClean="0"/>
              <a:pPr/>
              <a:t>3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3" grpId="0" build="p" bldLvl="3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Album</a:t>
            </a:r>
            <a:endParaRPr lang="en-GB" smtClean="0"/>
          </a:p>
        </p:txBody>
      </p:sp>
      <p:sp>
        <p:nvSpPr>
          <p:cNvPr id="258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indent="-342900" eaLnBrk="1" hangingPunct="1">
              <a:lnSpc>
                <a:spcPct val="90000"/>
              </a:lnSpc>
            </a:pPr>
            <a:r>
              <a:rPr lang="sl-SI" sz="2200" dirty="0" smtClean="0"/>
              <a:t>Sličica – posamezni element </a:t>
            </a:r>
            <a:r>
              <a:rPr lang="en-GB" sz="2200" dirty="0" err="1" smtClean="0"/>
              <a:t>tabele</a:t>
            </a:r>
            <a:endParaRPr lang="sl-SI" sz="2200" dirty="0" smtClean="0"/>
          </a:p>
          <a:p>
            <a:pPr lvl="1" indent="-342900">
              <a:lnSpc>
                <a:spcPct val="90000"/>
              </a:lnSpc>
            </a:pPr>
            <a:r>
              <a:rPr lang="sl-SI" dirty="0" smtClean="0">
                <a:latin typeface="Courier New" pitchFamily="49" charset="0"/>
              </a:rPr>
              <a:t>album[5] </a:t>
            </a:r>
            <a:r>
              <a:rPr lang="sl-SI" dirty="0" smtClean="0"/>
              <a:t>... </a:t>
            </a:r>
            <a:r>
              <a:rPr lang="en-GB" dirty="0" smtClean="0"/>
              <a:t> </a:t>
            </a:r>
            <a:r>
              <a:rPr lang="sl-SI" dirty="0" smtClean="0"/>
              <a:t>sličic</a:t>
            </a:r>
            <a:r>
              <a:rPr lang="en-GB" dirty="0" smtClean="0"/>
              <a:t>a</a:t>
            </a:r>
            <a:r>
              <a:rPr lang="sl-SI" dirty="0" smtClean="0"/>
              <a:t> 5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en-GB" sz="2200" dirty="0" err="1" smtClean="0"/>
              <a:t>Tabela</a:t>
            </a:r>
            <a:r>
              <a:rPr lang="en-GB" sz="2200" dirty="0" smtClean="0"/>
              <a:t> je</a:t>
            </a:r>
            <a:r>
              <a:rPr lang="sl-SI" sz="2200" dirty="0" smtClean="0"/>
              <a:t> </a:t>
            </a:r>
            <a:r>
              <a:rPr lang="sl-SI" sz="2200" dirty="0" smtClean="0"/>
              <a:t>tako </a:t>
            </a:r>
            <a:r>
              <a:rPr lang="sl-SI" sz="2200" dirty="0" smtClean="0"/>
              <a:t>velik</a:t>
            </a:r>
            <a:r>
              <a:rPr lang="en-GB" sz="2200" dirty="0" smtClean="0"/>
              <a:t>a</a:t>
            </a:r>
            <a:r>
              <a:rPr lang="sl-SI" sz="2200" dirty="0" smtClean="0"/>
              <a:t> </a:t>
            </a:r>
            <a:r>
              <a:rPr lang="sl-SI" sz="2200" dirty="0" smtClean="0"/>
              <a:t>kot album (kot je število sličic)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sl-SI" sz="2200" dirty="0" smtClean="0"/>
              <a:t>Zanima nas le, če sličica je, ali </a:t>
            </a:r>
            <a:r>
              <a:rPr lang="sl-SI" sz="2200" dirty="0" smtClean="0"/>
              <a:t>ni</a:t>
            </a:r>
            <a:endParaRPr lang="en-GB" sz="2200" dirty="0" smtClean="0"/>
          </a:p>
          <a:p>
            <a:pPr lvl="1" indent="-342900">
              <a:lnSpc>
                <a:spcPct val="90000"/>
              </a:lnSpc>
            </a:pPr>
            <a:r>
              <a:rPr lang="sl-SI" dirty="0" smtClean="0">
                <a:latin typeface="Courier New" pitchFamily="49" charset="0"/>
              </a:rPr>
              <a:t>album[5] </a:t>
            </a:r>
            <a:r>
              <a:rPr lang="sl-SI" dirty="0" smtClean="0"/>
              <a:t>... ali imamo sličico 5</a:t>
            </a:r>
          </a:p>
          <a:p>
            <a:pPr lvl="1" indent="-342900">
              <a:lnSpc>
                <a:spcPct val="90000"/>
              </a:lnSpc>
            </a:pPr>
            <a:r>
              <a:rPr lang="en-GB" dirty="0" err="1" smtClean="0"/>
              <a:t>Elementi</a:t>
            </a:r>
            <a:r>
              <a:rPr lang="en-GB" dirty="0" smtClean="0"/>
              <a:t> so </a:t>
            </a:r>
            <a:r>
              <a:rPr lang="en-GB" dirty="0" err="1" smtClean="0"/>
              <a:t>torej</a:t>
            </a:r>
            <a:r>
              <a:rPr lang="en-GB" dirty="0" smtClean="0"/>
              <a:t> 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GB" dirty="0" smtClean="0"/>
              <a:t> </a:t>
            </a:r>
            <a:r>
              <a:rPr lang="en-GB" dirty="0" err="1" smtClean="0"/>
              <a:t>ali</a:t>
            </a:r>
            <a:r>
              <a:rPr lang="en-GB" dirty="0" smtClean="0"/>
              <a:t> 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indent="-342900">
              <a:lnSpc>
                <a:spcPct val="90000"/>
              </a:lnSpc>
            </a:pPr>
            <a:r>
              <a:rPr lang="en-GB" dirty="0" smtClean="0"/>
              <a:t>Na </a:t>
            </a:r>
            <a:r>
              <a:rPr lang="en-GB" dirty="0" err="1" smtClean="0"/>
              <a:t>začetku</a:t>
            </a:r>
            <a:r>
              <a:rPr lang="en-GB" dirty="0" smtClean="0"/>
              <a:t> je album </a:t>
            </a:r>
            <a:r>
              <a:rPr lang="en-GB" dirty="0" err="1" smtClean="0"/>
              <a:t>prazen</a:t>
            </a:r>
            <a:endParaRPr lang="sl-SI" sz="2200" dirty="0" smtClean="0"/>
          </a:p>
          <a:p>
            <a:pPr marL="742950" lvl="1" indent="-285750" eaLnBrk="1" hangingPunct="1">
              <a:lnSpc>
                <a:spcPct val="90000"/>
              </a:lnSpc>
            </a:pPr>
            <a:r>
              <a:rPr lang="sl-SI" sz="1800" dirty="0" smtClean="0">
                <a:latin typeface="Courier New" pitchFamily="49" charset="0"/>
              </a:rPr>
              <a:t>album = [</a:t>
            </a:r>
            <a:r>
              <a:rPr lang="sl-SI" sz="1800" dirty="0" err="1" smtClean="0">
                <a:latin typeface="Courier New" pitchFamily="49" charset="0"/>
              </a:rPr>
              <a:t>False</a:t>
            </a:r>
            <a:r>
              <a:rPr lang="sl-SI" sz="1800" dirty="0" smtClean="0">
                <a:latin typeface="Courier New" pitchFamily="49" charset="0"/>
              </a:rPr>
              <a:t>] * </a:t>
            </a:r>
            <a:r>
              <a:rPr lang="sl-SI" sz="1800" dirty="0" err="1" smtClean="0">
                <a:latin typeface="Courier New" pitchFamily="49" charset="0"/>
              </a:rPr>
              <a:t>velAlbuma</a:t>
            </a:r>
            <a:endParaRPr lang="sl-SI" sz="1800" dirty="0" smtClean="0">
              <a:latin typeface="Courier New" pitchFamily="49" charset="0"/>
            </a:endParaRPr>
          </a:p>
          <a:p>
            <a:pPr marL="342900" indent="-342900" eaLnBrk="1" hangingPunct="1">
              <a:lnSpc>
                <a:spcPct val="90000"/>
              </a:lnSpc>
            </a:pPr>
            <a:r>
              <a:rPr lang="sl-SI" sz="2200" dirty="0" smtClean="0"/>
              <a:t>Ni </a:t>
            </a:r>
            <a:r>
              <a:rPr lang="sl-SI" sz="2200" dirty="0" smtClean="0"/>
              <a:t>ok ... Zadnje sličice ne moremo dobiti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sl-SI" sz="2000" dirty="0" smtClean="0"/>
              <a:t>indeksi od 0 do </a:t>
            </a:r>
            <a:r>
              <a:rPr lang="sl-SI" sz="2000" dirty="0" err="1" smtClean="0">
                <a:latin typeface="Courier New" pitchFamily="49" charset="0"/>
              </a:rPr>
              <a:t>velAlbuma</a:t>
            </a:r>
            <a:r>
              <a:rPr lang="sl-SI" sz="2000" dirty="0" smtClean="0">
                <a:latin typeface="Courier New" pitchFamily="49" charset="0"/>
              </a:rPr>
              <a:t> – 1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sl-SI" sz="2200" dirty="0" smtClean="0"/>
              <a:t>Zato raje </a:t>
            </a:r>
          </a:p>
          <a:p>
            <a:pPr marL="742950" lvl="1" indent="-285750">
              <a:lnSpc>
                <a:spcPct val="90000"/>
              </a:lnSpc>
            </a:pPr>
            <a:r>
              <a:rPr lang="sl-SI" sz="1800" dirty="0" smtClean="0">
                <a:latin typeface="Courier New" pitchFamily="49" charset="0"/>
              </a:rPr>
              <a:t>album = [</a:t>
            </a:r>
            <a:r>
              <a:rPr lang="sl-SI" sz="1800" dirty="0" err="1" smtClean="0">
                <a:latin typeface="Courier New" pitchFamily="49" charset="0"/>
              </a:rPr>
              <a:t>False</a:t>
            </a:r>
            <a:r>
              <a:rPr lang="sl-SI" sz="1800" dirty="0" smtClean="0">
                <a:latin typeface="Courier New" pitchFamily="49" charset="0"/>
              </a:rPr>
              <a:t>] * (</a:t>
            </a:r>
            <a:r>
              <a:rPr lang="sl-SI" sz="1800" dirty="0" err="1" smtClean="0">
                <a:latin typeface="Courier New" pitchFamily="49" charset="0"/>
              </a:rPr>
              <a:t>velAlbuma</a:t>
            </a:r>
            <a:r>
              <a:rPr lang="sl-SI" sz="1800" dirty="0" smtClean="0">
                <a:latin typeface="Courier New" pitchFamily="49" charset="0"/>
              </a:rPr>
              <a:t> + 1)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sl-SI" sz="2200" dirty="0" smtClean="0"/>
              <a:t>Na</a:t>
            </a:r>
            <a:r>
              <a:rPr lang="sl-SI" sz="2000" dirty="0" smtClean="0">
                <a:latin typeface="Courier New" pitchFamily="49" charset="0"/>
              </a:rPr>
              <a:t> album[0] </a:t>
            </a:r>
            <a:r>
              <a:rPr lang="sl-SI" sz="2200" dirty="0" smtClean="0"/>
              <a:t>pa kar pozabimo</a:t>
            </a: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200" dirty="0" smtClean="0"/>
          </a:p>
        </p:txBody>
      </p:sp>
      <p:sp>
        <p:nvSpPr>
          <p:cNvPr id="2765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276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2B4203-30C4-4B35-933A-A3B80B0B7C3E}" type="slidenum">
              <a:rPr lang="sl-SI" smtClean="0"/>
              <a:pPr/>
              <a:t>4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1" grpId="0" build="p" bldLvl="4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Osrednji del</a:t>
            </a:r>
            <a:endParaRPr lang="en-GB" smtClean="0"/>
          </a:p>
        </p:txBody>
      </p:sp>
      <p:sp>
        <p:nvSpPr>
          <p:cNvPr id="25907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76400"/>
            <a:ext cx="8305800" cy="4724400"/>
          </a:xfrm>
        </p:spPr>
        <p:txBody>
          <a:bodyPr/>
          <a:lstStyle/>
          <a:p>
            <a:pPr eaLnBrk="1" hangingPunct="1"/>
            <a:r>
              <a:rPr lang="sl-SI" sz="2200" dirty="0" smtClean="0"/>
              <a:t>Kupimo čokolado</a:t>
            </a:r>
          </a:p>
          <a:p>
            <a:pPr lvl="1" eaLnBrk="1" hangingPunct="1"/>
            <a:r>
              <a:rPr lang="sl-SI" sz="1800" dirty="0" err="1" smtClean="0">
                <a:latin typeface="Courier New" pitchFamily="49" charset="0"/>
              </a:rPr>
              <a:t>slicica</a:t>
            </a:r>
            <a:r>
              <a:rPr lang="sl-SI" sz="1800" dirty="0" smtClean="0">
                <a:latin typeface="Courier New" pitchFamily="49" charset="0"/>
              </a:rPr>
              <a:t> = </a:t>
            </a:r>
            <a:r>
              <a:rPr lang="sl-SI" sz="1800" dirty="0" err="1" smtClean="0">
                <a:latin typeface="Courier New" pitchFamily="49" charset="0"/>
              </a:rPr>
              <a:t>random.randint</a:t>
            </a:r>
            <a:r>
              <a:rPr lang="sl-SI" sz="1800" dirty="0" smtClean="0">
                <a:latin typeface="Courier New" pitchFamily="49" charset="0"/>
              </a:rPr>
              <a:t>(1,</a:t>
            </a:r>
            <a:r>
              <a:rPr lang="sl-SI" sz="1800" dirty="0" err="1" smtClean="0">
                <a:latin typeface="Courier New" pitchFamily="49" charset="0"/>
              </a:rPr>
              <a:t>velAlbuma</a:t>
            </a:r>
            <a:r>
              <a:rPr lang="sl-SI" sz="1800" dirty="0" smtClean="0">
                <a:latin typeface="Courier New" pitchFamily="49" charset="0"/>
              </a:rPr>
              <a:t>)</a:t>
            </a:r>
          </a:p>
          <a:p>
            <a:pPr eaLnBrk="1" hangingPunct="1"/>
            <a:r>
              <a:rPr lang="sl-SI" sz="2200" dirty="0" smtClean="0"/>
              <a:t>Če sličice še nimamo, jo "nalepimo"</a:t>
            </a:r>
          </a:p>
          <a:p>
            <a:pPr lvl="1" eaLnBrk="1" hangingPunct="1"/>
            <a:r>
              <a:rPr lang="en-GB" sz="2000" dirty="0" smtClean="0">
                <a:latin typeface="Courier New" pitchFamily="49" charset="0"/>
              </a:rPr>
              <a:t>album[</a:t>
            </a:r>
            <a:r>
              <a:rPr lang="en-GB" sz="2000" dirty="0" err="1" smtClean="0">
                <a:latin typeface="Courier New" pitchFamily="49" charset="0"/>
              </a:rPr>
              <a:t>slicica</a:t>
            </a:r>
            <a:r>
              <a:rPr lang="en-GB" sz="2000" dirty="0" smtClean="0">
                <a:latin typeface="Courier New" pitchFamily="49" charset="0"/>
              </a:rPr>
              <a:t>] = </a:t>
            </a:r>
            <a:r>
              <a:rPr lang="sl-SI" sz="2000" dirty="0" smtClean="0">
                <a:latin typeface="Courier New" pitchFamily="49" charset="0"/>
              </a:rPr>
              <a:t>T</a:t>
            </a:r>
            <a:r>
              <a:rPr lang="en-GB" sz="2000" dirty="0" smtClean="0">
                <a:latin typeface="Courier New" pitchFamily="49" charset="0"/>
              </a:rPr>
              <a:t>rue</a:t>
            </a:r>
            <a:endParaRPr lang="sl-SI" sz="2000" dirty="0" smtClean="0">
              <a:latin typeface="Courier New" pitchFamily="49" charset="0"/>
            </a:endParaRPr>
          </a:p>
          <a:p>
            <a:pPr eaLnBrk="1" hangingPunct="1"/>
            <a:r>
              <a:rPr lang="sl-SI" sz="2200" dirty="0" smtClean="0"/>
              <a:t>Ponavljamo, dokler album ni poln!</a:t>
            </a:r>
          </a:p>
          <a:p>
            <a:pPr eaLnBrk="1" hangingPunct="1"/>
            <a:r>
              <a:rPr lang="sl-SI" sz="2200" dirty="0" smtClean="0"/>
              <a:t>Kako vedeti, da je poln</a:t>
            </a:r>
          </a:p>
          <a:p>
            <a:pPr lvl="1" eaLnBrk="1" hangingPunct="1"/>
            <a:r>
              <a:rPr lang="sl-SI" sz="2000" dirty="0" smtClean="0"/>
              <a:t>Vsakič pregledati, če so nalepljene že vse sličice (če ni nobena vrednost </a:t>
            </a:r>
            <a:r>
              <a:rPr lang="sl-SI" sz="2000" dirty="0" smtClean="0">
                <a:latin typeface="Courier New" pitchFamily="49" charset="0"/>
              </a:rPr>
              <a:t>album[i] </a:t>
            </a:r>
            <a:r>
              <a:rPr lang="sl-SI" sz="2000" dirty="0" err="1" smtClean="0">
                <a:latin typeface="Courier New" pitchFamily="49" charset="0"/>
              </a:rPr>
              <a:t>False</a:t>
            </a:r>
            <a:r>
              <a:rPr lang="sl-SI" sz="2000" dirty="0" smtClean="0"/>
              <a:t>)</a:t>
            </a:r>
          </a:p>
          <a:p>
            <a:pPr lvl="1" eaLnBrk="1" hangingPunct="1"/>
            <a:r>
              <a:rPr lang="sl-SI" sz="2000" dirty="0" smtClean="0"/>
              <a:t>predolgo</a:t>
            </a:r>
          </a:p>
          <a:p>
            <a:pPr lvl="1" eaLnBrk="1" hangingPunct="1"/>
            <a:r>
              <a:rPr lang="sl-SI" sz="2000" dirty="0" smtClean="0"/>
              <a:t>Pomniti, koliko sličic nam še manjka</a:t>
            </a:r>
            <a:endParaRPr lang="en-GB" sz="2000" dirty="0" smtClean="0"/>
          </a:p>
        </p:txBody>
      </p:sp>
      <p:sp>
        <p:nvSpPr>
          <p:cNvPr id="2867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286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D188C7-DE3D-45A2-B158-52CB37B57CAE}" type="slidenum">
              <a:rPr lang="sl-SI" smtClean="0"/>
              <a:pPr/>
              <a:t>5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5" grpId="0" build="p" bldLvl="3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Osrednji del</a:t>
            </a:r>
            <a:endParaRPr lang="en-GB" smtClean="0"/>
          </a:p>
        </p:txBody>
      </p:sp>
      <p:sp>
        <p:nvSpPr>
          <p:cNvPr id="29701" name="Rectangle 3"/>
          <p:cNvSpPr>
            <a:spLocks noGrp="1" noChangeArrowheads="1"/>
          </p:cNvSpPr>
          <p:nvPr>
            <p:ph idx="1"/>
          </p:nvPr>
        </p:nvSpPr>
        <p:spPr>
          <a:xfrm>
            <a:off x="0" y="1676400"/>
            <a:ext cx="9144000" cy="4724400"/>
          </a:xfrm>
        </p:spPr>
        <p:txBody>
          <a:bodyPr/>
          <a:lstStyle/>
          <a:p>
            <a:pPr marL="342900" indent="-342900" eaLnBrk="1" hangingPunct="1">
              <a:buFont typeface="Wingdings" pitchFamily="2" charset="2"/>
              <a:buNone/>
            </a:pPr>
            <a:r>
              <a:rPr lang="en-GB" sz="1900" dirty="0" smtClean="0">
                <a:latin typeface="Courier New" pitchFamily="49" charset="0"/>
              </a:rPr>
              <a:t> </a:t>
            </a:r>
            <a:r>
              <a:rPr lang="sl-SI" sz="1900" dirty="0" smtClean="0">
                <a:latin typeface="Courier New" pitchFamily="49" charset="0"/>
              </a:rPr>
              <a:t>     </a:t>
            </a:r>
            <a:r>
              <a:rPr lang="en-GB" sz="1900" dirty="0" smtClean="0">
                <a:latin typeface="Courier New" pitchFamily="49" charset="0"/>
              </a:rPr>
              <a:t>while </a:t>
            </a:r>
            <a:r>
              <a:rPr lang="en-GB" sz="1900" dirty="0" err="1" smtClean="0">
                <a:latin typeface="Courier New" pitchFamily="49" charset="0"/>
              </a:rPr>
              <a:t>kolikoManjka</a:t>
            </a:r>
            <a:r>
              <a:rPr lang="en-GB" sz="1900" dirty="0" smtClean="0">
                <a:latin typeface="Courier New" pitchFamily="49" charset="0"/>
              </a:rPr>
              <a:t> &gt; 0</a:t>
            </a:r>
            <a:r>
              <a:rPr lang="sl-SI" sz="1900" dirty="0" smtClean="0">
                <a:latin typeface="Courier New" pitchFamily="49" charset="0"/>
              </a:rPr>
              <a:t> : </a:t>
            </a:r>
            <a:endParaRPr lang="en-GB" sz="1900" dirty="0" smtClean="0">
              <a:latin typeface="Courier New" pitchFamily="49" charset="0"/>
            </a:endParaRPr>
          </a:p>
          <a:p>
            <a:pPr marL="342900" indent="-342900" eaLnBrk="1" hangingPunct="1">
              <a:buFont typeface="Wingdings" pitchFamily="2" charset="2"/>
              <a:buNone/>
            </a:pPr>
            <a:r>
              <a:rPr lang="en-GB" sz="1900" dirty="0" smtClean="0">
                <a:latin typeface="Courier New" pitchFamily="49" charset="0"/>
              </a:rPr>
              <a:t>         </a:t>
            </a:r>
            <a:r>
              <a:rPr lang="en-GB" sz="1900" dirty="0" err="1" smtClean="0">
                <a:latin typeface="Courier New" pitchFamily="49" charset="0"/>
              </a:rPr>
              <a:t>slicica</a:t>
            </a:r>
            <a:r>
              <a:rPr lang="en-GB" sz="1900" dirty="0" smtClean="0">
                <a:latin typeface="Courier New" pitchFamily="49" charset="0"/>
              </a:rPr>
              <a:t> = </a:t>
            </a:r>
            <a:r>
              <a:rPr lang="sl-SI" sz="1900" dirty="0" err="1" smtClean="0">
                <a:latin typeface="Courier New" pitchFamily="49" charset="0"/>
              </a:rPr>
              <a:t>random.randint</a:t>
            </a:r>
            <a:r>
              <a:rPr lang="sl-SI" sz="1900" dirty="0" smtClean="0">
                <a:latin typeface="Courier New" pitchFamily="49" charset="0"/>
              </a:rPr>
              <a:t>(1,</a:t>
            </a:r>
            <a:r>
              <a:rPr lang="sl-SI" sz="1900" dirty="0" err="1" smtClean="0">
                <a:latin typeface="Courier New" pitchFamily="49" charset="0"/>
              </a:rPr>
              <a:t>velAlbuma</a:t>
            </a:r>
            <a:r>
              <a:rPr lang="sl-SI" sz="1900" dirty="0" smtClean="0">
                <a:latin typeface="Courier New" pitchFamily="49" charset="0"/>
              </a:rPr>
              <a:t>)</a:t>
            </a:r>
          </a:p>
          <a:p>
            <a:pPr marL="342900" indent="-342900" eaLnBrk="1" hangingPunct="1">
              <a:buFont typeface="Wingdings" pitchFamily="2" charset="2"/>
              <a:buNone/>
            </a:pPr>
            <a:r>
              <a:rPr lang="sl-SI" sz="1900" dirty="0" smtClean="0">
                <a:latin typeface="Courier New" pitchFamily="49" charset="0"/>
              </a:rPr>
              <a:t>         #</a:t>
            </a:r>
            <a:r>
              <a:rPr lang="en-GB" sz="1900" dirty="0" smtClean="0">
                <a:latin typeface="Courier New" pitchFamily="49" charset="0"/>
              </a:rPr>
              <a:t> </a:t>
            </a:r>
            <a:r>
              <a:rPr lang="en-GB" sz="1900" dirty="0" err="1" smtClean="0">
                <a:latin typeface="Courier New" pitchFamily="49" charset="0"/>
              </a:rPr>
              <a:t>kupil</a:t>
            </a:r>
            <a:r>
              <a:rPr lang="en-GB" sz="1900" dirty="0" smtClean="0">
                <a:latin typeface="Courier New" pitchFamily="49" charset="0"/>
              </a:rPr>
              <a:t> </a:t>
            </a:r>
            <a:r>
              <a:rPr lang="en-GB" sz="1900" dirty="0" err="1" smtClean="0">
                <a:latin typeface="Courier New" pitchFamily="49" charset="0"/>
              </a:rPr>
              <a:t>sem</a:t>
            </a:r>
            <a:r>
              <a:rPr lang="en-GB" sz="1900" dirty="0" smtClean="0">
                <a:latin typeface="Courier New" pitchFamily="49" charset="0"/>
              </a:rPr>
              <a:t> </a:t>
            </a:r>
            <a:r>
              <a:rPr lang="en-GB" sz="1900" dirty="0" err="1" smtClean="0">
                <a:latin typeface="Courier New" pitchFamily="49" charset="0"/>
              </a:rPr>
              <a:t>sličico</a:t>
            </a:r>
            <a:endParaRPr lang="en-GB" sz="1900" dirty="0" smtClean="0">
              <a:latin typeface="Courier New" pitchFamily="49" charset="0"/>
            </a:endParaRPr>
          </a:p>
          <a:p>
            <a:pPr marL="342900" indent="-342900" eaLnBrk="1" hangingPunct="1">
              <a:buFont typeface="Wingdings" pitchFamily="2" charset="2"/>
              <a:buNone/>
            </a:pPr>
            <a:r>
              <a:rPr lang="en-GB" sz="1900" dirty="0" smtClean="0">
                <a:latin typeface="Courier New" pitchFamily="49" charset="0"/>
              </a:rPr>
              <a:t>         </a:t>
            </a:r>
            <a:r>
              <a:rPr lang="en-GB" sz="1900" dirty="0" err="1" smtClean="0">
                <a:latin typeface="Courier New" pitchFamily="49" charset="0"/>
              </a:rPr>
              <a:t>kolikoKupil</a:t>
            </a:r>
            <a:r>
              <a:rPr lang="en-GB" sz="1900" dirty="0" smtClean="0">
                <a:latin typeface="Courier New" pitchFamily="49" charset="0"/>
              </a:rPr>
              <a:t> = </a:t>
            </a:r>
            <a:r>
              <a:rPr lang="en-GB" sz="1900" dirty="0" err="1" smtClean="0">
                <a:latin typeface="Courier New" pitchFamily="49" charset="0"/>
              </a:rPr>
              <a:t>kolikoKupil</a:t>
            </a:r>
            <a:r>
              <a:rPr lang="en-GB" sz="1900" dirty="0" smtClean="0">
                <a:latin typeface="Courier New" pitchFamily="49" charset="0"/>
              </a:rPr>
              <a:t> + 1</a:t>
            </a:r>
          </a:p>
          <a:p>
            <a:pPr marL="342900" indent="-342900" eaLnBrk="1" hangingPunct="1">
              <a:buFont typeface="Wingdings" pitchFamily="2" charset="2"/>
              <a:buNone/>
            </a:pPr>
            <a:r>
              <a:rPr lang="en-GB" sz="1900" dirty="0" smtClean="0">
                <a:latin typeface="Courier New" pitchFamily="49" charset="0"/>
              </a:rPr>
              <a:t>         if (</a:t>
            </a:r>
            <a:r>
              <a:rPr lang="sl-SI" sz="1900" dirty="0" smtClean="0">
                <a:latin typeface="Courier New" pitchFamily="49" charset="0"/>
              </a:rPr>
              <a:t>not </a:t>
            </a:r>
            <a:r>
              <a:rPr lang="en-GB" sz="1900" dirty="0" smtClean="0">
                <a:latin typeface="Courier New" pitchFamily="49" charset="0"/>
              </a:rPr>
              <a:t>album[</a:t>
            </a:r>
            <a:r>
              <a:rPr lang="en-GB" sz="1900" dirty="0" err="1" smtClean="0">
                <a:latin typeface="Courier New" pitchFamily="49" charset="0"/>
              </a:rPr>
              <a:t>slicica</a:t>
            </a:r>
            <a:r>
              <a:rPr lang="en-GB" sz="1900" dirty="0" smtClean="0">
                <a:latin typeface="Courier New" pitchFamily="49" charset="0"/>
              </a:rPr>
              <a:t>]</a:t>
            </a:r>
            <a:r>
              <a:rPr lang="sl-SI" sz="1900" dirty="0" smtClean="0">
                <a:latin typeface="Courier New" pitchFamily="49" charset="0"/>
              </a:rPr>
              <a:t> :</a:t>
            </a:r>
            <a:r>
              <a:rPr lang="en-GB" sz="1900" dirty="0" smtClean="0">
                <a:latin typeface="Courier New" pitchFamily="49" charset="0"/>
              </a:rPr>
              <a:t> </a:t>
            </a:r>
            <a:r>
              <a:rPr lang="sl-SI" sz="1900" dirty="0" smtClean="0">
                <a:latin typeface="Courier New" pitchFamily="49" charset="0"/>
              </a:rPr>
              <a:t/>
            </a:r>
            <a:br>
              <a:rPr lang="sl-SI" sz="1900" dirty="0" smtClean="0">
                <a:latin typeface="Courier New" pitchFamily="49" charset="0"/>
              </a:rPr>
            </a:br>
            <a:r>
              <a:rPr lang="sl-SI" sz="1900" dirty="0" smtClean="0">
                <a:latin typeface="Courier New" pitchFamily="49" charset="0"/>
              </a:rPr>
              <a:t>          #</a:t>
            </a:r>
            <a:r>
              <a:rPr lang="en-GB" sz="1900" dirty="0" smtClean="0">
                <a:latin typeface="Courier New" pitchFamily="49" charset="0"/>
              </a:rPr>
              <a:t> </a:t>
            </a:r>
            <a:r>
              <a:rPr lang="en-GB" sz="1900" dirty="0" err="1" smtClean="0">
                <a:latin typeface="Courier New" pitchFamily="49" charset="0"/>
              </a:rPr>
              <a:t>nimam</a:t>
            </a:r>
            <a:r>
              <a:rPr lang="en-GB" sz="1900" dirty="0" smtClean="0">
                <a:latin typeface="Courier New" pitchFamily="49" charset="0"/>
              </a:rPr>
              <a:t> je </a:t>
            </a:r>
            <a:r>
              <a:rPr lang="en-GB" sz="1900" dirty="0" err="1" smtClean="0">
                <a:latin typeface="Courier New" pitchFamily="49" charset="0"/>
              </a:rPr>
              <a:t>še</a:t>
            </a:r>
            <a:r>
              <a:rPr lang="en-GB" sz="1900" dirty="0" smtClean="0">
                <a:latin typeface="Courier New" pitchFamily="49" charset="0"/>
              </a:rPr>
              <a:t>!</a:t>
            </a:r>
          </a:p>
          <a:p>
            <a:pPr marL="342900" indent="-342900" eaLnBrk="1" hangingPunct="1">
              <a:buFont typeface="Wingdings" pitchFamily="2" charset="2"/>
              <a:buNone/>
            </a:pPr>
            <a:r>
              <a:rPr lang="en-GB" sz="1900" dirty="0" smtClean="0">
                <a:latin typeface="Courier New" pitchFamily="49" charset="0"/>
              </a:rPr>
              <a:t>            </a:t>
            </a:r>
            <a:r>
              <a:rPr lang="en-GB" sz="1900" dirty="0" err="1" smtClean="0">
                <a:latin typeface="Courier New" pitchFamily="49" charset="0"/>
              </a:rPr>
              <a:t>kolikoManjka</a:t>
            </a:r>
            <a:r>
              <a:rPr lang="en-GB" sz="1900" dirty="0" smtClean="0">
                <a:latin typeface="Courier New" pitchFamily="49" charset="0"/>
              </a:rPr>
              <a:t> = </a:t>
            </a:r>
            <a:r>
              <a:rPr lang="en-GB" sz="1900" dirty="0" err="1" smtClean="0">
                <a:latin typeface="Courier New" pitchFamily="49" charset="0"/>
              </a:rPr>
              <a:t>kolikoManjka</a:t>
            </a:r>
            <a:r>
              <a:rPr lang="en-GB" sz="1900" dirty="0" smtClean="0">
                <a:latin typeface="Courier New" pitchFamily="49" charset="0"/>
              </a:rPr>
              <a:t> - 1</a:t>
            </a:r>
          </a:p>
          <a:p>
            <a:pPr marL="342900" indent="-342900" eaLnBrk="1" hangingPunct="1">
              <a:buFont typeface="Wingdings" pitchFamily="2" charset="2"/>
              <a:buNone/>
            </a:pPr>
            <a:r>
              <a:rPr lang="en-GB" sz="1900" dirty="0" smtClean="0">
                <a:latin typeface="Courier New" pitchFamily="49" charset="0"/>
              </a:rPr>
              <a:t>            album[</a:t>
            </a:r>
            <a:r>
              <a:rPr lang="en-GB" sz="1900" dirty="0" err="1" smtClean="0">
                <a:latin typeface="Courier New" pitchFamily="49" charset="0"/>
              </a:rPr>
              <a:t>slicica</a:t>
            </a:r>
            <a:r>
              <a:rPr lang="en-GB" sz="1900" dirty="0" smtClean="0">
                <a:latin typeface="Courier New" pitchFamily="49" charset="0"/>
              </a:rPr>
              <a:t>] = </a:t>
            </a:r>
            <a:r>
              <a:rPr lang="sl-SI" sz="1900" dirty="0" smtClean="0">
                <a:latin typeface="Courier New" pitchFamily="49" charset="0"/>
              </a:rPr>
              <a:t>T</a:t>
            </a:r>
            <a:r>
              <a:rPr lang="en-GB" sz="1900" dirty="0" smtClean="0">
                <a:latin typeface="Courier New" pitchFamily="49" charset="0"/>
              </a:rPr>
              <a:t>rue</a:t>
            </a:r>
            <a:r>
              <a:rPr lang="sl-SI" sz="1900" dirty="0" smtClean="0">
                <a:latin typeface="Courier New" pitchFamily="49" charset="0"/>
              </a:rPr>
              <a:t> # </a:t>
            </a:r>
            <a:r>
              <a:rPr lang="en-GB" sz="1900" dirty="0" err="1" smtClean="0">
                <a:latin typeface="Courier New" pitchFamily="49" charset="0"/>
              </a:rPr>
              <a:t>nalepim</a:t>
            </a:r>
            <a:endParaRPr lang="en-GB" sz="1900" dirty="0" smtClean="0">
              <a:latin typeface="Courier New" pitchFamily="49" charset="0"/>
            </a:endParaRPr>
          </a:p>
          <a:p>
            <a:pPr marL="342900" indent="-342900" eaLnBrk="1" hangingPunct="1">
              <a:buFont typeface="Wingdings" pitchFamily="2" charset="2"/>
              <a:buNone/>
            </a:pPr>
            <a:r>
              <a:rPr lang="en-GB" sz="1900" dirty="0" smtClean="0">
                <a:latin typeface="Courier New" pitchFamily="49" charset="0"/>
              </a:rPr>
              <a:t>        </a:t>
            </a:r>
          </a:p>
          <a:p>
            <a:pPr marL="342900" indent="-342900" eaLnBrk="1" hangingPunct="1">
              <a:buFont typeface="Wingdings" pitchFamily="2" charset="2"/>
              <a:buNone/>
            </a:pPr>
            <a:r>
              <a:rPr lang="en-GB" sz="1900" dirty="0" smtClean="0">
                <a:latin typeface="Courier New" pitchFamily="49" charset="0"/>
              </a:rPr>
              <a:t>     </a:t>
            </a:r>
          </a:p>
          <a:p>
            <a:pPr marL="342900" indent="-342900" eaLnBrk="1" hangingPunct="1">
              <a:buFont typeface="Wingdings" pitchFamily="2" charset="2"/>
              <a:buNone/>
            </a:pPr>
            <a:endParaRPr lang="en-GB" sz="1900" dirty="0" smtClean="0">
              <a:latin typeface="Courier New" pitchFamily="49" charset="0"/>
            </a:endParaRPr>
          </a:p>
        </p:txBody>
      </p:sp>
      <p:sp>
        <p:nvSpPr>
          <p:cNvPr id="2969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398417-3CBC-4309-B0E3-A30656446DA8}" type="slidenum">
              <a:rPr lang="sl-SI" smtClean="0"/>
              <a:pPr/>
              <a:t>6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Funkcija album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import random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def album (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velAlbuma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 :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'''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koliko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sličic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je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potrebno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kupiti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da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napolnimo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album '''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album = [False] * (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velAlbuma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+ 1) #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na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začetku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je album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prazen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kolikoManjka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velAlbuma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kolikoKupil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= 0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#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dokler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ne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napolnim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albuma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while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kolikoManjka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&gt; 0 :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 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slicica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random.randint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(1,velAlbuma)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   #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kupil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sem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sličico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 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kolikoKupil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kolikoKupil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+ 1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   if not album[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slicica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] :  #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nimam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je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še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!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kolikoManjka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kolikoManjka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- 1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      album[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slicica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] = True #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nalepim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# album je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poln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return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kolikoKupil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7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Več nakupov</a:t>
            </a:r>
            <a:endParaRPr lang="en-GB" smtClean="0"/>
          </a:p>
        </p:txBody>
      </p:sp>
      <p:sp>
        <p:nvSpPr>
          <p:cNvPr id="266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Doslej izvedli le en nakup</a:t>
            </a:r>
          </a:p>
          <a:p>
            <a:r>
              <a:rPr lang="sl-SI" dirty="0" smtClean="0"/>
              <a:t>Da bo rezultat smiselen – vso polnitev ponoviti velikokrat</a:t>
            </a:r>
          </a:p>
          <a:p>
            <a:r>
              <a:rPr lang="sl-SI" dirty="0" smtClean="0"/>
              <a:t>Nakupe izvedemo v zanki</a:t>
            </a:r>
          </a:p>
          <a:p>
            <a:r>
              <a:rPr lang="sl-SI" dirty="0" smtClean="0"/>
              <a:t>Ta se izvede denimo 1000x</a:t>
            </a:r>
          </a:p>
          <a:p>
            <a:r>
              <a:rPr lang="sl-SI" dirty="0" smtClean="0"/>
              <a:t>Računamo povprečje</a:t>
            </a:r>
          </a:p>
          <a:p>
            <a:pPr lvl="1"/>
            <a:r>
              <a:rPr lang="sl-SI" dirty="0" smtClean="0"/>
              <a:t>Vsakič k vsoti prištejemo število potrebnih nakupov za tekočo polnitev albuma</a:t>
            </a:r>
          </a:p>
          <a:p>
            <a:pPr lvl="1"/>
            <a:r>
              <a:rPr lang="sl-SI" dirty="0" smtClean="0"/>
              <a:t>Na koncu vsoto delimo s 1000</a:t>
            </a:r>
            <a:endParaRPr lang="en-GB" dirty="0" smtClean="0"/>
          </a:p>
        </p:txBody>
      </p:sp>
      <p:sp>
        <p:nvSpPr>
          <p:cNvPr id="3584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358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034DB-CD6E-4754-A5A0-1D9DA3D62492}" type="slidenum">
              <a:rPr lang="sl-SI" smtClean="0"/>
              <a:pPr/>
              <a:t>8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3" grpId="0" build="p" bldLvl="5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FIBA album</a:t>
            </a:r>
            <a:endParaRPr lang="en-GB" dirty="0" smtClean="0"/>
          </a:p>
        </p:txBody>
      </p:sp>
      <p:sp>
        <p:nvSpPr>
          <p:cNvPr id="263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V zavojčku je 6 različnih sličic</a:t>
            </a:r>
          </a:p>
          <a:p>
            <a:r>
              <a:rPr lang="sl-SI" dirty="0" smtClean="0"/>
              <a:t>Kako generirati 6 različnih števil</a:t>
            </a:r>
            <a:r>
              <a:rPr lang="sl-SI" dirty="0" smtClean="0"/>
              <a:t>!</a:t>
            </a:r>
            <a:endParaRPr lang="en-GB" dirty="0" smtClean="0"/>
          </a:p>
          <a:p>
            <a:endParaRPr lang="sl-SI" dirty="0" smtClean="0"/>
          </a:p>
          <a:p>
            <a:r>
              <a:rPr lang="sl-SI" dirty="0" smtClean="0"/>
              <a:t>Ideja:</a:t>
            </a:r>
          </a:p>
          <a:p>
            <a:pPr lvl="1"/>
            <a:r>
              <a:rPr lang="en-GB" dirty="0" err="1"/>
              <a:t>i</a:t>
            </a:r>
            <a:r>
              <a:rPr lang="en-GB" dirty="0" err="1" smtClean="0"/>
              <a:t>zzrebana</a:t>
            </a:r>
            <a:r>
              <a:rPr lang="en-GB" dirty="0" smtClean="0"/>
              <a:t> = []</a:t>
            </a:r>
          </a:p>
          <a:p>
            <a:pPr lvl="1"/>
            <a:r>
              <a:rPr lang="en-GB" dirty="0" err="1" smtClean="0"/>
              <a:t>polnimo</a:t>
            </a:r>
            <a:r>
              <a:rPr lang="en-GB" dirty="0" smtClean="0"/>
              <a:t> </a:t>
            </a:r>
            <a:r>
              <a:rPr lang="en-GB" dirty="0" err="1" smtClean="0"/>
              <a:t>tabelo</a:t>
            </a:r>
            <a:r>
              <a:rPr lang="en-GB" dirty="0" smtClean="0"/>
              <a:t>, </a:t>
            </a:r>
            <a:r>
              <a:rPr lang="en-GB" dirty="0" err="1" smtClean="0"/>
              <a:t>dokler</a:t>
            </a:r>
            <a:r>
              <a:rPr lang="en-GB" dirty="0" smtClean="0"/>
              <a:t> ne </a:t>
            </a:r>
            <a:r>
              <a:rPr lang="en-GB" dirty="0" err="1" smtClean="0"/>
              <a:t>bo</a:t>
            </a:r>
            <a:r>
              <a:rPr lang="en-GB" dirty="0" smtClean="0"/>
              <a:t> </a:t>
            </a:r>
            <a:r>
              <a:rPr lang="en-GB" dirty="0" err="1" smtClean="0"/>
              <a:t>dolžine</a:t>
            </a:r>
            <a:r>
              <a:rPr lang="en-GB" dirty="0" smtClean="0"/>
              <a:t> 6</a:t>
            </a:r>
          </a:p>
          <a:p>
            <a:pPr lvl="2"/>
            <a:r>
              <a:rPr lang="en-GB" dirty="0" err="1" smtClean="0"/>
              <a:t>Izžrebamo</a:t>
            </a:r>
            <a:r>
              <a:rPr lang="en-GB" dirty="0" smtClean="0"/>
              <a:t> </a:t>
            </a:r>
            <a:r>
              <a:rPr lang="en-GB" dirty="0" err="1" smtClean="0"/>
              <a:t>številko</a:t>
            </a:r>
            <a:r>
              <a:rPr lang="en-GB" dirty="0" smtClean="0"/>
              <a:t> </a:t>
            </a:r>
            <a:r>
              <a:rPr lang="en-GB" dirty="0" err="1" smtClean="0"/>
              <a:t>sličice</a:t>
            </a:r>
            <a:endParaRPr lang="en-GB" dirty="0" smtClean="0"/>
          </a:p>
          <a:p>
            <a:pPr lvl="2"/>
            <a:r>
              <a:rPr lang="en-GB" dirty="0" err="1" smtClean="0"/>
              <a:t>Če</a:t>
            </a:r>
            <a:r>
              <a:rPr lang="en-GB" dirty="0" smtClean="0"/>
              <a:t> </a:t>
            </a:r>
            <a:r>
              <a:rPr lang="en-GB" dirty="0" err="1" smtClean="0"/>
              <a:t>še</a:t>
            </a:r>
            <a:r>
              <a:rPr lang="en-GB" dirty="0" smtClean="0"/>
              <a:t> </a:t>
            </a:r>
            <a:r>
              <a:rPr lang="en-GB" dirty="0" err="1" smtClean="0"/>
              <a:t>ni</a:t>
            </a:r>
            <a:r>
              <a:rPr lang="en-GB" dirty="0" smtClean="0"/>
              <a:t> </a:t>
            </a:r>
            <a:r>
              <a:rPr lang="en-GB" dirty="0" err="1" smtClean="0"/>
              <a:t>izžrebana</a:t>
            </a:r>
            <a:r>
              <a:rPr lang="en-GB" dirty="0" smtClean="0"/>
              <a:t>, </a:t>
            </a:r>
            <a:r>
              <a:rPr lang="en-GB" dirty="0" err="1" smtClean="0"/>
              <a:t>dodamo</a:t>
            </a:r>
            <a:r>
              <a:rPr lang="en-GB" dirty="0" smtClean="0"/>
              <a:t> v </a:t>
            </a:r>
            <a:r>
              <a:rPr lang="en-GB" dirty="0" err="1" smtClean="0"/>
              <a:t>tabelo</a:t>
            </a:r>
            <a:endParaRPr lang="en-GB" dirty="0" smtClean="0"/>
          </a:p>
          <a:p>
            <a:pPr lvl="1"/>
            <a:endParaRPr lang="en-GB" dirty="0" smtClean="0"/>
          </a:p>
          <a:p>
            <a:pPr marL="411480" lvl="1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tabela = []</a:t>
            </a:r>
          </a:p>
          <a:p>
            <a:pPr marL="411480" lvl="1" indent="0">
              <a:buNone/>
            </a:pP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len(tabela) &lt;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kolikoZavojček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411480" lvl="1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slikca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random.randint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(1,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velAlbuma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11480" lvl="1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slikca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not in tabela:</a:t>
            </a:r>
          </a:p>
          <a:p>
            <a:pPr marL="411480" lvl="1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tabela.append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slikca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GB" dirty="0" smtClean="0"/>
          </a:p>
        </p:txBody>
      </p:sp>
      <p:sp>
        <p:nvSpPr>
          <p:cNvPr id="3277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3277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6A7E-FF4F-4EB4-A0C1-A6402DD9B5E4}" type="slidenum">
              <a:rPr lang="sl-SI" smtClean="0"/>
              <a:pPr/>
              <a:t>9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249753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1" grpId="0" build="p" bldLvl="3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Album sličic&amp;quot;&quot;/&gt;&lt;property id=&quot;20307&quot; value=&quot;315&quot;/&gt;&lt;/object&gt;&lt;object type=&quot;3&quot; unique_id=&quot;10005&quot;&gt;&lt;property id=&quot;20148&quot; value=&quot;5&quot;/&gt;&lt;property id=&quot;20300&quot; value=&quot;Slide 2 - &amp;quot;Ideja&amp;quot;&quot;/&gt;&lt;property id=&quot;20307&quot; value=&quot;316&quot;/&gt;&lt;/object&gt;&lt;object type=&quot;3&quot; unique_id=&quot;10006&quot;&gt;&lt;property id=&quot;20148&quot; value=&quot;5&quot;/&gt;&lt;property id=&quot;20300&quot; value=&quot;Slide 3 - &amp;quot;Predpostavke&amp;quot;&quot;/&gt;&lt;property id=&quot;20307&quot; value=&quot;317&quot;/&gt;&lt;/object&gt;&lt;object type=&quot;3&quot; unique_id=&quot;10007&quot;&gt;&lt;property id=&quot;20148&quot; value=&quot;5&quot;/&gt;&lt;property id=&quot;20300&quot; value=&quot;Slide 4 - &amp;quot;Album&amp;quot;&quot;/&gt;&lt;property id=&quot;20307&quot; value=&quot;319&quot;/&gt;&lt;/object&gt;&lt;object type=&quot;3&quot; unique_id=&quot;10008&quot;&gt;&lt;property id=&quot;20148&quot; value=&quot;5&quot;/&gt;&lt;property id=&quot;20300&quot; value=&quot;Slide 5 - &amp;quot;Osrednji del&amp;quot;&quot;/&gt;&lt;property id=&quot;20307&quot; value=&quot;320&quot;/&gt;&lt;/object&gt;&lt;object type=&quot;3&quot; unique_id=&quot;10009&quot;&gt;&lt;property id=&quot;20148&quot; value=&quot;5&quot;/&gt;&lt;property id=&quot;20300&quot; value=&quot;Slide 6 - &amp;quot;Osrednji del&amp;quot;&quot;/&gt;&lt;property id=&quot;20307&quot; value=&quot;321&quot;/&gt;&lt;/object&gt;&lt;object type=&quot;3&quot; unique_id=&quot;10010&quot;&gt;&lt;property id=&quot;20148&quot; value=&quot;5&quot;/&gt;&lt;property id=&quot;20300&quot; value=&quot;Slide 7 - &amp;quot;Funkcija album&amp;quot;&quot;/&gt;&lt;property id=&quot;20307&quot; value=&quot;345&quot;/&gt;&lt;/object&gt;&lt;object type=&quot;3&quot; unique_id=&quot;10011&quot;&gt;&lt;property id=&quot;20148&quot; value=&quot;5&quot;/&gt;&lt;property id=&quot;20300&quot; value=&quot;Slide 8 - &amp;quot;Več nakupov&amp;quot;&quot;/&gt;&lt;property id=&quot;20307&quot; value=&quot;327&quot;/&gt;&lt;/object&gt;&lt;object type=&quot;3&quot; unique_id=&quot;10012&quot;&gt;&lt;property id=&quot;20148&quot; value=&quot;5&quot;/&gt;&lt;property id=&quot;20300&quot; value=&quot;Slide 9 - &amp;quot;FIBA album&amp;quot;&quot;/&gt;&lt;property id=&quot;20307&quot; value=&quot;347&quot;/&gt;&lt;/object&gt;&lt;object type=&quot;3&quot; unique_id=&quot;10013&quot;&gt;&lt;property id=&quot;20148&quot; value=&quot;5&quot;/&gt;&lt;property id=&quot;20300&quot; value=&quot;Slide 10 - &amp;quot;Generiranje različnih&amp;quot;&quot;/&gt;&lt;property id=&quot;20307&quot; value=&quot;348&quot;/&gt;&lt;/object&gt;&lt;object type=&quot;3&quot; unique_id=&quot;10014&quot;&gt;&lt;property id=&quot;20148&quot; value=&quot;5&quot;/&gt;&lt;property id=&quot;20300&quot; value=&quot;Slide 11 - &amp;quot;Generiranje različnih&amp;quot;&quot;/&gt;&lt;property id=&quot;20307&quot; value=&quot;349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48616D55D14F4AA13757E6A82672C0" ma:contentTypeVersion="9" ma:contentTypeDescription="Create a new document." ma:contentTypeScope="" ma:versionID="52b125942e0fbb2c077bcde49937d1d0">
  <xsd:schema xmlns:xsd="http://www.w3.org/2001/XMLSchema" xmlns:xs="http://www.w3.org/2001/XMLSchema" xmlns:p="http://schemas.microsoft.com/office/2006/metadata/properties" xmlns:ns3="b7f4e004-abe9-45a1-ae09-574555d5a044" targetNamespace="http://schemas.microsoft.com/office/2006/metadata/properties" ma:root="true" ma:fieldsID="646ef4eea5f49641dd621ff7cf009630" ns3:_="">
    <xsd:import namespace="b7f4e004-abe9-45a1-ae09-574555d5a0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f4e004-abe9-45a1-ae09-574555d5a0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61259A2-414D-4BBC-A363-4033211AF8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f4e004-abe9-45a1-ae09-574555d5a0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6DB5DA7-1C10-47EF-892D-DA33EBFC1D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89435F-72D4-4535-9CB3-4A562BAB533E}">
  <ds:schemaRefs>
    <ds:schemaRef ds:uri="http://purl.org/dc/elements/1.1/"/>
    <ds:schemaRef ds:uri="http://purl.org/dc/dcmitype/"/>
    <ds:schemaRef ds:uri="http://www.w3.org/XML/1998/namespace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b7f4e004-abe9-45a1-ae09-574555d5a044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Kaj_ze_znate_P1</Template>
  <TotalTime>1259</TotalTime>
  <Words>978</Words>
  <Application>Microsoft Office PowerPoint</Application>
  <PresentationFormat>On-screen Show (4:3)</PresentationFormat>
  <Paragraphs>157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Cambria</vt:lpstr>
      <vt:lpstr>Courier New</vt:lpstr>
      <vt:lpstr>Times New Roman</vt:lpstr>
      <vt:lpstr>Verdana</vt:lpstr>
      <vt:lpstr>Wingdings</vt:lpstr>
      <vt:lpstr>Adjacency</vt:lpstr>
      <vt:lpstr>Album sličic</vt:lpstr>
      <vt:lpstr>Ideja</vt:lpstr>
      <vt:lpstr>Predpostavke</vt:lpstr>
      <vt:lpstr>Album</vt:lpstr>
      <vt:lpstr>Osrednji del</vt:lpstr>
      <vt:lpstr>Osrednji del</vt:lpstr>
      <vt:lpstr>Funkcija album</vt:lpstr>
      <vt:lpstr>Več nakupov</vt:lpstr>
      <vt:lpstr>FIBA album</vt:lpstr>
      <vt:lpstr>Boljše</vt:lpstr>
      <vt:lpstr>Generiranje različnih</vt:lpstr>
      <vt:lpstr>Generiranje različnih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</dc:title>
  <dc:creator>Matija Lokar</dc:creator>
  <cp:lastModifiedBy>Matija Lokar</cp:lastModifiedBy>
  <cp:revision>85</cp:revision>
  <dcterms:created xsi:type="dcterms:W3CDTF">2001-11-26T12:48:07Z</dcterms:created>
  <dcterms:modified xsi:type="dcterms:W3CDTF">2021-11-23T07:07:41Z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0x010100CE48616D55D14F4AA13757E6A82672C0</vt:lpwstr>
  </property>
</Properties>
</file>