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77" r:id="rId3"/>
    <p:sldId id="288" r:id="rId4"/>
    <p:sldId id="294" r:id="rId5"/>
    <p:sldId id="295" r:id="rId6"/>
    <p:sldId id="278" r:id="rId7"/>
    <p:sldId id="290" r:id="rId8"/>
    <p:sldId id="291" r:id="rId9"/>
    <p:sldId id="292" r:id="rId10"/>
    <p:sldId id="279" r:id="rId11"/>
    <p:sldId id="280" r:id="rId12"/>
    <p:sldId id="281" r:id="rId13"/>
    <p:sldId id="282" r:id="rId14"/>
    <p:sldId id="283" r:id="rId15"/>
    <p:sldId id="285" r:id="rId16"/>
    <p:sldId id="286" r:id="rId17"/>
    <p:sldId id="287" r:id="rId18"/>
    <p:sldId id="284" r:id="rId19"/>
  </p:sldIdLst>
  <p:sldSz cx="9144000" cy="6858000" type="screen4x3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2F9A7-3CA7-415F-906D-91876525EA5D}" type="datetimeFigureOut">
              <a:rPr lang="sl-SI" smtClean="0"/>
              <a:pPr/>
              <a:t>9. 10. 2020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BA5F8-DED8-4CBB-AF53-7CCDF813E2C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455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5A9B3-6E48-4873-8DBA-2043A6DD47D1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57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01898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'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'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4558645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0028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'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 smtClean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'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24497897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529880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BD579-B62D-448F-99B7-14398BCABB6C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23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DDF7C-50D0-4D84-946F-6F7E4C8C3AD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115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E145-8166-4F04-8D61-908D5EB3EB65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9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8F33-9885-40CB-8167-ABF8968F07F4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6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C10D9-15F9-442E-A567-2AE22BD15536}" type="datetime1">
              <a:rPr lang="sl-SI" smtClean="0"/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31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B33C5-998A-47E5-AA56-4A98AB271E8D}" type="datetime1">
              <a:rPr lang="sl-SI" smtClean="0"/>
              <a:t>9. 10. 2020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0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49ABC-2D52-4B10-882B-6A807A2F9B32}" type="datetime1">
              <a:rPr lang="sl-SI" smtClean="0"/>
              <a:t>9. 10. 2020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19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DE293-D03F-4597-B56E-2DA20E5E8502}" type="datetime1">
              <a:rPr lang="sl-SI" smtClean="0"/>
              <a:t>9. 10. 2020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7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43538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1FC74-C9D1-4FE6-81F7-F0C3C28DE58C}" type="datetime1">
              <a:rPr lang="sl-SI" smtClean="0"/>
              <a:t>9. 10. 2020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750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130F-EE40-4DBF-BE93-E634D423CDEE}" type="datetime1">
              <a:rPr lang="sl-SI" smtClean="0"/>
              <a:t>9. 10. 2020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A373EF-0162-47DE-A8DA-2CC70A5990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5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Vnos podatkov s tipkovnico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 38 v 83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mtClean="0"/>
              <a:t>Če želimo delati z drugim številom</a:t>
            </a:r>
          </a:p>
          <a:p>
            <a:pPr lvl="1"/>
            <a:r>
              <a:rPr lang="sl-SI" smtClean="0"/>
              <a:t>popraviti program</a:t>
            </a:r>
          </a:p>
          <a:p>
            <a:pPr lvl="1"/>
            <a:r>
              <a:rPr lang="sl-SI" smtClean="0"/>
              <a:t>ponovno shranjevanje</a:t>
            </a:r>
          </a:p>
          <a:p>
            <a:pPr lvl="1"/>
            <a:r>
              <a:rPr lang="sl-SI" smtClean="0"/>
              <a:t>izvedba programa</a:t>
            </a:r>
          </a:p>
          <a:p>
            <a:r>
              <a:rPr lang="sl-SI" smtClean="0"/>
              <a:t>Podatek bi radi določili med izvajanjem programa</a:t>
            </a:r>
          </a:p>
          <a:p>
            <a:r>
              <a:rPr lang="sl-SI" smtClean="0"/>
              <a:t>Vnos podatka s tipkovnico</a:t>
            </a:r>
          </a:p>
          <a:p>
            <a:pPr lvl="1"/>
            <a:endParaRPr lang="sl-SI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6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Branje</a:t>
            </a:r>
            <a:endParaRPr lang="en-GB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Funkcija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input</a:t>
            </a:r>
          </a:p>
          <a:p>
            <a:pPr lvl="1"/>
            <a:r>
              <a:rPr lang="sl-SI" dirty="0" smtClean="0"/>
              <a:t>rezultat metode je niz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starost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input('Vnesi starost v letih: ')</a:t>
            </a:r>
          </a:p>
          <a:p>
            <a:pPr lvl="1"/>
            <a:r>
              <a:rPr lang="sl-SI" dirty="0" err="1" smtClean="0"/>
              <a:t>Python</a:t>
            </a:r>
            <a:r>
              <a:rPr lang="sl-SI" dirty="0" smtClean="0"/>
              <a:t> izpiše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Vnesi starost v letih: </a:t>
            </a:r>
          </a:p>
          <a:p>
            <a:pPr lvl="2"/>
            <a:r>
              <a:rPr lang="sl-SI" dirty="0" smtClean="0"/>
              <a:t>in čaka na vnos</a:t>
            </a:r>
          </a:p>
          <a:p>
            <a:pPr lvl="1"/>
            <a:r>
              <a:rPr lang="sl-SI" dirty="0" smtClean="0"/>
              <a:t>Tisto, kar vnesemo, shranimo v spremenljivko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starost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sl-SI" dirty="0" smtClean="0"/>
          </a:p>
          <a:p>
            <a:r>
              <a:rPr lang="sl-SI" dirty="0" smtClean="0"/>
              <a:t>Pretvoriti iz niza v celo število, decimalno število, …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(niz)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(niz)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2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 niza v število</a:t>
            </a:r>
            <a:endParaRPr lang="en-GB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'123' </a:t>
            </a:r>
            <a:r>
              <a:rPr lang="sl-SI" dirty="0" smtClean="0">
                <a:sym typeface="Wingdings" pitchFamily="2" charset="2"/>
              </a:rPr>
              <a:t>→ 123</a:t>
            </a:r>
          </a:p>
          <a:p>
            <a:r>
              <a:rPr lang="sl-SI" dirty="0" smtClean="0">
                <a:sym typeface="Wingdings" pitchFamily="2" charset="2"/>
              </a:rPr>
              <a:t>Metoda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int</a:t>
            </a:r>
            <a:endParaRPr lang="sl-SI" dirty="0" smtClean="0">
              <a:latin typeface="Courier New" pitchFamily="49" charset="0"/>
              <a:cs typeface="Courier New" pitchFamily="49" charset="0"/>
              <a:sym typeface="Wingdings" pitchFamily="2" charset="2"/>
            </a:endParaRP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prebrano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</a:t>
            </a:r>
          </a:p>
          <a:p>
            <a:pPr lvl="1"/>
            <a:r>
              <a:rPr lang="sl-SI" dirty="0" smtClean="0">
                <a:sym typeface="Wingdings" pitchFamily="2" charset="2"/>
              </a:rPr>
              <a:t>V nizu mora biti pravilno zapisano celo število!</a:t>
            </a:r>
          </a:p>
          <a:p>
            <a:pPr lvl="1"/>
            <a:r>
              <a:rPr lang="en-US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niz_treh_števk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= '125'</a:t>
            </a:r>
            <a:b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x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niz_treh_števk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</a:t>
            </a:r>
          </a:p>
          <a:p>
            <a:r>
              <a:rPr lang="sl-SI" dirty="0" smtClean="0">
                <a:sym typeface="Wingdings" pitchFamily="2" charset="2"/>
              </a:rPr>
              <a:t>Bo to v redu?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bla = '125'</a:t>
            </a:r>
            <a:b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blo = '23'</a:t>
            </a:r>
            <a:b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</a:b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x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(bla + blo)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5791200" y="51054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909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bldLvl="3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Prejšnji program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600200"/>
            <a:ext cx="8064896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# Dvomestnemu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š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tevilu zamenjamo vrstni red števk</a:t>
            </a: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38</a:t>
            </a:r>
          </a:p>
          <a:p>
            <a:pPr marL="11430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% 10</a:t>
            </a:r>
          </a:p>
          <a:p>
            <a:pPr marL="11430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// 10</a:t>
            </a: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novo_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enice * 10 + desetice</a:t>
            </a: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('Iz ' + str(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 + ' smo naredili ' +</a:t>
            </a: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str(novo_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23528" y="2337137"/>
            <a:ext cx="2520280" cy="504378"/>
          </a:xfrm>
          <a:prstGeom prst="rect">
            <a:avLst/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1763688" y="2462660"/>
            <a:ext cx="576064" cy="360363"/>
          </a:xfrm>
          <a:prstGeom prst="ellipse">
            <a:avLst/>
          </a:prstGeom>
          <a:noFill/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752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3" grpId="0" animBg="1"/>
      <p:bldP spid="378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Spremenjeni program</a:t>
            </a:r>
            <a:endParaRPr lang="sl-SI" dirty="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-612576" y="1556792"/>
            <a:ext cx="8928992" cy="4800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# Dvomestnemu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stevilu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zamenjamo vrstni red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stevk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vnos = input('Vnesi dvomestno število: ')</a:t>
            </a: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(vnos)</a:t>
            </a: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enice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% 10</a:t>
            </a: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desetice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// 10</a:t>
            </a: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novo_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enice * 10 + desetice</a:t>
            </a: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('Iz '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+ str(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) + 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       '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smo naredili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' + str(novo_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pPr marL="114300" indent="0">
              <a:buNone/>
            </a:pP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86314" y="4714884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95536" y="2780928"/>
            <a:ext cx="6480720" cy="504056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5596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Pretvarjanje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7825680" cy="4800600"/>
          </a:xfrm>
        </p:spPr>
        <p:txBody>
          <a:bodyPr/>
          <a:lstStyle/>
          <a:p>
            <a:r>
              <a:rPr lang="sl-SI" dirty="0" smtClean="0"/>
              <a:t>Z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nek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_niz)</a:t>
            </a:r>
            <a:r>
              <a:rPr lang="sl-SI" dirty="0" smtClean="0"/>
              <a:t> torej pretvorimo niz v celo število</a:t>
            </a:r>
          </a:p>
          <a:p>
            <a:pPr lvl="1"/>
            <a:r>
              <a:rPr lang="sl-SI" dirty="0" smtClean="0"/>
              <a:t>Pri pogoju, da je v nizu res zapisano celo število</a:t>
            </a:r>
          </a:p>
          <a:p>
            <a:r>
              <a:rPr lang="sl-SI" dirty="0" smtClean="0"/>
              <a:t>Presledki na začetku ali koncu ne motijo</a:t>
            </a:r>
          </a:p>
          <a:p>
            <a:endParaRPr lang="sl-SI" dirty="0" smtClean="0"/>
          </a:p>
          <a:p>
            <a:r>
              <a:rPr lang="sl-SI" dirty="0" smtClean="0"/>
              <a:t>Iz števila naredimo niz </a:t>
            </a:r>
          </a:p>
          <a:p>
            <a:pPr lvl="1"/>
            <a:r>
              <a:rPr lang="sl-SI" dirty="0" smtClean="0"/>
              <a:t>to pa smo, če ne prej, že počeli pri izpisu</a:t>
            </a:r>
          </a:p>
          <a:p>
            <a:pPr lvl="1"/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 '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+ str(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stevilo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smo naredili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+ str(novo_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stevilo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sl-SI" dirty="0" smtClean="0"/>
          </a:p>
          <a:p>
            <a:r>
              <a:rPr lang="sl-SI" dirty="0" smtClean="0"/>
              <a:t>Funkcija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str()</a:t>
            </a:r>
          </a:p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str(123)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  <a:sym typeface="Wingdings" panose="05000000000000000000" pitchFamily="2" charset="2"/>
              </a:rPr>
              <a:t> '123'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6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6632"/>
            <a:ext cx="6286648" cy="6617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4932040" y="1988840"/>
            <a:ext cx="2016224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Torej</a:t>
            </a:r>
          </a:p>
          <a:p>
            <a:pPr algn="ctr"/>
            <a:endParaRPr lang="sl-SI" dirty="0"/>
          </a:p>
          <a:p>
            <a:pPr algn="ctr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"12" ≡ '12'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216348" y="1062740"/>
            <a:ext cx="2016224" cy="18722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Mimogrede: </a:t>
            </a:r>
          </a:p>
          <a:p>
            <a:pPr algn="ctr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'bla'</a:t>
            </a:r>
            <a:r>
              <a:rPr lang="sl-SI" dirty="0" smtClean="0"/>
              <a:t> </a:t>
            </a:r>
          </a:p>
          <a:p>
            <a:pPr algn="ctr"/>
            <a:r>
              <a:rPr lang="sl-SI" dirty="0" smtClean="0"/>
              <a:t>lahko napišemo kot </a:t>
            </a:r>
          </a:p>
          <a:p>
            <a:pPr algn="ctr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"bla"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84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0618"/>
            <a:ext cx="7620000" cy="1143000"/>
          </a:xfrm>
        </p:spPr>
        <p:txBody>
          <a:bodyPr/>
          <a:lstStyle/>
          <a:p>
            <a:r>
              <a:rPr lang="sl-SI" dirty="0" smtClean="0"/>
              <a:t>Iz niza v decimalno število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95536" y="1175584"/>
            <a:ext cx="7620000" cy="532656"/>
          </a:xfrm>
        </p:spPr>
        <p:txBody>
          <a:bodyPr/>
          <a:lstStyle/>
          <a:p>
            <a:r>
              <a:rPr lang="sl-SI" dirty="0" smtClean="0"/>
              <a:t>Podobno kot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sl-SI" dirty="0" smtClean="0"/>
              <a:t> deluje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728788"/>
            <a:ext cx="6524625" cy="505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814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Iz decimalnih števil v cela</a:t>
            </a:r>
            <a:endParaRPr lang="en-GB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 smtClean="0"/>
              <a:t>Kako iz decimalnega števila narediti celo število?</a:t>
            </a:r>
          </a:p>
          <a:p>
            <a:r>
              <a:rPr lang="sl-SI" dirty="0" smtClean="0"/>
              <a:t>Če želimo odrezati decimalke</a:t>
            </a:r>
          </a:p>
          <a:p>
            <a:pPr lvl="1"/>
            <a:r>
              <a:rPr lang="sl-SI" dirty="0" smtClean="0"/>
              <a:t>12.465 v 12</a:t>
            </a:r>
          </a:p>
          <a:p>
            <a:pPr lvl="1"/>
            <a:r>
              <a:rPr lang="sl-SI" dirty="0" smtClean="0"/>
              <a:t>349.998 v 349</a:t>
            </a:r>
          </a:p>
          <a:p>
            <a:r>
              <a:rPr lang="sl-SI" dirty="0" smtClean="0"/>
              <a:t>uporabimo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(349.998) je 349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(4.3*8) je 34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1 + 1.5 + 1.4</a:t>
            </a:r>
            <a:r>
              <a:rPr lang="sl-SI" smtClean="0">
                <a:latin typeface="Courier New" pitchFamily="49" charset="0"/>
                <a:cs typeface="Courier New" pitchFamily="49" charset="0"/>
              </a:rPr>
              <a:t>)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je 3</a:t>
            </a:r>
          </a:p>
          <a:p>
            <a:endParaRPr lang="sl-SI" dirty="0" smtClean="0"/>
          </a:p>
          <a:p>
            <a:r>
              <a:rPr lang="en-US" dirty="0" err="1" smtClean="0"/>
              <a:t>Denimo</a:t>
            </a:r>
            <a:r>
              <a:rPr lang="en-US" dirty="0" smtClean="0"/>
              <a:t>, da je v x </a:t>
            </a:r>
            <a:r>
              <a:rPr lang="en-US" dirty="0" err="1" smtClean="0"/>
              <a:t>neko</a:t>
            </a:r>
            <a:r>
              <a:rPr lang="en-US" dirty="0" smtClean="0"/>
              <a:t> </a:t>
            </a:r>
            <a:r>
              <a:rPr lang="en-US" dirty="0" err="1" smtClean="0"/>
              <a:t>decimalno</a:t>
            </a:r>
            <a:r>
              <a:rPr lang="en-US" dirty="0" smtClean="0"/>
              <a:t> </a:t>
            </a:r>
            <a:r>
              <a:rPr lang="en-US" dirty="0" err="1" smtClean="0"/>
              <a:t>število</a:t>
            </a:r>
            <a:r>
              <a:rPr lang="en-US" dirty="0" smtClean="0"/>
              <a:t> (</a:t>
            </a:r>
            <a:r>
              <a:rPr lang="en-US" dirty="0" err="1" smtClean="0"/>
              <a:t>npr</a:t>
            </a:r>
            <a:r>
              <a:rPr lang="en-US" dirty="0" smtClean="0"/>
              <a:t>. 12.734)</a:t>
            </a:r>
          </a:p>
          <a:p>
            <a:r>
              <a:rPr lang="sl-SI" dirty="0" err="1" smtClean="0"/>
              <a:t>Ka</a:t>
            </a:r>
            <a:r>
              <a:rPr lang="en-US" dirty="0" err="1" smtClean="0"/>
              <a:t>kšna</a:t>
            </a:r>
            <a:r>
              <a:rPr lang="en-US" dirty="0" smtClean="0"/>
              <a:t> </a:t>
            </a:r>
            <a:r>
              <a:rPr lang="en-US" dirty="0" err="1" smtClean="0"/>
              <a:t>bo</a:t>
            </a:r>
            <a:r>
              <a:rPr lang="en-US" dirty="0" smtClean="0"/>
              <a:t> </a:t>
            </a:r>
            <a:r>
              <a:rPr lang="en-US" dirty="0" err="1" smtClean="0"/>
              <a:t>vrednost</a:t>
            </a:r>
            <a:r>
              <a:rPr lang="en-US" dirty="0" smtClean="0"/>
              <a:t> </a:t>
            </a:r>
            <a:r>
              <a:rPr lang="sl-SI" dirty="0" smtClean="0"/>
              <a:t>izraz</a:t>
            </a:r>
            <a:r>
              <a:rPr lang="en-US" dirty="0" smtClean="0"/>
              <a:t>a</a:t>
            </a:r>
            <a:r>
              <a:rPr lang="sl-SI" dirty="0" smtClean="0"/>
              <a:t>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x –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(x) </a:t>
            </a:r>
            <a:r>
              <a:rPr lang="sl-SI" dirty="0" smtClean="0"/>
              <a:t>?</a:t>
            </a:r>
            <a:endParaRPr lang="en-US" dirty="0" smtClean="0"/>
          </a:p>
          <a:p>
            <a:r>
              <a:rPr lang="en-US" dirty="0" err="1" smtClean="0"/>
              <a:t>Kaj</a:t>
            </a:r>
            <a:r>
              <a:rPr lang="en-US" dirty="0" smtClean="0"/>
              <a:t> je </a:t>
            </a:r>
            <a:r>
              <a:rPr lang="en-US" dirty="0" err="1" smtClean="0"/>
              <a:t>torej</a:t>
            </a:r>
            <a:r>
              <a:rPr lang="en-US" dirty="0" smtClean="0"/>
              <a:t> </a:t>
            </a:r>
            <a:r>
              <a:rPr lang="en-US" dirty="0" err="1" smtClean="0"/>
              <a:t>pomen</a:t>
            </a:r>
            <a:r>
              <a:rPr lang="en-US" dirty="0" smtClean="0"/>
              <a:t> </a:t>
            </a:r>
            <a:r>
              <a:rPr lang="en-US" dirty="0" err="1" smtClean="0"/>
              <a:t>izraza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                       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x 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– </a:t>
            </a:r>
            <a:r>
              <a:rPr lang="sl-SI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(x)</a:t>
            </a:r>
            <a:endParaRPr lang="sl-SI" dirty="0" smtClean="0"/>
          </a:p>
          <a:p>
            <a:pPr marL="114300" indent="0">
              <a:buNone/>
            </a:pPr>
            <a:endParaRPr lang="en-GB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5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sl-SI" sz="4400" dirty="0" smtClean="0"/>
              <a:t>Zgled: Iz števila 38 naredimo 83!</a:t>
            </a:r>
            <a:endParaRPr lang="en-GB" sz="44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 smtClean="0"/>
              <a:t>Shranimo število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sl-SI" dirty="0" smtClean="0">
                <a:latin typeface="Courier New" pitchFamily="49" charset="0"/>
              </a:rPr>
              <a:t>stevilo = 38</a:t>
            </a:r>
          </a:p>
          <a:p>
            <a:pPr eaLnBrk="1" hangingPunct="1"/>
            <a:r>
              <a:rPr lang="sl-SI" dirty="0" smtClean="0"/>
              <a:t>Določimo enice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sl-SI" sz="1900" dirty="0" smtClean="0">
                <a:latin typeface="Courier New" pitchFamily="49" charset="0"/>
              </a:rPr>
              <a:t>enice = stevilo % 10</a:t>
            </a:r>
          </a:p>
          <a:p>
            <a:pPr eaLnBrk="1" hangingPunct="1"/>
            <a:r>
              <a:rPr lang="sl-SI" dirty="0" smtClean="0"/>
              <a:t>Določimo desetice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sl-SI" dirty="0" smtClean="0">
                <a:latin typeface="Courier New" pitchFamily="49" charset="0"/>
              </a:rPr>
              <a:t>desetice = stevilo // 10</a:t>
            </a:r>
          </a:p>
          <a:p>
            <a:pPr eaLnBrk="1" hangingPunct="1"/>
            <a:r>
              <a:rPr lang="sl-SI" dirty="0" smtClean="0"/>
              <a:t>Naredimo novo število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sl-SI" dirty="0" smtClean="0">
                <a:latin typeface="Courier New" pitchFamily="49" charset="0"/>
              </a:rPr>
              <a:t>novo_</a:t>
            </a:r>
            <a:r>
              <a:rPr lang="sl-SI" dirty="0" err="1" smtClean="0">
                <a:latin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</a:rPr>
              <a:t> = enice * 10 + desetice</a:t>
            </a:r>
            <a:endParaRPr lang="en-GB" dirty="0" smtClean="0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Kako zložiti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995936" y="1375243"/>
            <a:ext cx="2160240" cy="86409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sl-SI" dirty="0" err="1">
                <a:latin typeface="Courier New" pitchFamily="49" charset="0"/>
              </a:rPr>
              <a:t>stevilo</a:t>
            </a:r>
            <a:r>
              <a:rPr lang="sl-SI" dirty="0">
                <a:latin typeface="Courier New" pitchFamily="49" charset="0"/>
              </a:rPr>
              <a:t> = 38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115616" y="4559389"/>
            <a:ext cx="3816424" cy="864096"/>
          </a:xfrm>
          <a:prstGeom prst="roundRect">
            <a:avLst>
              <a:gd name="adj" fmla="val 50000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sl-SI" dirty="0">
                <a:latin typeface="Courier New" pitchFamily="49" charset="0"/>
              </a:rPr>
              <a:t>desetice = </a:t>
            </a:r>
            <a:r>
              <a:rPr lang="sl-SI" dirty="0" err="1">
                <a:latin typeface="Courier New" pitchFamily="49" charset="0"/>
              </a:rPr>
              <a:t>stevilo</a:t>
            </a:r>
            <a:r>
              <a:rPr lang="sl-SI" dirty="0">
                <a:latin typeface="Courier New" pitchFamily="49" charset="0"/>
              </a:rPr>
              <a:t> // 10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9599" y="2339180"/>
            <a:ext cx="3251289" cy="86409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sl-SI" dirty="0">
                <a:latin typeface="Courier New" pitchFamily="49" charset="0"/>
              </a:rPr>
              <a:t>enice = </a:t>
            </a:r>
            <a:r>
              <a:rPr lang="sl-SI" dirty="0" err="1">
                <a:latin typeface="Courier New" pitchFamily="49" charset="0"/>
              </a:rPr>
              <a:t>stevilo</a:t>
            </a:r>
            <a:r>
              <a:rPr lang="sl-SI" dirty="0">
                <a:latin typeface="Courier New" pitchFamily="49" charset="0"/>
              </a:rPr>
              <a:t> % 10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835696" y="3395686"/>
            <a:ext cx="5616624" cy="86409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sl-SI" dirty="0" smtClean="0">
                <a:latin typeface="Courier New" pitchFamily="49" charset="0"/>
              </a:rPr>
              <a:t>novo_</a:t>
            </a:r>
            <a:r>
              <a:rPr lang="sl-SI" dirty="0" err="1" smtClean="0">
                <a:latin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</a:rPr>
              <a:t> </a:t>
            </a:r>
            <a:r>
              <a:rPr lang="sl-SI" dirty="0">
                <a:latin typeface="Courier New" pitchFamily="49" charset="0"/>
              </a:rPr>
              <a:t>= enice * 10 + desetice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999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z="5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Izpiši</a:t>
            </a:r>
          </a:p>
          <a:p>
            <a:endParaRPr lang="sl-SI" sz="2800" dirty="0" smtClean="0"/>
          </a:p>
          <a:p>
            <a:r>
              <a:rPr lang="sl-SI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('matija')</a:t>
            </a:r>
          </a:p>
          <a:p>
            <a:r>
              <a:rPr lang="sl-SI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rint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('matija', '</a:t>
            </a:r>
            <a:r>
              <a:rPr lang="sl-SI" sz="2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lokar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  <a:r>
              <a:rPr lang="sl-SI" dirty="0" smtClean="0"/>
              <a:t/>
            </a:r>
            <a:br>
              <a:rPr lang="sl-SI" dirty="0" smtClean="0"/>
            </a:b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6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Izpis rezultatov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Hočemo obliko: </a:t>
            </a:r>
            <a:r>
              <a:rPr lang="sl-SI" sz="3200" i="1" dirty="0" smtClean="0"/>
              <a:t>Iz 38 smo naredili 83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Kako je prav:</a:t>
            </a:r>
          </a:p>
          <a:p>
            <a:endParaRPr lang="sl-SI" dirty="0"/>
          </a:p>
          <a:p>
            <a:pPr>
              <a:buFont typeface="+mj-lt"/>
              <a:buAutoNum type="alphaUcPeriod"/>
            </a:pPr>
            <a:r>
              <a:rPr lang="sl-SI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 ',38,' smo naredili ',83)</a:t>
            </a:r>
          </a:p>
          <a:p>
            <a:pPr>
              <a:buFont typeface="+mj-lt"/>
              <a:buAutoNum type="alphaUcPeriod"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 38, 'smo naredili', 83)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+mj-lt"/>
              <a:buAutoNum type="alphaUcPeriod"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('Iz',38,'smo naredili',83)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+mj-lt"/>
              <a:buAutoNum type="alphaUcPeriod"/>
            </a:pPr>
            <a:r>
              <a:rPr lang="sl-SI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 ', </a:t>
            </a:r>
            <a:r>
              <a:rPr lang="sl-SI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38,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 smo naredili ',83)</a:t>
            </a:r>
            <a:endParaRPr lang="sl-SI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4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Zložimo v program</a:t>
            </a:r>
            <a:endParaRPr lang="en-US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 smtClean="0"/>
              <a:t>'samostojni program'</a:t>
            </a:r>
          </a:p>
          <a:p>
            <a:pPr eaLnBrk="1" hangingPunct="1"/>
            <a:r>
              <a:rPr lang="sl-SI" dirty="0" smtClean="0"/>
              <a:t>Nova uporaba</a:t>
            </a:r>
          </a:p>
          <a:p>
            <a:pPr lvl="1" eaLnBrk="1" hangingPunct="1"/>
            <a:r>
              <a:rPr lang="sl-SI" dirty="0" smtClean="0"/>
              <a:t>Kako iz 27 narediti 72?</a:t>
            </a:r>
          </a:p>
          <a:p>
            <a:pPr lvl="1" eaLnBrk="1" hangingPunct="1"/>
            <a:r>
              <a:rPr lang="sl-SI" dirty="0" smtClean="0"/>
              <a:t>Le zamenjamo prireditveni stavek</a:t>
            </a:r>
          </a:p>
          <a:p>
            <a:pPr lvl="2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stevilo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27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1" uiExpand="1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Izpis rezultatov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Kaj pa, če hočemo obliko: </a:t>
            </a:r>
            <a:r>
              <a:rPr lang="sl-SI" i="1" dirty="0" smtClean="0"/>
              <a:t>'Iz 38 smo naredili 83.'</a:t>
            </a:r>
          </a:p>
          <a:p>
            <a:endParaRPr lang="sl-SI" dirty="0" smtClean="0"/>
          </a:p>
          <a:p>
            <a:r>
              <a:rPr lang="sl-SI" dirty="0" smtClean="0"/>
              <a:t>Kako je prav:</a:t>
            </a:r>
          </a:p>
          <a:p>
            <a:endParaRPr lang="sl-SI" dirty="0"/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('Iz',38,'smo naredili',83,'.')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38,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'smo naredili', 83, '.')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38,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'smo naredili',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83.)</a:t>
            </a:r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('Iz', 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38,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'smo naredili', '83.')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6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sl-SI" dirty="0" smtClean="0"/>
              <a:t> pri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'doda' vmes presledek</a:t>
            </a:r>
          </a:p>
          <a:p>
            <a:endParaRPr lang="sl-SI" dirty="0"/>
          </a:p>
          <a:p>
            <a:r>
              <a:rPr lang="sl-SI" dirty="0" smtClean="0"/>
              <a:t>'dodatek' lahko spremenimo</a:t>
            </a:r>
          </a:p>
          <a:p>
            <a:endParaRPr lang="sl-SI" dirty="0"/>
          </a:p>
          <a:p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rint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('bla', 'ble', 'blo', </a:t>
            </a:r>
            <a:r>
              <a:rPr lang="sl-SI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sep = '#'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6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Bi šlo brez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sep</a:t>
            </a:r>
            <a:r>
              <a:rPr lang="sl-SI" dirty="0" smtClean="0"/>
              <a:t>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Namig … +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6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Vnos podatkov s tipkovnico&amp;quot;&quot;/&gt;&lt;property id=&quot;20307&quot; value=&quot;256&quot;/&gt;&lt;/object&gt;&lt;object type=&quot;3&quot; unique_id=&quot;10011&quot;&gt;&lt;property id=&quot;20148&quot; value=&quot;5&quot;/&gt;&lt;property id=&quot;20300&quot; value=&quot;Slide 2 - &amp;quot;Zgled: Iz števila 38 naredimo 83!&amp;quot;&quot;/&gt;&lt;property id=&quot;20307&quot; value=&quot;277&quot;/&gt;&lt;/object&gt;&lt;object type=&quot;3&quot; unique_id=&quot;10012&quot;&gt;&lt;property id=&quot;20148&quot; value=&quot;5&quot;/&gt;&lt;property id=&quot;20300&quot; value=&quot;Slide 3 - &amp;quot;Zložimo v program&amp;quot;&quot;/&gt;&lt;property id=&quot;20307&quot; value=&quot;278&quot;/&gt;&lt;/object&gt;&lt;object type=&quot;3&quot; unique_id=&quot;10118&quot;&gt;&lt;property id=&quot;20148&quot; value=&quot;5&quot;/&gt;&lt;property id=&quot;20300&quot; value=&quot;Slide 4 - &amp;quot;Iz 38 v 83&amp;quot;&quot;/&gt;&lt;property id=&quot;20307&quot; value=&quot;279&quot;/&gt;&lt;/object&gt;&lt;object type=&quot;3&quot; unique_id=&quot;10119&quot;&gt;&lt;property id=&quot;20148&quot; value=&quot;5&quot;/&gt;&lt;property id=&quot;20300&quot; value=&quot;Slide 5 - &amp;quot;Branje&amp;quot;&quot;/&gt;&lt;property id=&quot;20307&quot; value=&quot;280&quot;/&gt;&lt;/object&gt;&lt;object type=&quot;3&quot; unique_id=&quot;10120&quot;&gt;&lt;property id=&quot;20148&quot; value=&quot;5&quot;/&gt;&lt;property id=&quot;20300&quot; value=&quot;Slide 6 - &amp;quot;Iz niza v število&amp;quot;&quot;/&gt;&lt;property id=&quot;20307&quot; value=&quot;281&quot;/&gt;&lt;/object&gt;&lt;object type=&quot;3&quot; unique_id=&quot;10121&quot;&gt;&lt;property id=&quot;20148&quot; value=&quot;5&quot;/&gt;&lt;property id=&quot;20300&quot; value=&quot;Slide 7 - &amp;quot;Prejšnji program&amp;quot;&quot;/&gt;&lt;property id=&quot;20307&quot; value=&quot;282&quot;/&gt;&lt;/object&gt;&lt;object type=&quot;3&quot; unique_id=&quot;10122&quot;&gt;&lt;property id=&quot;20148&quot; value=&quot;5&quot;/&gt;&lt;property id=&quot;20300&quot; value=&quot;Slide 8 - &amp;quot;Spremenjeni program&amp;quot;&quot;/&gt;&lt;property id=&quot;20307&quot; value=&quot;283&quot;/&gt;&lt;/object&gt;&lt;object type=&quot;3&quot; unique_id=&quot;10123&quot;&gt;&lt;property id=&quot;20148&quot; value=&quot;5&quot;/&gt;&lt;property id=&quot;20300&quot; value=&quot;Slide 12 - &amp;quot;Iz decimalnih števil v cela&amp;quot;&quot;/&gt;&lt;property id=&quot;20307&quot; value=&quot;284&quot;/&gt;&lt;/object&gt;&lt;object type=&quot;3&quot; unique_id=&quot;10177&quot;&gt;&lt;property id=&quot;20148&quot; value=&quot;5&quot;/&gt;&lt;property id=&quot;20300&quot; value=&quot;Slide 9 - &amp;quot;Pretvarjanje&amp;quot;&quot;/&gt;&lt;property id=&quot;20307&quot; value=&quot;285&quot;/&gt;&lt;/object&gt;&lt;object type=&quot;3&quot; unique_id=&quot;10178&quot;&gt;&lt;property id=&quot;20148&quot; value=&quot;5&quot;/&gt;&lt;property id=&quot;20300&quot; value=&quot;Slide 10&quot;/&gt;&lt;property id=&quot;20307&quot; value=&quot;286&quot;/&gt;&lt;/object&gt;&lt;object type=&quot;3&quot; unique_id=&quot;10179&quot;&gt;&lt;property id=&quot;20148&quot; value=&quot;5&quot;/&gt;&lt;property id=&quot;20300&quot; value=&quot;Slide 11 - &amp;quot;Iz niza v decimalno število&amp;quot;&quot;/&gt;&lt;property id=&quot;20307&quot; value=&quot;287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271</TotalTime>
  <Words>666</Words>
  <Application>Microsoft Office PowerPoint</Application>
  <PresentationFormat>On-screen Show (4:3)</PresentationFormat>
  <Paragraphs>140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Courier New</vt:lpstr>
      <vt:lpstr>Times New Roman</vt:lpstr>
      <vt:lpstr>Trebuchet MS</vt:lpstr>
      <vt:lpstr>Wingdings</vt:lpstr>
      <vt:lpstr>Wingdings 3</vt:lpstr>
      <vt:lpstr>Facet</vt:lpstr>
      <vt:lpstr>Vnos podatkov s tipkovnico</vt:lpstr>
      <vt:lpstr>Zgled: Iz števila 38 naredimo 83!</vt:lpstr>
      <vt:lpstr>Kako zložiti</vt:lpstr>
      <vt:lpstr>print</vt:lpstr>
      <vt:lpstr>Izpis rezultatov</vt:lpstr>
      <vt:lpstr>Zložimo v program</vt:lpstr>
      <vt:lpstr>Izpis rezultatov</vt:lpstr>
      <vt:lpstr>, pri print</vt:lpstr>
      <vt:lpstr>Bi šlo brez sep?</vt:lpstr>
      <vt:lpstr>Iz 38 v 83</vt:lpstr>
      <vt:lpstr>Branje</vt:lpstr>
      <vt:lpstr>Iz niza v število</vt:lpstr>
      <vt:lpstr>Prejšnji program</vt:lpstr>
      <vt:lpstr>Spremenjeni program</vt:lpstr>
      <vt:lpstr>Pretvarjanje</vt:lpstr>
      <vt:lpstr>PowerPoint Presentation</vt:lpstr>
      <vt:lpstr>Iz niza v decimalno število</vt:lpstr>
      <vt:lpstr>Iz decimalnih števil v cela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Matija Lokar</dc:creator>
  <cp:lastModifiedBy>Matija Lokar</cp:lastModifiedBy>
  <cp:revision>46</cp:revision>
  <dcterms:created xsi:type="dcterms:W3CDTF">2009-10-14T11:33:25Z</dcterms:created>
  <dcterms:modified xsi:type="dcterms:W3CDTF">2020-10-09T09:53:58Z</dcterms:modified>
</cp:coreProperties>
</file>