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6" r:id="rId2"/>
    <p:sldId id="267" r:id="rId3"/>
    <p:sldId id="280" r:id="rId4"/>
    <p:sldId id="265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8EBBE-CE7E-4457-ADEA-A6E3376F25F1}" type="datetimeFigureOut">
              <a:rPr lang="sl-SI" smtClean="0"/>
              <a:t>1. 11. 2019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2FDAF-9CFF-404F-8215-8B94CA2D08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629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044B9-DB99-4DB2-BE68-49C129372B92}" type="datetime1">
              <a:rPr lang="sl-SI" smtClean="0"/>
              <a:t>1. 11. 2019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0634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AAD201-92BB-427B-AA36-545A85583B70}" type="datetime1">
              <a:rPr lang="sl-SI" smtClean="0"/>
              <a:t>1. 11. 2019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0826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D04932-55E6-4D9E-91D6-30479F98AEDF}" type="datetime1">
              <a:rPr lang="sl-SI" smtClean="0"/>
              <a:t>1. 11. 2019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1471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68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55504E-F4F4-47B9-8036-3DF3933FE514}" type="datetime1">
              <a:rPr lang="sl-SI" smtClean="0"/>
              <a:t>1. 11. 2019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1324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3FE85-B594-41B2-96D9-F554FA933E46}" type="datetime1">
              <a:rPr lang="sl-SI" smtClean="0"/>
              <a:t>1. 11. 2019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5353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EA1555-544D-4CEC-A2CF-A2ACDBA86FF2}" type="datetime1">
              <a:rPr lang="sl-SI" smtClean="0"/>
              <a:t>1. 11. 2019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7192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2139D6-9C78-4F9F-A95C-E5558CE9F9CE}" type="datetime1">
              <a:rPr lang="sl-SI" smtClean="0"/>
              <a:t>1. 11. 2019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7810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43BD97-2505-4C7C-BBEC-50053D1294A2}" type="datetime1">
              <a:rPr lang="sl-SI" smtClean="0"/>
              <a:t>1. 11. 2019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0321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419F9D-36BF-4488-8337-E3CBFB38312F}" type="datetime1">
              <a:rPr lang="sl-SI" smtClean="0"/>
              <a:t>1. 11. 2019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6496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655231-7139-4A90-8684-7E96231B537B}" type="datetime1">
              <a:rPr lang="sl-SI" smtClean="0"/>
              <a:t>1. 11. 2019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6F73F-FF49-4FE4-BA64-9365E692BD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9094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598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pload.wikimedia.org/wikipedia/commons/4/4d/Subtraction_game_SMIL.sv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Igra 21</a:t>
            </a:r>
            <a:endParaRPr lang="sl-SI" dirty="0"/>
          </a:p>
        </p:txBody>
      </p:sp>
      <p:pic>
        <p:nvPicPr>
          <p:cNvPr id="2" name="Pictur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261" y="1690688"/>
            <a:ext cx="7119797" cy="35515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10628" r="52899"/>
          <a:stretch/>
        </p:blipFill>
        <p:spPr>
          <a:xfrm>
            <a:off x="8216347" y="1620263"/>
            <a:ext cx="3405810" cy="509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5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87492"/>
            <a:ext cx="10515600" cy="1325563"/>
          </a:xfrm>
        </p:spPr>
        <p:txBody>
          <a:bodyPr/>
          <a:lstStyle/>
          <a:p>
            <a:r>
              <a:rPr lang="en-US" dirty="0" err="1"/>
              <a:t>Našli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program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861" y="917144"/>
            <a:ext cx="11537572" cy="544292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prirejeno s http://pymbook.readthedocs.org/en/latest/looping.html#while-loop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št_palčk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21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('Imamo 21 palčk, sočasno lahko vzameš 1 - 4 palčke')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('Kdor vzame zadnjo, izgubi!\n' + 50 * '=' + '\n')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('Preostalo palčk: ' , št_palčk)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koliko_vzeto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(input('Koliko palčk vzameš(1-4): ')) #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zacne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igralec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not (1 &lt;= koliko_vzeto &lt;= 4) or (koliko_vzeto &gt; št_palčk): # to ne gre!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('Napačna izbira!')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# ponovno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skocimo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na vrh zanke (na preverjanje pogoja)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št_palčk == koliko_vzeto: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('Vzel si zadnjo palčko, izgubil si!')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# ven iz zanke - na V20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# računalnik je opremljen s super inteligenco, zato bo zmagal!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('Računalnik vzame: ' , (5 - koliko_vzeto) , '\n')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št_palčk -= 5  # igralec in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racunalnik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skupaj vedno vzameta 5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palck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konec igre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('Hvala za igro!')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27163" y="2042574"/>
            <a:ext cx="3167270" cy="52322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</a:t>
            </a:r>
            <a:r>
              <a:rPr lang="en-US" sz="2800" dirty="0" smtClean="0">
                <a:solidFill>
                  <a:schemeClr val="tx1"/>
                </a:solidFill>
              </a:rPr>
              <a:t>hile True</a:t>
            </a:r>
            <a:endParaRPr lang="sl-SI" sz="28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27163" y="3122163"/>
            <a:ext cx="3167270" cy="52322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continue</a:t>
            </a:r>
            <a:endParaRPr lang="sl-SI" sz="28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27163" y="4194433"/>
            <a:ext cx="3167270" cy="52322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break</a:t>
            </a:r>
            <a:endParaRPr lang="sl-SI" sz="28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endCxn id="5" idx="1"/>
          </p:cNvCxnSpPr>
          <p:nvPr/>
        </p:nvCxnSpPr>
        <p:spPr>
          <a:xfrm flipV="1">
            <a:off x="2043289" y="2304184"/>
            <a:ext cx="6583874" cy="100349"/>
          </a:xfrm>
          <a:prstGeom prst="straightConnector1">
            <a:avLst/>
          </a:prstGeom>
          <a:ln w="38100" cmpd="sng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469486" y="3609110"/>
            <a:ext cx="5576628" cy="357641"/>
          </a:xfrm>
          <a:prstGeom prst="straightConnector1">
            <a:avLst/>
          </a:prstGeom>
          <a:ln w="38100" cmpd="sng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7" idx="1"/>
          </p:cNvCxnSpPr>
          <p:nvPr/>
        </p:nvCxnSpPr>
        <p:spPr>
          <a:xfrm flipV="1">
            <a:off x="2305469" y="4456043"/>
            <a:ext cx="6321694" cy="453883"/>
          </a:xfrm>
          <a:prstGeom prst="straightConnector1">
            <a:avLst/>
          </a:prstGeom>
          <a:ln w="38100" cmpd="sng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10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87492"/>
            <a:ext cx="10515600" cy="1325563"/>
          </a:xfrm>
        </p:spPr>
        <p:txBody>
          <a:bodyPr/>
          <a:lstStyle/>
          <a:p>
            <a:r>
              <a:rPr lang="en-US" dirty="0" err="1"/>
              <a:t>Kaj</a:t>
            </a:r>
            <a:r>
              <a:rPr lang="en-US" dirty="0"/>
              <a:t> je </a:t>
            </a:r>
            <a:r>
              <a:rPr lang="en-US" dirty="0" err="1"/>
              <a:t>drugače</a:t>
            </a:r>
            <a:r>
              <a:rPr lang="en-US" dirty="0"/>
              <a:t> </a:t>
            </a:r>
            <a:r>
              <a:rPr lang="en-US" dirty="0" err="1"/>
              <a:t>glede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spletno</a:t>
            </a:r>
            <a:r>
              <a:rPr lang="en-US" dirty="0"/>
              <a:t> </a:t>
            </a:r>
            <a:r>
              <a:rPr lang="en-US" dirty="0" err="1"/>
              <a:t>igro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861" y="917144"/>
            <a:ext cx="11537572" cy="544292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prirejeno s http://pymbook.readthedocs.org/en/latest/looping.html#while-loop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št_palčk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21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('Imamo 21 palčk, sočasno lahko vzameš 1 - 4 palčke')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('Kdor vzame zadnjo, izgubi!\n' + 50 * '=' + '\n')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('Preostalo palčk: ' , št_palčk)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koliko_vzeto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(input('Koliko palčk vzameš(1-4): ')) #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zacne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igralec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not (1 &lt;= koliko_vzeto &lt;= 4) or (koliko_vzeto &gt; št_palčk): # to ne gre!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('Napačna izbira!')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# ponovno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skocimo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na vrh zanke (na preverjanje pogoja)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št_palčk == koliko_vzeto: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('Vzel si zadnjo palčko, izgubil si!')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# ven iz zanke - na V20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# računalnik je opremljen s super inteligenco, zato bo zmagal!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('Računalnik vzame: ' , (5 - koliko_vzeto) , '\n')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št_palčk -= 5  # igralec in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racunalnik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skupaj vedno vzameta 5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palck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konec igre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('Hvala za igro!')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0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Kaj</a:t>
            </a:r>
            <a:r>
              <a:rPr lang="en-US" dirty="0" smtClean="0"/>
              <a:t> je </a:t>
            </a:r>
            <a:r>
              <a:rPr lang="en-US" dirty="0" err="1" smtClean="0"/>
              <a:t>drugače</a:t>
            </a:r>
            <a:r>
              <a:rPr lang="en-US" dirty="0" smtClean="0"/>
              <a:t>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Zahteve:</a:t>
            </a:r>
          </a:p>
          <a:p>
            <a:pPr lvl="1"/>
            <a:r>
              <a:rPr lang="sl-SI" dirty="0" smtClean="0"/>
              <a:t>Jemljemo 1 – </a:t>
            </a:r>
            <a:r>
              <a:rPr lang="sl-SI" b="1" dirty="0" smtClean="0">
                <a:solidFill>
                  <a:srgbClr val="FF0000"/>
                </a:solidFill>
              </a:rPr>
              <a:t>4</a:t>
            </a:r>
            <a:r>
              <a:rPr lang="sl-SI" dirty="0" smtClean="0"/>
              <a:t> palčke (kontrola!)</a:t>
            </a:r>
          </a:p>
          <a:p>
            <a:pPr lvl="1"/>
            <a:r>
              <a:rPr lang="sl-SI" b="1" dirty="0" smtClean="0">
                <a:solidFill>
                  <a:srgbClr val="FF0000"/>
                </a:solidFill>
              </a:rPr>
              <a:t>Zgubi</a:t>
            </a:r>
            <a:r>
              <a:rPr lang="sl-SI" dirty="0" smtClean="0"/>
              <a:t> tisti, ki vzame zadnjo</a:t>
            </a:r>
          </a:p>
          <a:p>
            <a:pPr lvl="1"/>
            <a:r>
              <a:rPr lang="sl-SI" dirty="0" smtClean="0"/>
              <a:t>Začnemo mi</a:t>
            </a:r>
          </a:p>
          <a:p>
            <a:pPr lvl="1"/>
            <a:endParaRPr lang="sl-SI" dirty="0"/>
          </a:p>
          <a:p>
            <a:pPr marL="457200" lvl="1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588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408</Words>
  <Application>Microsoft Office PowerPoint</Application>
  <PresentationFormat>Widescreen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Igra 21</vt:lpstr>
      <vt:lpstr>Našli smo program</vt:lpstr>
      <vt:lpstr>Kaj je drugače glede na spletno igro</vt:lpstr>
      <vt:lpstr>Kaj je drugače?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Zgledi</dc:title>
  <dc:creator>Lokar, Matija</dc:creator>
  <cp:lastModifiedBy>Matija Lokar</cp:lastModifiedBy>
  <cp:revision>13</cp:revision>
  <dcterms:created xsi:type="dcterms:W3CDTF">2015-10-21T11:38:49Z</dcterms:created>
  <dcterms:modified xsi:type="dcterms:W3CDTF">2019-11-01T15:25:36Z</dcterms:modified>
</cp:coreProperties>
</file>