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7" r:id="rId2"/>
    <p:sldId id="288" r:id="rId3"/>
    <p:sldId id="290" r:id="rId4"/>
    <p:sldId id="268" r:id="rId5"/>
    <p:sldId id="269" r:id="rId6"/>
    <p:sldId id="273" r:id="rId7"/>
    <p:sldId id="274" r:id="rId8"/>
    <p:sldId id="275" r:id="rId9"/>
    <p:sldId id="276" r:id="rId10"/>
    <p:sldId id="277" r:id="rId11"/>
    <p:sldId id="291" r:id="rId12"/>
    <p:sldId id="283" r:id="rId13"/>
    <p:sldId id="284" r:id="rId14"/>
    <p:sldId id="289" r:id="rId15"/>
    <p:sldId id="294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47A27-6993-4973-86FC-D7450C8709AC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01F91-6095-41CD-9DD6-5EB164A0C8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702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421980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9741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350351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107453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99489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10956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65399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latin typeface="Arial" charset="0"/>
              </a:rPr>
              <a:t>DATOTEKE - povzetek</a:t>
            </a:r>
            <a:endParaRPr lang="en-US" dirty="0" smtClean="0">
              <a:latin typeface="Arial" charset="0"/>
            </a:endParaRPr>
          </a:p>
        </p:txBody>
      </p:sp>
      <p:sp>
        <p:nvSpPr>
          <p:cNvPr id="25603" name="Rectangl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sz="1800" dirty="0" smtClean="0"/>
              <a:t>Tekstovne datoteke</a:t>
            </a:r>
          </a:p>
          <a:p>
            <a:pPr eaLnBrk="1" hangingPunct="1">
              <a:defRPr/>
            </a:pPr>
            <a:r>
              <a:rPr lang="sl-SI" sz="1800" dirty="0" smtClean="0"/>
              <a:t>Metode:</a:t>
            </a:r>
          </a:p>
          <a:p>
            <a:pPr lvl="1" eaLnBrk="1" hangingPunct="1">
              <a:defRPr/>
            </a:pPr>
            <a:r>
              <a:rPr lang="sl-SI" dirty="0" smtClean="0">
                <a:latin typeface="Courier New" pitchFamily="49" charset="0"/>
              </a:rPr>
              <a:t>open(ime,'w')</a:t>
            </a:r>
          </a:p>
          <a:p>
            <a:pPr lvl="2" eaLnBrk="1" hangingPunct="1">
              <a:defRPr/>
            </a:pPr>
            <a:r>
              <a:rPr lang="sl-SI" sz="1400" dirty="0" smtClean="0"/>
              <a:t>Ustvari tekstovno datoteko z imenom </a:t>
            </a:r>
            <a:r>
              <a:rPr lang="sl-SI" sz="1400" dirty="0" smtClean="0">
                <a:latin typeface="Courier New" pitchFamily="49" charset="0"/>
              </a:rPr>
              <a:t>ime</a:t>
            </a:r>
          </a:p>
          <a:p>
            <a:pPr lvl="2" eaLnBrk="1" hangingPunct="1">
              <a:defRPr/>
            </a:pPr>
            <a:r>
              <a:rPr lang="sl-SI" sz="1400" dirty="0" smtClean="0"/>
              <a:t>Če že obstaja, zbriše njeno vsebino</a:t>
            </a:r>
          </a:p>
          <a:p>
            <a:pPr lvl="1" eaLnBrk="1" hangingPunct="1">
              <a:defRPr/>
            </a:pPr>
            <a:r>
              <a:rPr lang="sl-SI" dirty="0" smtClean="0">
                <a:latin typeface="Courier New" pitchFamily="49" charset="0"/>
              </a:rPr>
              <a:t>dat_</a:t>
            </a:r>
            <a:r>
              <a:rPr lang="sl-SI" dirty="0" err="1" smtClean="0">
                <a:latin typeface="Courier New" pitchFamily="49" charset="0"/>
              </a:rPr>
              <a:t>pisi</a:t>
            </a:r>
            <a:r>
              <a:rPr lang="sl-SI" dirty="0" smtClean="0">
                <a:latin typeface="Courier New" pitchFamily="49" charset="0"/>
              </a:rPr>
              <a:t> = open(ime,'w')</a:t>
            </a:r>
          </a:p>
          <a:p>
            <a:pPr lvl="2" eaLnBrk="1" hangingPunct="1">
              <a:defRPr/>
            </a:pPr>
            <a:r>
              <a:rPr lang="sl-SI" sz="1400" dirty="0" smtClean="0"/>
              <a:t>Odpre prazno (če že obstaja, jo sprazni) tekstovno datoteko z imenom </a:t>
            </a:r>
            <a:r>
              <a:rPr lang="sl-SI" sz="1400" dirty="0" smtClean="0">
                <a:latin typeface="Courier New" pitchFamily="49" charset="0"/>
              </a:rPr>
              <a:t>ime </a:t>
            </a:r>
            <a:r>
              <a:rPr lang="sl-SI" sz="1400" dirty="0" smtClean="0"/>
              <a:t>za pisanje</a:t>
            </a:r>
          </a:p>
          <a:p>
            <a:pPr lvl="1" eaLnBrk="1" hangingPunct="1">
              <a:defRPr/>
            </a:pPr>
            <a:r>
              <a:rPr lang="sl-SI" dirty="0" smtClean="0">
                <a:latin typeface="Courier New" pitchFamily="49" charset="0"/>
              </a:rPr>
              <a:t>dat_</a:t>
            </a:r>
            <a:r>
              <a:rPr lang="sl-SI" dirty="0" err="1" smtClean="0">
                <a:latin typeface="Courier New" pitchFamily="49" charset="0"/>
              </a:rPr>
              <a:t>pisi</a:t>
            </a:r>
            <a:r>
              <a:rPr lang="sl-SI" dirty="0" smtClean="0">
                <a:latin typeface="Courier New" pitchFamily="49" charset="0"/>
              </a:rPr>
              <a:t> = open(ime,'a')</a:t>
            </a:r>
          </a:p>
          <a:p>
            <a:pPr lvl="2" eaLnBrk="1" hangingPunct="1">
              <a:defRPr/>
            </a:pPr>
            <a:r>
              <a:rPr lang="sl-SI" sz="1400" dirty="0" smtClean="0"/>
              <a:t>Odpre tekstovno datoteko z imenom </a:t>
            </a:r>
            <a:r>
              <a:rPr lang="sl-SI" sz="1400" dirty="0" smtClean="0">
                <a:latin typeface="Courier New" pitchFamily="49" charset="0"/>
              </a:rPr>
              <a:t>ime </a:t>
            </a:r>
            <a:r>
              <a:rPr lang="sl-SI" sz="1400" dirty="0" smtClean="0"/>
              <a:t>za pisanje (zapisano se doda na koncu)</a:t>
            </a:r>
          </a:p>
          <a:p>
            <a:pPr lvl="1" eaLnBrk="1" hangingPunct="1">
              <a:defRPr/>
            </a:pPr>
            <a:r>
              <a:rPr lang="sl-SI" dirty="0" smtClean="0">
                <a:latin typeface="Courier New" pitchFamily="49" charset="0"/>
              </a:rPr>
              <a:t>dat_beri = open(ime,'r')</a:t>
            </a:r>
          </a:p>
          <a:p>
            <a:pPr lvl="2" eaLnBrk="1" hangingPunct="1">
              <a:defRPr/>
            </a:pPr>
            <a:r>
              <a:rPr lang="sl-SI" sz="1400" dirty="0" smtClean="0"/>
              <a:t>Odpre obstoječo tekstovno datoteko z imenom </a:t>
            </a:r>
            <a:r>
              <a:rPr lang="sl-SI" sz="1400" dirty="0" smtClean="0">
                <a:latin typeface="Courier New" pitchFamily="49" charset="0"/>
              </a:rPr>
              <a:t>ime </a:t>
            </a:r>
            <a:r>
              <a:rPr lang="sl-SI" sz="1400" dirty="0" smtClean="0"/>
              <a:t>za branje</a:t>
            </a:r>
          </a:p>
          <a:p>
            <a:pPr lvl="1" eaLnBrk="1" hangingPunct="1">
              <a:defRPr/>
            </a:pPr>
            <a:r>
              <a:rPr lang="sl-SI" dirty="0" err="1" smtClean="0">
                <a:latin typeface="Courier New" pitchFamily="49" charset="0"/>
              </a:rPr>
              <a:t>dat.close</a:t>
            </a:r>
            <a:r>
              <a:rPr lang="sl-SI" dirty="0" smtClean="0">
                <a:latin typeface="Courier New" pitchFamily="49" charset="0"/>
              </a:rPr>
              <a:t>()</a:t>
            </a:r>
            <a:endParaRPr lang="sl-SI" dirty="0" smtClean="0"/>
          </a:p>
          <a:p>
            <a:pPr lvl="2" eaLnBrk="1" hangingPunct="1">
              <a:defRPr/>
            </a:pPr>
            <a:r>
              <a:rPr lang="sl-SI" sz="1400" dirty="0" smtClean="0"/>
              <a:t>Zapre datoteko</a:t>
            </a:r>
          </a:p>
        </p:txBody>
      </p:sp>
      <p:sp>
        <p:nvSpPr>
          <p:cNvPr id="4506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6261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Pisanje: </a:t>
            </a:r>
            <a:r>
              <a:rPr lang="sl-SI" dirty="0" err="1" smtClean="0"/>
              <a:t>print</a:t>
            </a:r>
            <a:r>
              <a:rPr lang="sl-SI" dirty="0" smtClean="0"/>
              <a:t> namesto </a:t>
            </a:r>
            <a:r>
              <a:rPr lang="sl-SI" dirty="0" err="1" smtClean="0"/>
              <a:t>write</a:t>
            </a:r>
            <a:endParaRPr lang="en-US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1219200"/>
            <a:ext cx="8715375" cy="49371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l-SI" dirty="0" smtClean="0"/>
              <a:t>Za zapis na datoteko lahko uporabimo tudi ukaz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 smtClean="0"/>
              <a:t>, ki mu dodamo še lastnost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file</a:t>
            </a:r>
          </a:p>
          <a:p>
            <a:pPr eaLnBrk="1" hangingPunct="1"/>
            <a:r>
              <a:rPr lang="sl-SI" sz="3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3000" dirty="0" smtClean="0">
                <a:latin typeface="Courier New" pitchFamily="49" charset="0"/>
                <a:cs typeface="Courier New" pitchFamily="49" charset="0"/>
              </a:rPr>
              <a:t>('Zapišimo še to!', file = piši)</a:t>
            </a:r>
          </a:p>
          <a:p>
            <a:pPr eaLnBrk="1" hangingPunct="1"/>
            <a:r>
              <a:rPr lang="sl-SI" dirty="0" smtClean="0"/>
              <a:t>Kar je isto kot</a:t>
            </a:r>
          </a:p>
          <a:p>
            <a:pPr eaLnBrk="1" hangingPunct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piši.write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('Zapišimo še to!\n')</a:t>
            </a:r>
          </a:p>
          <a:p>
            <a:pPr eaLnBrk="1" hangingPunct="1"/>
            <a:endParaRPr lang="sl-SI" dirty="0" smtClean="0"/>
          </a:p>
          <a:p>
            <a:pPr eaLnBrk="1" hangingPunct="1"/>
            <a:r>
              <a:rPr lang="sl-SI" dirty="0" smtClean="0"/>
              <a:t>Ali pa obratno</a:t>
            </a:r>
          </a:p>
          <a:p>
            <a:pPr marL="457200" lvl="1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piši.write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('Zapis')</a:t>
            </a:r>
          </a:p>
          <a:p>
            <a:pPr eaLnBrk="1" hangingPunct="1"/>
            <a:r>
              <a:rPr lang="sl-SI" dirty="0" smtClean="0"/>
              <a:t>je isto kot</a:t>
            </a:r>
          </a:p>
          <a:p>
            <a:pPr marL="400050" lvl="1" indent="0">
              <a:buNone/>
            </a:pPr>
            <a:r>
              <a:rPr lang="sl-SI" sz="2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600" dirty="0" smtClean="0">
                <a:latin typeface="Courier New" pitchFamily="49" charset="0"/>
                <a:cs typeface="Courier New" pitchFamily="49" charset="0"/>
              </a:rPr>
              <a:t>('Zapis', </a:t>
            </a:r>
            <a:r>
              <a:rPr lang="sl-SI" sz="2600" dirty="0" err="1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sl-SI" sz="2600" dirty="0" smtClean="0">
                <a:latin typeface="Courier New" pitchFamily="49" charset="0"/>
                <a:cs typeface="Courier New" pitchFamily="49" charset="0"/>
              </a:rPr>
              <a:t>='', file = piši)</a:t>
            </a:r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B733CD2-1086-4CB8-ABFD-78D34166FF7F}" type="slidenum">
              <a:rPr lang="sl-SI" smtClean="0"/>
              <a:pPr/>
              <a:t>10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71371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Preko vseh vrstic</a:t>
            </a:r>
            <a:endParaRPr lang="en-US" smtClean="0"/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sl-SI" dirty="0" smtClean="0"/>
              <a:t>Pogosto moramo "obdelati" vse vrstice v datoteki</a:t>
            </a:r>
          </a:p>
          <a:p>
            <a:pPr lvl="1"/>
            <a:r>
              <a:rPr lang="sl-SI" dirty="0"/>
              <a:t>prepis s številčenjem</a:t>
            </a:r>
          </a:p>
          <a:p>
            <a:pPr marL="457200" lvl="1" indent="0">
              <a:buNone/>
            </a:pPr>
            <a:endParaRPr lang="sl-SI" dirty="0" smtClean="0"/>
          </a:p>
          <a:p>
            <a:pPr eaLnBrk="1" hangingPunct="1"/>
            <a:r>
              <a:rPr lang="sl-SI" dirty="0" smtClean="0"/>
              <a:t>Prej:</a:t>
            </a:r>
          </a:p>
          <a:p>
            <a:pPr eaLnBrk="1" hangingPunct="1">
              <a:buFont typeface="Wingdings 3" pitchFamily="18" charset="2"/>
              <a:buNone/>
            </a:pP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!= '' : # do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konca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datoteke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# nekaj naredimo z vrstico …</a:t>
            </a:r>
          </a:p>
          <a:p>
            <a:pPr eaLnBrk="1" hangingPunct="1">
              <a:buFont typeface="Wingdings 3" pitchFamily="18" charset="2"/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sl-SI" sz="1800" dirty="0" smtClean="0"/>
          </a:p>
          <a:p>
            <a:pPr eaLnBrk="1" hangingPunct="1"/>
            <a:endParaRPr lang="sl-SI" sz="2800" dirty="0" smtClean="0"/>
          </a:p>
          <a:p>
            <a:pPr eaLnBrk="1" hangingPunct="1"/>
            <a:endParaRPr lang="en-US" sz="1200" dirty="0" smtClean="0"/>
          </a:p>
          <a:p>
            <a:pPr eaLnBrk="1" hangingPunct="1"/>
            <a:endParaRPr lang="en-US" sz="1800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1AAA44F-787E-4510-B1AE-E56BDF905F43}" type="slidenum">
              <a:rPr lang="sl-SI" smtClean="0"/>
              <a:pPr/>
              <a:t>11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94523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Uporaba zanke for</a:t>
            </a:r>
            <a:endParaRPr lang="en-US" smtClean="0"/>
          </a:p>
        </p:txBody>
      </p:sp>
      <p:sp>
        <p:nvSpPr>
          <p:cNvPr id="44035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1219200"/>
            <a:ext cx="8401050" cy="4937125"/>
          </a:xfrm>
        </p:spPr>
        <p:txBody>
          <a:bodyPr>
            <a:noAutofit/>
          </a:bodyPr>
          <a:lstStyle/>
          <a:p>
            <a:pPr eaLnBrk="1" hangingPunct="1">
              <a:buFont typeface="Wingdings 3" pitchFamily="18" charset="2"/>
              <a:buNone/>
            </a:pP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for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 dat_beri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# nekaj naredimo z vrstico 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…</a:t>
            </a:r>
            <a:br>
              <a:rPr lang="sl-SI" sz="1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dat_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beri.close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buFont typeface="Wingdings 3" pitchFamily="18" charset="2"/>
              <a:buNone/>
            </a:pPr>
            <a:endParaRPr lang="sl-SI" sz="105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1800" dirty="0" smtClean="0">
                <a:latin typeface="Calibri" pitchFamily="34" charset="0"/>
                <a:cs typeface="Calibri" pitchFamily="34" charset="0"/>
              </a:rPr>
              <a:t>"Naravno"</a:t>
            </a:r>
          </a:p>
          <a:p>
            <a:pPr lvl="1" eaLnBrk="1" hangingPunct="1"/>
            <a:r>
              <a:rPr lang="sl-SI" sz="1800" dirty="0" smtClean="0">
                <a:latin typeface="Calibri" pitchFamily="34" charset="0"/>
                <a:cs typeface="Calibri" pitchFamily="34" charset="0"/>
              </a:rPr>
              <a:t>Za vsako vrstico v datoteki …</a:t>
            </a:r>
          </a:p>
          <a:p>
            <a:pPr marL="457200" lvl="1" indent="0" eaLnBrk="1" hangingPunct="1">
              <a:buNone/>
            </a:pPr>
            <a:endParaRPr lang="sl-SI" sz="1100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l-SI" sz="1800" dirty="0" smtClean="0">
                <a:latin typeface="Calibri" pitchFamily="34" charset="0"/>
                <a:cs typeface="Calibri" pitchFamily="34" charset="0"/>
              </a:rPr>
              <a:t>Lahko celo </a:t>
            </a:r>
          </a:p>
          <a:p>
            <a:pPr eaLnBrk="1" hangingPunct="1"/>
            <a:endParaRPr lang="sl-SI" sz="1100" dirty="0" smtClean="0">
              <a:latin typeface="Calibri" pitchFamily="34" charset="0"/>
              <a:cs typeface="Calibri" pitchFamily="34" charset="0"/>
            </a:endParaRPr>
          </a:p>
          <a:p>
            <a:pPr lvl="2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 open(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lvl="2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# nekaj naredimo z vrstico </a:t>
            </a:r>
          </a:p>
          <a:p>
            <a:pPr lvl="2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pPr lvl="2">
              <a:buFont typeface="Wingdings 3" pitchFamily="18" charset="2"/>
              <a:buNone/>
            </a:pPr>
            <a:endParaRPr lang="sl-SI" sz="105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1800" dirty="0" smtClean="0">
                <a:latin typeface="Calibri" pitchFamily="34" charset="0"/>
                <a:cs typeface="Calibri" pitchFamily="34" charset="0"/>
              </a:rPr>
              <a:t>Close je avtomatičen – saj ga niti ne moremo narediti, ker nimamo datotečne spremenljivke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6A9AA68-A025-4D2A-BE6D-90FB75466851}" type="slidenum">
              <a:rPr lang="sl-SI" smtClean="0"/>
              <a:pPr/>
              <a:t>12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61372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charset="0"/>
              </a:rPr>
              <a:t>Preko cele datoteke</a:t>
            </a:r>
            <a:endParaRPr lang="en-US" smtClean="0">
              <a:latin typeface="Arial" charset="0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72488" cy="49371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 3" pitchFamily="18" charset="2"/>
              <a:buNone/>
            </a:pP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in open(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# nekaj naredimo z vrstico 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pPr eaLnBrk="1" hangingPunct="1">
              <a:buFont typeface="Wingdings 3" pitchFamily="18" charset="2"/>
              <a:buNone/>
            </a:pPr>
            <a:endParaRPr lang="sl-SI" sz="1050" dirty="0" smtClean="0"/>
          </a:p>
          <a:p>
            <a:pPr marL="0" indent="0" eaLnBrk="1" hangingPunct="1">
              <a:buNone/>
            </a:pPr>
            <a:r>
              <a:rPr lang="sl-SI" sz="2800" dirty="0" smtClean="0"/>
              <a:t>ali </a:t>
            </a:r>
          </a:p>
          <a:p>
            <a:pPr eaLnBrk="1" hangingPunct="1">
              <a:buFont typeface="Wingdings 3" pitchFamily="18" charset="2"/>
              <a:buNone/>
            </a:pPr>
            <a:endParaRPr lang="sl-SI" sz="28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in dat_beri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#dat_beri je že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                #odprta za branje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# nekaj naredimo z vrstico 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pPr marL="0" indent="0" eaLnBrk="1" hangingPunct="1">
              <a:buNone/>
            </a:pPr>
            <a:endParaRPr lang="sl-SI" sz="2800" dirty="0" smtClean="0"/>
          </a:p>
          <a:p>
            <a:pPr marL="0" indent="0" eaLnBrk="1" hangingPunct="1">
              <a:buNone/>
            </a:pPr>
            <a:r>
              <a:rPr lang="sl-SI" sz="2800" dirty="0" smtClean="0"/>
              <a:t>ali</a:t>
            </a:r>
          </a:p>
          <a:p>
            <a:pPr marL="0" indent="0" eaLnBrk="1" hangingPunct="1">
              <a:buNone/>
            </a:pPr>
            <a:endParaRPr lang="sl-SI" sz="2800" dirty="0" smtClean="0"/>
          </a:p>
          <a:p>
            <a:pPr eaLnBrk="1" hangingPunct="1"/>
            <a:endParaRPr lang="sl-SI" sz="1000" dirty="0" smtClean="0"/>
          </a:p>
          <a:p>
            <a:pPr marL="457200" lvl="1" indent="0" eaLnBrk="1" hangingPunct="1">
              <a:buNone/>
            </a:pPr>
            <a:endParaRPr lang="sl-SI" sz="2400" dirty="0" smtClean="0"/>
          </a:p>
          <a:p>
            <a:pPr lvl="1" eaLnBrk="1" hangingPunct="1">
              <a:buFont typeface="Wingdings 3" pitchFamily="18" charset="2"/>
              <a:buNone/>
            </a:pPr>
            <a:endParaRPr lang="sl-SI" sz="2400" dirty="0" smtClean="0"/>
          </a:p>
        </p:txBody>
      </p:sp>
      <p:sp>
        <p:nvSpPr>
          <p:cNvPr id="47109" name="Footer Placeholder 4"/>
          <p:cNvSpPr txBox="1">
            <a:spLocks noGrp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sl-SI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2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charset="0"/>
              </a:rPr>
              <a:t>Preko cele datoteke</a:t>
            </a:r>
            <a:endParaRPr lang="en-US" smtClean="0">
              <a:latin typeface="Arial" charset="0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125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endParaRPr lang="sl-SI" sz="1000" dirty="0" smtClean="0"/>
          </a:p>
          <a:p>
            <a:pPr eaLnBrk="1" hangingPunct="1">
              <a:buFont typeface="Wingdings 3" pitchFamily="18" charset="2"/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# dat_beri je 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               # že odprta za branje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!= '' : # do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konca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datoteke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# nekaj naredimo z vrstico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(ki obstaja!)</a:t>
            </a: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# za naslednji "krog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>
                <a:cs typeface="Courier New" pitchFamily="49" charset="0"/>
              </a:rPr>
              <a:t>a</a:t>
            </a:r>
            <a:r>
              <a:rPr lang="sl-SI" sz="2400" dirty="0" smtClean="0">
                <a:cs typeface="Courier New" pitchFamily="49" charset="0"/>
              </a:rPr>
              <a:t>li pa</a:t>
            </a:r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while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vrstica = '': # konec datoteke</a:t>
            </a: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break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#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nekaj naredimo z vrstico …</a:t>
            </a:r>
            <a:endParaRPr lang="sl-SI" sz="2400" dirty="0"/>
          </a:p>
          <a:p>
            <a:pPr marL="457200" lvl="1" indent="0" eaLnBrk="1" hangingPunct="1">
              <a:buNone/>
            </a:pPr>
            <a:endParaRPr lang="sl-SI" sz="2400" dirty="0" smtClean="0"/>
          </a:p>
          <a:p>
            <a:pPr lvl="1" eaLnBrk="1" hangingPunct="1">
              <a:buFont typeface="Wingdings 3" pitchFamily="18" charset="2"/>
              <a:buNone/>
            </a:pPr>
            <a:endParaRPr lang="sl-SI" sz="2400" dirty="0" smtClean="0"/>
          </a:p>
        </p:txBody>
      </p:sp>
      <p:sp>
        <p:nvSpPr>
          <p:cNvPr id="47109" name="Footer Placeholder 4"/>
          <p:cNvSpPr txBox="1">
            <a:spLocks noGrp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sl-SI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1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Datoteke - branje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read(n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preberemo n znakov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 preberemo vse do konca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readline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 preberemo vse do konca vrstice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65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charset="0"/>
              </a:rPr>
              <a:t>DATOTEKE</a:t>
            </a:r>
            <a:endParaRPr lang="en-US" smtClean="0">
              <a:latin typeface="Arial" charset="0"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sl-SI" sz="2000" b="1" dirty="0" smtClean="0"/>
              <a:t>Pisanje </a:t>
            </a:r>
            <a:r>
              <a:rPr lang="sl-SI" sz="2000" dirty="0" smtClean="0"/>
              <a:t>(</a:t>
            </a:r>
            <a:r>
              <a:rPr lang="sl-SI" sz="2000" dirty="0" smtClean="0">
                <a:latin typeface="Courier New" pitchFamily="49" charset="0"/>
              </a:rPr>
              <a:t>dat</a:t>
            </a:r>
            <a:r>
              <a:rPr lang="sl-SI" sz="2000" dirty="0" smtClean="0"/>
              <a:t> odprta v načinu 'w' ali 'a')</a:t>
            </a:r>
            <a:endParaRPr lang="sl-SI" sz="2000" b="1" dirty="0" smtClean="0"/>
          </a:p>
          <a:p>
            <a:pPr lvl="1" eaLnBrk="1" hangingPunct="1"/>
            <a:r>
              <a:rPr lang="sl-SI" sz="1800" dirty="0" smtClean="0">
                <a:latin typeface="Courier New" pitchFamily="49" charset="0"/>
              </a:rPr>
              <a:t>dat.write(niz)</a:t>
            </a:r>
            <a:endParaRPr lang="sl-SI" sz="1800" dirty="0" smtClean="0"/>
          </a:p>
          <a:p>
            <a:pPr lvl="2" eaLnBrk="1" hangingPunct="1"/>
            <a:r>
              <a:rPr lang="sl-SI" sz="1600" dirty="0" smtClean="0"/>
              <a:t>Napiši niz v datoteko, povezano s spremenljivko dat</a:t>
            </a:r>
          </a:p>
          <a:p>
            <a:pPr eaLnBrk="1" hangingPunct="1"/>
            <a:r>
              <a:rPr lang="sl-SI" sz="2000" b="1" dirty="0" smtClean="0"/>
              <a:t>Branje </a:t>
            </a:r>
            <a:r>
              <a:rPr lang="sl-SI" sz="2000" dirty="0" smtClean="0"/>
              <a:t>(</a:t>
            </a:r>
            <a:r>
              <a:rPr lang="sl-SI" sz="2000" dirty="0" smtClean="0">
                <a:latin typeface="Courier New" pitchFamily="49" charset="0"/>
              </a:rPr>
              <a:t>dat</a:t>
            </a:r>
            <a:r>
              <a:rPr lang="sl-SI" sz="2000" dirty="0" smtClean="0"/>
              <a:t> odprta v načinu 'r' )</a:t>
            </a:r>
            <a:endParaRPr lang="sl-SI" sz="2000" b="1" dirty="0" smtClean="0"/>
          </a:p>
          <a:p>
            <a:pPr lvl="1" eaLnBrk="1" hangingPunct="1"/>
            <a:r>
              <a:rPr lang="sl-SI" sz="1800" dirty="0" smtClean="0">
                <a:latin typeface="Courier New" pitchFamily="49" charset="0"/>
              </a:rPr>
              <a:t>dat.readline()</a:t>
            </a:r>
            <a:endParaRPr lang="sl-SI" sz="1800" dirty="0" smtClean="0"/>
          </a:p>
          <a:p>
            <a:pPr lvl="2" eaLnBrk="1" hangingPunct="1"/>
            <a:r>
              <a:rPr lang="sl-SI" sz="1600" dirty="0" smtClean="0"/>
              <a:t>Preberi tekočo vrstico kot niz iz datoteke, povezane s spremenljivko dat (vključno z '\n')</a:t>
            </a:r>
          </a:p>
          <a:p>
            <a:pPr eaLnBrk="1" hangingPunct="1"/>
            <a:r>
              <a:rPr lang="sl-SI" sz="2200" b="1" dirty="0" smtClean="0"/>
              <a:t>Konec</a:t>
            </a:r>
            <a:r>
              <a:rPr lang="sl-SI" sz="2200" dirty="0" smtClean="0"/>
              <a:t> datoteke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</a:rPr>
              <a:t>dat.readline() </a:t>
            </a:r>
            <a:r>
              <a:rPr lang="sl-SI" sz="2000" dirty="0" smtClean="0">
                <a:latin typeface="Calibri" pitchFamily="34" charset="0"/>
                <a:cs typeface="Calibri" pitchFamily="34" charset="0"/>
              </a:rPr>
              <a:t>vrne prazen niz </a:t>
            </a:r>
            <a:r>
              <a:rPr lang="sl-SI" sz="2000" dirty="0" smtClean="0">
                <a:latin typeface="Courier New" pitchFamily="49" charset="0"/>
              </a:rPr>
              <a:t>('')</a:t>
            </a:r>
            <a:endParaRPr lang="sl-SI" sz="2000" dirty="0" smtClean="0"/>
          </a:p>
          <a:p>
            <a:pPr lvl="1" eaLnBrk="1" hangingPunct="1"/>
            <a:endParaRPr lang="sl-SI" sz="1900" dirty="0" smtClean="0"/>
          </a:p>
        </p:txBody>
      </p:sp>
      <p:sp>
        <p:nvSpPr>
          <p:cNvPr id="46085" name="Footer Placeholder 4"/>
          <p:cNvSpPr txBox="1">
            <a:spLocks noGrp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sl-SI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1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Ukazi za branje</a:t>
            </a:r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readline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 eaLnBrk="1" hangingPunct="1"/>
            <a:r>
              <a:rPr lang="sl-SI" dirty="0" smtClean="0"/>
              <a:t>Preberemo tekočo vrstico (vključno z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\n</a:t>
            </a:r>
            <a:r>
              <a:rPr lang="sl-SI" dirty="0" smtClean="0"/>
              <a:t>)</a:t>
            </a:r>
          </a:p>
          <a:p>
            <a:pPr eaLnBrk="1" hangingPunct="1"/>
            <a:r>
              <a:rPr lang="sl-SI" dirty="0" smtClean="0"/>
              <a:t>Če smo na koncu datoteke </a:t>
            </a:r>
          </a:p>
          <a:p>
            <a:pPr lvl="1" eaLnBrk="1" hangingPunct="1"/>
            <a:r>
              <a:rPr lang="sl-SI" dirty="0" smtClean="0"/>
              <a:t>Ukaz vrne prazen niz</a:t>
            </a:r>
          </a:p>
          <a:p>
            <a:pPr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niz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beri.readline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/>
            <a:r>
              <a:rPr lang="sl-SI" dirty="0" smtClean="0"/>
              <a:t>Če je torej v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niz</a:t>
            </a:r>
          </a:p>
          <a:p>
            <a:pPr eaLnBrk="1" hangingPunct="1"/>
            <a:r>
              <a:rPr lang="sl-SI" dirty="0" smtClean="0"/>
              <a:t>'\n'</a:t>
            </a:r>
          </a:p>
          <a:p>
            <a:pPr lvl="1" eaLnBrk="1" hangingPunct="1"/>
            <a:r>
              <a:rPr lang="sl-SI" dirty="0" smtClean="0"/>
              <a:t>Prazna vrstica</a:t>
            </a:r>
          </a:p>
          <a:p>
            <a:pPr eaLnBrk="1" hangingPunct="1"/>
            <a:r>
              <a:rPr lang="sl-SI" dirty="0" smtClean="0"/>
              <a:t>''</a:t>
            </a:r>
          </a:p>
          <a:p>
            <a:pPr lvl="1" eaLnBrk="1" hangingPunct="1"/>
            <a:r>
              <a:rPr lang="sl-SI" dirty="0" smtClean="0"/>
              <a:t>Konec datoteke</a:t>
            </a: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36DF626-D4FA-435E-83FF-B5F4138F3FE2}" type="slidenum">
              <a:rPr lang="sl-SI" smtClean="0"/>
              <a:pPr/>
              <a:t>3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5966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Iz vrstic v podatke</a:t>
            </a:r>
          </a:p>
        </p:txBody>
      </p:sp>
      <p:sp>
        <p:nvSpPr>
          <p:cNvPr id="23555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 err="1" smtClean="0">
                <a:latin typeface="Courier New" pitchFamily="49" charset="0"/>
              </a:rPr>
              <a:t>readline</a:t>
            </a:r>
            <a:r>
              <a:rPr lang="sl-SI" dirty="0" smtClean="0">
                <a:latin typeface="Courier New" pitchFamily="49" charset="0"/>
              </a:rPr>
              <a:t>()</a:t>
            </a:r>
            <a:r>
              <a:rPr lang="sl-SI" dirty="0" smtClean="0"/>
              <a:t> vrne niz</a:t>
            </a:r>
            <a:endParaRPr lang="sl-SI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Pretvoriti v število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err="1" smtClean="0">
                <a:latin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</a:rPr>
              <a:t>(niz)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err="1" smtClean="0">
                <a:latin typeface="Courier New" pitchFamily="49" charset="0"/>
              </a:rPr>
              <a:t>float</a:t>
            </a:r>
            <a:r>
              <a:rPr lang="sl-SI" dirty="0" smtClean="0">
                <a:latin typeface="Courier New" pitchFamily="49" charset="0"/>
              </a:rPr>
              <a:t>(niz)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Pogoj</a:t>
            </a:r>
          </a:p>
          <a:p>
            <a:pPr lvl="2" eaLnBrk="1" hangingPunct="1">
              <a:lnSpc>
                <a:spcPct val="90000"/>
              </a:lnSpc>
            </a:pPr>
            <a:r>
              <a:rPr lang="sl-SI" dirty="0" smtClean="0"/>
              <a:t>V nizu (vrstici) samo to število</a:t>
            </a:r>
          </a:p>
          <a:p>
            <a:pPr lvl="2" eaLnBrk="1" hangingPunct="1">
              <a:lnSpc>
                <a:spcPct val="90000"/>
              </a:lnSpc>
            </a:pPr>
            <a:r>
              <a:rPr lang="sl-SI" dirty="0" smtClean="0"/>
              <a:t>Če več –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sl-SI" dirty="0" smtClean="0"/>
              <a:t>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Preberimo število</a:t>
            </a:r>
            <a:endParaRPr lang="en-US" smtClean="0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28123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beri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open(</a:t>
            </a:r>
            <a:r>
              <a:rPr lang="sl-SI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'e:\po1.dat', 'r')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print("Na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datoteki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'e:\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\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po1.dat' je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število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 ")</a:t>
            </a:r>
          </a:p>
          <a:p>
            <a:pPr marL="0" indent="0" eaLnBrk="1" hangingPunct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prvaVrsta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beri.readline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print('V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 '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prvaVrsta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 eaLnBrk="1" hangingPunct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vStevilo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prvaVrsta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print('V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 ' +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str(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vStevilo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E815965-1C9C-4B38-B8BB-2DC74E0F2B17}" type="slidenum">
              <a:rPr lang="sl-SI" smtClean="0"/>
              <a:pPr/>
              <a:t>5</a:t>
            </a:fld>
            <a:endParaRPr lang="sl-SI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4375" y="3643313"/>
            <a:ext cx="807243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&gt;&gt;&gt; </a:t>
            </a:r>
          </a:p>
          <a:p>
            <a:r>
              <a:rPr lang="it-IT"/>
              <a:t>Na datoteki 'e:\po1.dat' je število: </a:t>
            </a:r>
          </a:p>
          <a:p>
            <a:r>
              <a:rPr lang="it-IT"/>
              <a:t>V prvi vrsti: 12</a:t>
            </a:r>
          </a:p>
          <a:p>
            <a:endParaRPr lang="it-IT"/>
          </a:p>
          <a:p>
            <a:r>
              <a:rPr lang="it-IT"/>
              <a:t>V prvi vrsti: 12</a:t>
            </a:r>
          </a:p>
          <a:p>
            <a:r>
              <a:rPr lang="it-IT"/>
              <a:t>&gt;&gt;&gt;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Prepiši celo datoteko in oštevilči vrstice</a:t>
            </a:r>
            <a:endParaRPr lang="en-US" smtClean="0"/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sl-SI" smtClean="0"/>
              <a:t>Odpremo datoteki za pisanje in branje</a:t>
            </a:r>
          </a:p>
          <a:p>
            <a:pPr eaLnBrk="1" hangingPunct="1"/>
            <a:r>
              <a:rPr lang="sl-SI" smtClean="0"/>
              <a:t>Preberemo vrstico</a:t>
            </a:r>
          </a:p>
          <a:p>
            <a:pPr eaLnBrk="1" hangingPunct="1"/>
            <a:r>
              <a:rPr lang="sl-SI" smtClean="0"/>
              <a:t>Dokler vrstica ni prazen niz</a:t>
            </a:r>
          </a:p>
          <a:p>
            <a:pPr lvl="1" eaLnBrk="1" hangingPunct="1"/>
            <a:r>
              <a:rPr lang="sl-SI" smtClean="0"/>
              <a:t>Izpišemo št. vrstice in prebrano vrstico</a:t>
            </a:r>
          </a:p>
          <a:p>
            <a:pPr lvl="1" eaLnBrk="1" hangingPunct="1"/>
            <a:r>
              <a:rPr lang="sl-SI" smtClean="0"/>
              <a:t>Povečamo števec</a:t>
            </a:r>
          </a:p>
          <a:p>
            <a:pPr lvl="1" eaLnBrk="1" hangingPunct="1"/>
            <a:r>
              <a:rPr lang="sl-SI" smtClean="0"/>
              <a:t>Preberemo novo vrstico</a:t>
            </a:r>
          </a:p>
          <a:p>
            <a:pPr eaLnBrk="1" hangingPunct="1"/>
            <a:r>
              <a:rPr lang="sl-SI" smtClean="0"/>
              <a:t>Zapremo obe datoteki</a:t>
            </a: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126BE30-8D81-4D1D-B925-3AD17074F054}" type="slidenum">
              <a:rPr lang="sl-SI" smtClean="0"/>
              <a:pPr/>
              <a:t>6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7263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Prepis - koda</a:t>
            </a:r>
            <a:endParaRPr lang="en-US" smtClean="0"/>
          </a:p>
        </p:txBody>
      </p:sp>
      <p:sp>
        <p:nvSpPr>
          <p:cNvPr id="41987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1219200"/>
            <a:ext cx="8472487" cy="49371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prepis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ime_vhod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ime_izhod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 :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Prepiši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datoteko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oštevilči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'''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Predpostavimo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da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vhodna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datoteka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obstaja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in da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izhodno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naredimo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novo '''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open(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ime_vhod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'r')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dat_pisi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open(ime_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izhod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,'w')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stVrstice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1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while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!= '' : # do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konca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datoteke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dat_pisi.write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stVrstice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 + '.'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stVrstice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stVrstice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vrstica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dat_beri.readline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dat_beri.close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dat_pisi.close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6E9CCFB-CE69-4729-B005-F8086BF6D91C}" type="slidenum">
              <a:rPr lang="sl-SI" smtClean="0"/>
              <a:pPr/>
              <a:t>7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06855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Obstoj datoteke</a:t>
            </a:r>
          </a:p>
        </p:txBody>
      </p:sp>
      <p:sp>
        <p:nvSpPr>
          <p:cNvPr id="19459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sl-SI" smtClean="0"/>
              <a:t>Metoda </a:t>
            </a:r>
            <a:r>
              <a:rPr lang="sl-SI" b="1" smtClean="0"/>
              <a:t>open(ime,'w') </a:t>
            </a:r>
            <a:r>
              <a:rPr lang="sl-SI" smtClean="0"/>
              <a:t>vedno ustvari novo, prazno datoteko</a:t>
            </a:r>
          </a:p>
          <a:p>
            <a:pPr eaLnBrk="1" hangingPunct="1"/>
            <a:r>
              <a:rPr lang="sl-SI" smtClean="0"/>
              <a:t>Če datoteka obstaja že od prej, izgubimo staro vsebino</a:t>
            </a:r>
          </a:p>
          <a:p>
            <a:pPr eaLnBrk="1" hangingPunct="1"/>
            <a:r>
              <a:rPr lang="sl-SI" smtClean="0"/>
              <a:t>Preverimo, če datoteka že obstaja</a:t>
            </a:r>
          </a:p>
          <a:p>
            <a:pPr eaLnBrk="1" hangingPunct="1"/>
            <a:r>
              <a:rPr lang="sl-SI" b="1" smtClean="0"/>
              <a:t>import os</a:t>
            </a:r>
          </a:p>
          <a:p>
            <a:pPr eaLnBrk="1" hangingPunct="1"/>
            <a:r>
              <a:rPr lang="sl-SI" b="1" smtClean="0"/>
              <a:t>os.path.isfile(ime)</a:t>
            </a:r>
          </a:p>
          <a:p>
            <a:pPr lvl="1" eaLnBrk="1" hangingPunct="1"/>
            <a:r>
              <a:rPr lang="sl-SI" smtClean="0"/>
              <a:t>True: datoteka ime že obstaja</a:t>
            </a:r>
          </a:p>
          <a:p>
            <a:pPr lvl="1" eaLnBrk="1" hangingPunct="1"/>
            <a:r>
              <a:rPr lang="sl-SI" smtClean="0"/>
              <a:t>False: datoteke ime ni</a:t>
            </a:r>
          </a:p>
          <a:p>
            <a:pPr eaLnBrk="1" hangingPunct="1"/>
            <a:endParaRPr lang="sl-SI" smtClean="0"/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 cstate="print"/>
          <a:srcRect t="7954" r="44366" b="70512"/>
          <a:stretch>
            <a:fillRect/>
          </a:stretch>
        </p:blipFill>
        <p:spPr bwMode="auto">
          <a:xfrm>
            <a:off x="4716016" y="4077072"/>
            <a:ext cx="4067944" cy="896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751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Ustvari datoteko, če je ni</a:t>
            </a:r>
          </a:p>
        </p:txBody>
      </p:sp>
      <p:sp>
        <p:nvSpPr>
          <p:cNvPr id="21507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endParaRPr lang="sl-SI" sz="19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import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os</a:t>
            </a:r>
            <a:endParaRPr lang="en-US" sz="19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sl-SI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_d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at = input('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datoteke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,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ki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naj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jo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naredim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: ')</a:t>
            </a: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if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os.path.isfile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sl-SI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_d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at) :</a:t>
            </a: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print ("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Datoteka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" +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sl-SI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_d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at + "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že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obstaja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!")</a:t>
            </a: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else :</a:t>
            </a: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open(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imeDat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,'w')</a:t>
            </a:r>
          </a:p>
          <a:p>
            <a:pPr marL="495300" indent="-495300"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print("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Datoteko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" +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ime</a:t>
            </a:r>
            <a:r>
              <a:rPr lang="sl-SI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_d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at + "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smo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19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naredili</a:t>
            </a:r>
            <a:r>
              <a:rPr lang="en-US" sz="19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!")</a:t>
            </a:r>
            <a:endParaRPr lang="sl-SI" sz="19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27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838</Words>
  <Application>Microsoft Office PowerPoint</Application>
  <PresentationFormat>On-screen Show (4:3)</PresentationFormat>
  <Paragraphs>176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Wingdings 3</vt:lpstr>
      <vt:lpstr>Office Theme</vt:lpstr>
      <vt:lpstr>DATOTEKE - povzetek</vt:lpstr>
      <vt:lpstr>DATOTEKE</vt:lpstr>
      <vt:lpstr>Ukazi za branje</vt:lpstr>
      <vt:lpstr>Iz vrstic v podatke</vt:lpstr>
      <vt:lpstr>Preberimo število</vt:lpstr>
      <vt:lpstr>Prepiši celo datoteko in oštevilči vrstice</vt:lpstr>
      <vt:lpstr>Prepis - koda</vt:lpstr>
      <vt:lpstr>Obstoj datoteke</vt:lpstr>
      <vt:lpstr>Ustvari datoteko, če je ni</vt:lpstr>
      <vt:lpstr>Pisanje: print namesto write</vt:lpstr>
      <vt:lpstr>Preko vseh vrstic</vt:lpstr>
      <vt:lpstr>Uporaba zanke for</vt:lpstr>
      <vt:lpstr>Preko cele datoteke</vt:lpstr>
      <vt:lpstr>Preko cele datoteke</vt:lpstr>
      <vt:lpstr>Datoteke - branje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</dc:title>
  <dc:creator>Matija Lokar</dc:creator>
  <cp:lastModifiedBy>Matija Lokar</cp:lastModifiedBy>
  <cp:revision>15</cp:revision>
  <dcterms:created xsi:type="dcterms:W3CDTF">2011-05-09T07:04:37Z</dcterms:created>
  <dcterms:modified xsi:type="dcterms:W3CDTF">2021-03-04T11:59:04Z</dcterms:modified>
</cp:coreProperties>
</file>