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40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98917-A9F9-4DF8-A2DC-6D3EAC85436A}" type="datetimeFigureOut">
              <a:rPr lang="sl-SI" smtClean="0"/>
              <a:t>1. 03. 2021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674A-1143-4558-8F1D-344B9A3B47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2279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98917-A9F9-4DF8-A2DC-6D3EAC85436A}" type="datetimeFigureOut">
              <a:rPr lang="sl-SI" smtClean="0"/>
              <a:t>1. 03. 2021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674A-1143-4558-8F1D-344B9A3B47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4171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98917-A9F9-4DF8-A2DC-6D3EAC85436A}" type="datetimeFigureOut">
              <a:rPr lang="sl-SI" smtClean="0"/>
              <a:t>1. 03. 2021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674A-1143-4558-8F1D-344B9A3B47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8693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98917-A9F9-4DF8-A2DC-6D3EAC85436A}" type="datetimeFigureOut">
              <a:rPr lang="sl-SI" smtClean="0"/>
              <a:t>1. 03. 2021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674A-1143-4558-8F1D-344B9A3B47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41433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98917-A9F9-4DF8-A2DC-6D3EAC85436A}" type="datetimeFigureOut">
              <a:rPr lang="sl-SI" smtClean="0"/>
              <a:t>1. 03. 2021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674A-1143-4558-8F1D-344B9A3B47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7499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98917-A9F9-4DF8-A2DC-6D3EAC85436A}" type="datetimeFigureOut">
              <a:rPr lang="sl-SI" smtClean="0"/>
              <a:t>1. 03. 2021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674A-1143-4558-8F1D-344B9A3B47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7846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98917-A9F9-4DF8-A2DC-6D3EAC85436A}" type="datetimeFigureOut">
              <a:rPr lang="sl-SI" smtClean="0"/>
              <a:t>1. 03. 2021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674A-1143-4558-8F1D-344B9A3B47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71059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98917-A9F9-4DF8-A2DC-6D3EAC85436A}" type="datetimeFigureOut">
              <a:rPr lang="sl-SI" smtClean="0"/>
              <a:t>1. 03. 2021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674A-1143-4558-8F1D-344B9A3B47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7277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98917-A9F9-4DF8-A2DC-6D3EAC85436A}" type="datetimeFigureOut">
              <a:rPr lang="sl-SI" smtClean="0"/>
              <a:t>1. 03. 2021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674A-1143-4558-8F1D-344B9A3B47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23266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98917-A9F9-4DF8-A2DC-6D3EAC85436A}" type="datetimeFigureOut">
              <a:rPr lang="sl-SI" smtClean="0"/>
              <a:t>1. 03. 2021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674A-1143-4558-8F1D-344B9A3B47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08391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98917-A9F9-4DF8-A2DC-6D3EAC85436A}" type="datetimeFigureOut">
              <a:rPr lang="sl-SI" smtClean="0"/>
              <a:t>1. 03. 2021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674A-1143-4558-8F1D-344B9A3B47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253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98917-A9F9-4DF8-A2DC-6D3EAC85436A}" type="datetimeFigureOut">
              <a:rPr lang="sl-SI" smtClean="0"/>
              <a:t>1. 03. 2021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4674A-1143-4558-8F1D-344B9A3B47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77908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Premisli in razloži </a:t>
            </a:r>
            <a:r>
              <a:rPr lang="sl-SI" smtClean="0"/>
              <a:t>na forumu</a:t>
            </a:r>
            <a:endParaRPr lang="sl-SI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1635CF-FD10-420A-9808-2A170234AE55}" type="slidenum">
              <a:rPr lang="sl-SI" smtClean="0"/>
              <a:pPr>
                <a:defRPr/>
              </a:pPr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75567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 bo tab spremenila?</a:t>
            </a:r>
            <a:endParaRPr lang="sl-SI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703512" y="1600201"/>
            <a:ext cx="8856984" cy="4525963"/>
          </a:xfrm>
        </p:spPr>
        <p:txBody>
          <a:bodyPr/>
          <a:lstStyle/>
          <a:p>
            <a:pPr marL="0" indent="0">
              <a:buNone/>
            </a:pP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p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ublic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void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meT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nekaT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) {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nekaT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[0] = 42;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0" indent="0">
              <a:buNone/>
            </a:pP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s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tatic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void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Main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args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[] tab = {1, 2, 3};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meT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(tab);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(tab[0]); // 42 ali 1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}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 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92C72D-B853-4340-98D1-CCC9527613F0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023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pa pod?</a:t>
            </a:r>
            <a:endParaRPr lang="sl-SI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703512" y="1600201"/>
            <a:ext cx="8856984" cy="4525963"/>
          </a:xfrm>
        </p:spPr>
        <p:txBody>
          <a:bodyPr/>
          <a:lstStyle/>
          <a:p>
            <a:pPr marL="0" indent="0">
              <a:buNone/>
            </a:pP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p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ublic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void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meT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pod) {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 pod = 42;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0" indent="0">
              <a:buNone/>
            </a:pP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s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tatic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void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Main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args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pod = 1;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meT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(pod);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(pod); // 42 ali 1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}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 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92C72D-B853-4340-98D1-CCC9527613F0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5479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 bo tab spremenila II?</a:t>
            </a:r>
            <a:endParaRPr lang="sl-SI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703512" y="1600201"/>
            <a:ext cx="8856984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p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ublic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void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meT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nekaT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) {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 … 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nekaT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[0] = 42;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0" indent="0">
              <a:buNone/>
            </a:pP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s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tatic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void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Main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args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[] tab = {1, 2, 3};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meT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(tab);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(tab[0]); // 42 ali 1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}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 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92C72D-B853-4340-98D1-CCC9527613F0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71814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</Words>
  <Application>Microsoft Office PowerPoint</Application>
  <PresentationFormat>Widescreen</PresentationFormat>
  <Paragraphs>33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Courier New</vt:lpstr>
      <vt:lpstr>Office Theme</vt:lpstr>
      <vt:lpstr>Premisli in razloži na forumu</vt:lpstr>
      <vt:lpstr>Se bo tab spremenila?</vt:lpstr>
      <vt:lpstr>Kaj pa pod?</vt:lpstr>
      <vt:lpstr>Se bo tab spremenila II?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Premisli in razloži na forumu</dc:title>
  <dc:creator>Matija Lokar</dc:creator>
  <cp:lastModifiedBy>Matija Lokar</cp:lastModifiedBy>
  <cp:revision>1</cp:revision>
  <dcterms:created xsi:type="dcterms:W3CDTF">2021-03-01T17:21:26Z</dcterms:created>
  <dcterms:modified xsi:type="dcterms:W3CDTF">2021-03-01T17:21:33Z</dcterms:modified>
</cp:coreProperties>
</file>