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57" r:id="rId4"/>
    <p:sldId id="261" r:id="rId5"/>
    <p:sldId id="262" r:id="rId6"/>
    <p:sldId id="260" r:id="rId7"/>
    <p:sldId id="258" r:id="rId8"/>
  </p:sldIdLst>
  <p:sldSz cx="9144000" cy="6858000" type="screen4x3"/>
  <p:notesSz cx="6858000" cy="9144000"/>
  <p:custDataLst>
    <p:tags r:id="rId10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577D8-B5B4-4012-848A-C81A70A64A3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298AC-11C8-4202-8D11-F5D562EC8D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221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946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262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45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812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53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102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171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307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548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23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801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93934-191B-475F-85E7-5EC1D52C4D1D}" type="datetimeFigureOut">
              <a:rPr lang="sl-SI" smtClean="0"/>
              <a:t>18. 02. 2022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DD5A8-3C90-440B-9368-1379B981B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80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rojecteuler.net/problem=2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visualstudio/debugger/getting-started-with-the-debugger?view=vs-201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Uporaba (vgrajenih) knjižnic …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4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https://projecteuler.net/problem=25</a:t>
            </a:r>
            <a:r>
              <a:rPr lang="sl-SI" dirty="0"/>
              <a:t> 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424056"/>
            <a:ext cx="8435280" cy="487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The Fibonacci sequence is defined by the recurrence relation:</a:t>
            </a:r>
            <a:endParaRPr kumimoji="0" lang="sl-SI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en-US" sz="9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400" b="0" i="1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F</a:t>
            </a:r>
            <a:r>
              <a:rPr kumimoji="0" lang="en-US" altLang="en-US" sz="1400" b="0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−1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+ F</a:t>
            </a:r>
            <a:r>
              <a:rPr kumimoji="0" lang="en-US" altLang="en-US" sz="1400" b="0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−2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where F</a:t>
            </a:r>
            <a:r>
              <a:rPr kumimoji="0" lang="en-US" altLang="en-US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 and F</a:t>
            </a:r>
            <a:r>
              <a:rPr kumimoji="0" lang="en-US" altLang="en-US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Hence the first 12 terms will be: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2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3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5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8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13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21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34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55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89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= 144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The 12th term, F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12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, is the first term to contain three digits.</a:t>
            </a:r>
            <a:r>
              <a:rPr kumimoji="0" lang="sl-SI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What is the index of the first term in the Fibonacci sequence to contain 1000 digits?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40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83" y="836712"/>
            <a:ext cx="91085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namespace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Euler_25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l1 = 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l2 = 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current = l1 + l2;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current.ToString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().Length &lt; 1000)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l2 = l1;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l1 = current;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current = l1 + l2;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(current);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Nič se ne zgodi?</a:t>
            </a:r>
            <a:endParaRPr lang="en-US" dirty="0"/>
          </a:p>
        </p:txBody>
      </p:sp>
      <p:pic>
        <p:nvPicPr>
          <p:cNvPr id="3074" name="Picture 2" descr="A page from the Harvard Mark II electromechanical computer's log, featuring a dead moth that was removed from the de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548284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zultat iskanja slik za debug programming jo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85616"/>
            <a:ext cx="515133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ovezana sl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304" y="3517895"/>
            <a:ext cx="4464496" cy="334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0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https://docs.microsoft.com/en-us/visualstudio/debugger/getting-started-with-the-debugger?view=vs-2019</a:t>
            </a:r>
            <a:r>
              <a:rPr lang="sl-SI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4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83" y="836712"/>
            <a:ext cx="91085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System;</a:t>
            </a:r>
          </a:p>
          <a:p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System.Numerics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namespace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Euler_25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BigInteger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l1 = 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BigInteger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l2 = 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BigInteger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current = l1 + l2;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current.ToString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().Length &lt; 1000)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l2 = l1;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l1 = current;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current = l1 + l2;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(current);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59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8105775" cy="1200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16832"/>
            <a:ext cx="8640960" cy="3274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642" y="5574972"/>
            <a:ext cx="38862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308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51&quot;&gt;&lt;/object&gt;&lt;object type=&quot;2&quot; unique_id=&quot;10052&quot;&gt;&lt;object type=&quot;3&quot; unique_id=&quot;10053&quot;&gt;&lt;property id=&quot;20148&quot; value=&quot;5&quot;/&gt;&lt;property id=&quot;20300&quot; value=&quot;Slide 1 - &amp;quot;Generični tipi&amp;quot;&quot;/&gt;&lt;property id=&quot;20307&quot; value=&quot;256&quot;/&gt;&lt;/object&gt;&lt;object type=&quot;3&quot; unique_id=&quot;10054&quot;&gt;&lt;property id=&quot;20148&quot; value=&quot;5&quot;/&gt;&lt;property id=&quot;20300&quot; value=&quot;Slide 2&quot;/&gt;&lt;property id=&quot;20307&quot; value=&quot;257&quot;/&gt;&lt;/object&gt;&lt;object type=&quot;3&quot; unique_id=&quot;10055&quot;&gt;&lt;property id=&quot;20148&quot; value=&quot;5&quot;/&gt;&lt;property id=&quot;20300&quot; value=&quot;Slide 3 - &amp;quot;Generični tipi&amp;quot;&quot;/&gt;&lt;property id=&quot;20307&quot; value=&quot;259&quot;/&gt;&lt;/object&gt;&lt;object type=&quot;3&quot; unique_id=&quot;10056&quot;&gt;&lt;property id=&quot;20148&quot; value=&quot;5&quot;/&gt;&lt;property id=&quot;20300&quot; value=&quot;Slide 4&quot;/&gt;&lt;property id=&quot;20307&quot; value=&quot;258&quot;/&gt;&lt;/object&gt;&lt;object type=&quot;3&quot; unique_id=&quot;10061&quot;&gt;&lt;property id=&quot;20148&quot; value=&quot;5&quot;/&gt;&lt;property id=&quot;20300&quot; value=&quot;Slide 6 - &amp;quot;In seveda so generični tipi na voljo tudi v razredih&amp;quot;&quot;/&gt;&lt;property id=&quot;20307&quot; value=&quot;264&quot;/&gt;&lt;/object&gt;&lt;object type=&quot;3&quot; unique_id=&quot;10062&quot;&gt;&lt;property id=&quot;20148&quot; value=&quot;5&quot;/&gt;&lt;property id=&quot;20300&quot; value=&quot;Slide 7 - &amp;quot;MojR&amp;quot;&quot;/&gt;&lt;property id=&quot;20307&quot; value=&quot;265&quot;/&gt;&lt;/object&gt;&lt;object type=&quot;3&quot; unique_id=&quot;10063&quot;&gt;&lt;property id=&quot;20148&quot; value=&quot;5&quot;/&gt;&lt;property id=&quot;20300&quot; value=&quot;Slide 8 - &amp;quot;Test&amp;quot;&quot;/&gt;&lt;property id=&quot;20307&quot; value=&quot;266&quot;/&gt;&lt;/object&gt;&lt;object type=&quot;3&quot; unique_id=&quot;10064&quot;&gt;&lt;property id=&quot;20148&quot; value=&quot;5&quot;/&gt;&lt;property id=&quot;20300&quot; value=&quot;Slide 5 - &amp;quot;Ali tabela vsebuje podatek&amp;quot;&quot;/&gt;&lt;property id=&quot;20307&quot; value=&quot;267&quot;/&gt;&lt;/object&gt;&lt;object type=&quot;3&quot; unique_id=&quot;10177&quot;&gt;&lt;property id=&quot;20148&quot; value=&quot;5&quot;/&gt;&lt;property id=&quot;20300&quot; value=&quot;Slide 9 - &amp;quot;Izpiši večji podatek med dvema&amp;quot;&quot;/&gt;&lt;property id=&quot;20307&quot; value=&quot;268&quot;/&gt;&lt;/object&gt;&lt;object type=&quot;3&quot; unique_id=&quot;10178&quot;&gt;&lt;property id=&quot;20148&quot; value=&quot;5&quot;/&gt;&lt;property id=&quot;20300&quot; value=&quot;Slide 10 - &amp;quot;A v praksi &amp;quot;&quot;/&gt;&lt;property id=&quot;20307&quot; value=&quot;269&quot;/&gt;&lt;/object&gt;&lt;object type=&quot;3&quot; unique_id=&quot;10179&quot;&gt;&lt;property id=&quot;20148&quot; value=&quot;5&quot;/&gt;&lt;property id=&quot;20300&quot; value=&quot;Slide 11 - &amp;quot;Omejitve&amp;quot;&quot;/&gt;&lt;property id=&quot;20307&quot; value=&quot;270&quot;/&gt;&lt;/object&gt;&lt;object type=&quot;3&quot; unique_id=&quot;10180&quot;&gt;&lt;property id=&quot;20148&quot; value=&quot;5&quot;/&gt;&lt;property id=&quot;20300&quot; value=&quot;Slide 12 - &amp;quot;Vrni večjega&amp;quot;&quot;/&gt;&lt;property id=&quot;20307&quot; value=&quot;271&quot;/&gt;&lt;/object&gt;&lt;object type=&quot;3&quot; unique_id=&quot;10181&quot;&gt;&lt;property id=&quot;20148&quot; value=&quot;5&quot;/&gt;&lt;property id=&quot;20300&quot; value=&quot;Slide 13 - &amp;quot;In kako je z vmesniki?&amp;quot;&quot;/&gt;&lt;property id=&quot;20307&quot; value=&quot;27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341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Consolas</vt:lpstr>
      <vt:lpstr>Trebuchet MS</vt:lpstr>
      <vt:lpstr>Office Theme</vt:lpstr>
      <vt:lpstr>Uporaba (vgrajenih) knjižnic …</vt:lpstr>
      <vt:lpstr>https://projecteuler.net/problem=25 </vt:lpstr>
      <vt:lpstr>PowerPoint Presentation</vt:lpstr>
      <vt:lpstr>Nič se ne zgodi?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Generični tipi</dc:title>
  <dc:creator>Lokar, Matija</dc:creator>
  <cp:lastModifiedBy>Lokar, Matija</cp:lastModifiedBy>
  <cp:revision>21</cp:revision>
  <dcterms:created xsi:type="dcterms:W3CDTF">2012-05-16T06:33:38Z</dcterms:created>
  <dcterms:modified xsi:type="dcterms:W3CDTF">2022-02-18T07:43:48Z</dcterms:modified>
</cp:coreProperties>
</file>