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0" r:id="rId4"/>
    <p:sldId id="267" r:id="rId5"/>
    <p:sldId id="269" r:id="rId6"/>
    <p:sldId id="284" r:id="rId7"/>
    <p:sldId id="259" r:id="rId8"/>
    <p:sldId id="271" r:id="rId9"/>
    <p:sldId id="272" r:id="rId10"/>
    <p:sldId id="274" r:id="rId11"/>
    <p:sldId id="276" r:id="rId12"/>
    <p:sldId id="275" r:id="rId13"/>
    <p:sldId id="273" r:id="rId14"/>
    <p:sldId id="277" r:id="rId15"/>
    <p:sldId id="278" r:id="rId16"/>
    <p:sldId id="280" r:id="rId17"/>
    <p:sldId id="279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44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8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3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FEF9-69D0-4F8C-A336-59491FBEDC47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7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3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79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4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6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78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3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0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tconverters.net/length-converter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Posebne metode</a:t>
            </a:r>
            <a:br>
              <a:rPr lang="sl-SI" dirty="0"/>
            </a:br>
            <a:r>
              <a:rPr lang="sl-SI" dirty="0"/>
              <a:t>+, *, len(), [], …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err="1"/>
              <a:t>Magic</a:t>
            </a:r>
            <a:r>
              <a:rPr lang="sl-SI" dirty="0"/>
              <a:t> </a:t>
            </a:r>
            <a:r>
              <a:rPr lang="sl-SI" dirty="0" err="1"/>
              <a:t>methods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0952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Pretvori / Spremeni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>
                <a:sym typeface="Wingdings" panose="05000000000000000000" pitchFamily="2" charset="2"/>
              </a:rPr>
              <a:t>Dol_M(48, 'cm').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('mm')  Dol_M(480, 'mm')</a:t>
            </a:r>
          </a:p>
          <a:p>
            <a:r>
              <a:rPr lang="sl-SI" dirty="0">
                <a:sym typeface="Wingdings" panose="05000000000000000000" pitchFamily="2" charset="2"/>
              </a:rPr>
              <a:t>Dol_M(48, 'cm').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  Dol_M(1.5748031496, 'ft')</a:t>
            </a:r>
          </a:p>
          <a:p>
            <a:r>
              <a:rPr lang="sl-SI" dirty="0">
                <a:sym typeface="Wingdings" panose="05000000000000000000" pitchFamily="2" charset="2"/>
              </a:rPr>
              <a:t>Dol_M(48, 'in').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  Dol_M(4, 'ft')</a:t>
            </a:r>
          </a:p>
          <a:p>
            <a:r>
              <a:rPr lang="sl-SI" dirty="0">
                <a:sym typeface="Wingdings" panose="05000000000000000000" pitchFamily="2" charset="2"/>
              </a:rPr>
              <a:t>Metoda 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 vrača nov objekt in pusti starega nespremenjenega</a:t>
            </a:r>
          </a:p>
          <a:p>
            <a:endParaRPr lang="sl-SI" dirty="0"/>
          </a:p>
          <a:p>
            <a:r>
              <a:rPr lang="sl-SI" dirty="0">
                <a:sym typeface="Wingdings" panose="05000000000000000000" pitchFamily="2" charset="2"/>
              </a:rPr>
              <a:t>d1 = Dol_M(48, 'cm')</a:t>
            </a:r>
            <a:br>
              <a:rPr lang="sl-SI" dirty="0">
                <a:sym typeface="Wingdings" panose="05000000000000000000" pitchFamily="2" charset="2"/>
              </a:rPr>
            </a:br>
            <a:r>
              <a:rPr lang="sl-SI" dirty="0" err="1">
                <a:sym typeface="Wingdings" panose="05000000000000000000" pitchFamily="2" charset="2"/>
              </a:rPr>
              <a:t>d1.</a:t>
            </a:r>
            <a:r>
              <a:rPr lang="sl-SI" dirty="0" err="1">
                <a:solidFill>
                  <a:srgbClr val="FF0000"/>
                </a:solidFill>
                <a:sym typeface="Wingdings" panose="05000000000000000000" pitchFamily="2" charset="2"/>
              </a:rPr>
              <a:t>spremeni</a:t>
            </a:r>
            <a:r>
              <a:rPr lang="sl-SI" dirty="0">
                <a:sym typeface="Wingdings" panose="05000000000000000000" pitchFamily="2" charset="2"/>
              </a:rPr>
              <a:t>('mm')  d1 postane Dol_M(480, 'mm')</a:t>
            </a:r>
          </a:p>
          <a:p>
            <a:r>
              <a:rPr lang="sl-SI" dirty="0">
                <a:sym typeface="Wingdings" panose="05000000000000000000" pitchFamily="2" charset="2"/>
              </a:rPr>
              <a:t>d2 = Dol_M(48, 'cm')</a:t>
            </a:r>
            <a:br>
              <a:rPr lang="sl-SI" dirty="0">
                <a:sym typeface="Wingdings" panose="05000000000000000000" pitchFamily="2" charset="2"/>
              </a:rPr>
            </a:br>
            <a:r>
              <a:rPr lang="sl-SI" dirty="0" err="1">
                <a:sym typeface="Wingdings" panose="05000000000000000000" pitchFamily="2" charset="2"/>
              </a:rPr>
              <a:t>d2.</a:t>
            </a:r>
            <a:r>
              <a:rPr lang="sl-SI" dirty="0" err="1">
                <a:solidFill>
                  <a:srgbClr val="FF0000"/>
                </a:solidFill>
                <a:sym typeface="Wingdings" panose="05000000000000000000" pitchFamily="2" charset="2"/>
              </a:rPr>
              <a:t>spremeni</a:t>
            </a:r>
            <a:r>
              <a:rPr lang="sl-SI" dirty="0">
                <a:sym typeface="Wingdings" panose="05000000000000000000" pitchFamily="2" charset="2"/>
              </a:rPr>
              <a:t>('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  d2 postane Dol_M(1.5748031496, 'ft')</a:t>
            </a:r>
          </a:p>
          <a:p>
            <a:r>
              <a:rPr lang="sl-SI" dirty="0">
                <a:sym typeface="Wingdings" panose="05000000000000000000" pitchFamily="2" charset="2"/>
              </a:rPr>
              <a:t>Metoda 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spremeni</a:t>
            </a:r>
            <a:r>
              <a:rPr lang="sl-SI" dirty="0">
                <a:sym typeface="Wingdings" panose="05000000000000000000" pitchFamily="2" charset="2"/>
              </a:rPr>
              <a:t> nič ne vrača, a spremeni stanje starega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831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Pretvori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ym typeface="Wingdings" panose="05000000000000000000" pitchFamily="2" charset="2"/>
              </a:rPr>
              <a:t>Dol_M(48, 'in').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</a:t>
            </a:r>
          </a:p>
          <a:p>
            <a:r>
              <a:rPr lang="sl-SI" dirty="0">
                <a:sym typeface="Wingdings" panose="05000000000000000000" pitchFamily="2" charset="2"/>
              </a:rPr>
              <a:t>Dol_M(48, 'in') -&gt; Dol_M(121.92, 'cm')</a:t>
            </a:r>
          </a:p>
          <a:p>
            <a:pPr lvl="1"/>
            <a:r>
              <a:rPr lang="sl-SI" i="1" dirty="0">
                <a:sym typeface="Wingdings" panose="05000000000000000000" pitchFamily="2" charset="2"/>
              </a:rPr>
              <a:t>1 in </a:t>
            </a:r>
            <a:r>
              <a:rPr lang="sl-SI" dirty="0">
                <a:sym typeface="Wingdings" panose="05000000000000000000" pitchFamily="2" charset="2"/>
              </a:rPr>
              <a:t>je </a:t>
            </a:r>
            <a:r>
              <a:rPr lang="sl-SI" i="1" dirty="0">
                <a:sym typeface="Wingdings" panose="05000000000000000000" pitchFamily="2" charset="2"/>
              </a:rPr>
              <a:t>2.54 cm    </a:t>
            </a:r>
            <a:r>
              <a:rPr lang="sl-SI" dirty="0">
                <a:sym typeface="Wingdings" panose="05000000000000000000" pitchFamily="2" charset="2"/>
              </a:rPr>
              <a:t>:          48 * 2.54               #      48 * </a:t>
            </a:r>
            <a:r>
              <a:rPr lang="sl-SI" dirty="0" err="1">
                <a:sym typeface="Wingdings" panose="05000000000000000000" pitchFamily="2" charset="2"/>
              </a:rPr>
              <a:t>prevorniki</a:t>
            </a:r>
            <a:r>
              <a:rPr lang="sl-SI" dirty="0">
                <a:sym typeface="Wingdings" panose="05000000000000000000" pitchFamily="2" charset="2"/>
              </a:rPr>
              <a:t>['in']</a:t>
            </a:r>
          </a:p>
          <a:p>
            <a:r>
              <a:rPr lang="sl-SI" dirty="0">
                <a:sym typeface="Wingdings" panose="05000000000000000000" pitchFamily="2" charset="2"/>
              </a:rPr>
              <a:t>Dol_M(121.92, 'cm') -&gt; Dol_M(4, 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</a:t>
            </a:r>
          </a:p>
          <a:p>
            <a:pPr lvl="1"/>
            <a:r>
              <a:rPr lang="sl-SI" i="1" dirty="0"/>
              <a:t>1 </a:t>
            </a:r>
            <a:r>
              <a:rPr lang="sl-SI" i="1" dirty="0" err="1"/>
              <a:t>ft</a:t>
            </a:r>
            <a:r>
              <a:rPr lang="sl-SI" i="1" dirty="0"/>
              <a:t> </a:t>
            </a:r>
            <a:r>
              <a:rPr lang="sl-SI" dirty="0"/>
              <a:t>je</a:t>
            </a:r>
            <a:r>
              <a:rPr lang="sl-SI" i="1" dirty="0"/>
              <a:t> 30.48 cm  </a:t>
            </a:r>
            <a:r>
              <a:rPr lang="sl-SI" dirty="0"/>
              <a:t>: 121.92 / 30.48              # 121.92 / pretvorniki['</a:t>
            </a:r>
            <a:r>
              <a:rPr lang="sl-SI" dirty="0" err="1"/>
              <a:t>ft</a:t>
            </a:r>
            <a:r>
              <a:rPr lang="sl-SI" dirty="0"/>
              <a:t>'] </a:t>
            </a:r>
          </a:p>
          <a:p>
            <a:endParaRPr lang="sl-SI" dirty="0"/>
          </a:p>
          <a:p>
            <a:r>
              <a:rPr lang="sl-SI" dirty="0"/>
              <a:t>Torej:</a:t>
            </a:r>
          </a:p>
          <a:p>
            <a:pPr lvl="1"/>
            <a:r>
              <a:rPr lang="sl-SI" dirty="0">
                <a:sym typeface="Wingdings" panose="05000000000000000000" pitchFamily="2" charset="2"/>
              </a:rPr>
              <a:t>Dol_M(v, en1).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(en2)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Dol_M(v * pretvornik[en1] / pretvornik[en2], en2)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18107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DEMO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Razvoj do konca: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Dol_M(12, 'mm') </a:t>
            </a:r>
            <a:r>
              <a:rPr lang="sl-SI" dirty="0">
                <a:solidFill>
                  <a:srgbClr val="FF0000"/>
                </a:solidFill>
              </a:rPr>
              <a:t>+</a:t>
            </a:r>
            <a:r>
              <a:rPr lang="sl-SI" dirty="0"/>
              <a:t> Dol_M(5.126, 'cm') </a:t>
            </a:r>
            <a:r>
              <a:rPr lang="sl-SI" dirty="0">
                <a:sym typeface="Wingdings" panose="05000000000000000000" pitchFamily="2" charset="2"/>
              </a:rPr>
              <a:t> Dol_M(63.26, 'mm')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dirty="0">
                <a:sym typeface="Wingdings" panose="05000000000000000000" pitchFamily="2" charset="2"/>
              </a:rPr>
              <a:t>Enoto drugega pretvorimo v enoto prvega, nato enostavno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53896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Ideje za naprej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Kvadratne mere</a:t>
            </a:r>
          </a:p>
          <a:p>
            <a:r>
              <a:rPr lang="sl-SI"/>
              <a:t>Kubične mere</a:t>
            </a:r>
          </a:p>
        </p:txBody>
      </p:sp>
    </p:spTree>
    <p:extLst>
      <p:ext uri="{BB962C8B-B14F-4D97-AF65-F5344CB8AC3E}">
        <p14:creationId xmlns:p14="http://schemas.microsoft.com/office/powerpoint/2010/main" val="3047840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Polinom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x</a:t>
            </a:r>
            <a:r>
              <a:rPr lang="sl-SI" baseline="30000" dirty="0"/>
              <a:t>4</a:t>
            </a:r>
            <a:r>
              <a:rPr lang="sl-SI" dirty="0"/>
              <a:t> – 5x + 2</a:t>
            </a:r>
          </a:p>
        </p:txBody>
      </p:sp>
    </p:spTree>
    <p:extLst>
      <p:ext uri="{BB962C8B-B14F-4D97-AF65-F5344CB8AC3E}">
        <p14:creationId xmlns:p14="http://schemas.microsoft.com/office/powerpoint/2010/main" val="1076935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init</a:t>
            </a:r>
            <a:r>
              <a:rPr lang="sl-SI" dirty="0"/>
              <a:t>, str, </a:t>
            </a:r>
            <a:r>
              <a:rPr lang="sl-SI" dirty="0" err="1"/>
              <a:t>repr</a:t>
            </a:r>
            <a:r>
              <a:rPr lang="sl-SI" dirty="0"/>
              <a:t>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Zaradi enostavnosti predpostavimo:</a:t>
            </a:r>
          </a:p>
          <a:p>
            <a:pPr lvl="1"/>
            <a:r>
              <a:rPr lang="sl-SI" dirty="0"/>
              <a:t>Za x</a:t>
            </a:r>
            <a:r>
              <a:rPr lang="sl-SI" baseline="30000" dirty="0"/>
              <a:t>4</a:t>
            </a:r>
            <a:r>
              <a:rPr lang="sl-SI" dirty="0"/>
              <a:t> – 5x + 2 </a:t>
            </a:r>
            <a:r>
              <a:rPr lang="sl-SI" dirty="0">
                <a:sym typeface="Wingdings" panose="05000000000000000000" pitchFamily="2" charset="2"/>
              </a:rPr>
              <a:t>: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Polinom([2, -5, 0, 0, 1])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d1 = Polinom([2, -5, 0, 0, 1])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# x</a:t>
            </a:r>
            <a:r>
              <a:rPr lang="sl-SI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– 5x + 2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d2 = Polinom([0, 2, 0, 1])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x</a:t>
            </a:r>
            <a:r>
              <a:rPr lang="sl-SI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+ 2x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str(d1 + d2)     # '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x**4 + x**3 - 3x + 2' 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repr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(d1 + d2) # 'Polinom([2, -3, 0, 1, 1])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Lastnost</a:t>
            </a:r>
          </a:p>
          <a:p>
            <a:pPr lvl="1"/>
            <a:r>
              <a:rPr lang="sl-SI" dirty="0">
                <a:sym typeface="Wingdings" panose="05000000000000000000" pitchFamily="2" charset="2"/>
              </a:rPr>
              <a:t>koeficienti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3671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Stopnja polinoma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d1 = Polinom([2, -5, 0, 0, 1])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# x</a:t>
            </a:r>
            <a:r>
              <a:rPr lang="sl-SI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– 5x + 2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len(d1)  4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d2 = Polinom([2, 1])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x + 2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len(d2)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1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len(Polinom([-7])) # 0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__len__(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1930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+, -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/>
              <a:t>Dopolniti z 0 do velikosti večjega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[1, 2, -1]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</a:p>
          <a:p>
            <a:pPr lvl="1"/>
            <a:r>
              <a:rPr lang="sl-SI" dirty="0"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[1, 2,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-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1]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[2, 0, 0]</a:t>
            </a:r>
          </a:p>
          <a:p>
            <a:pPr marL="457200" lvl="1" indent="0">
              <a:buNone/>
            </a:pPr>
            <a:endParaRPr lang="sl-SI" dirty="0"/>
          </a:p>
          <a:p>
            <a:r>
              <a:rPr lang="sl-SI" dirty="0"/>
              <a:t>Kako: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stopnja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(len(p1), len(p2))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koef1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p1.koeficienti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+ [0] * (stopnja – len(p1))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koef2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p2.koeficienti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+ [0] * (stopnja – len(p2))</a:t>
            </a:r>
          </a:p>
          <a:p>
            <a:pPr marL="457200" lvl="1" indent="0">
              <a:buNone/>
            </a:pPr>
            <a:endParaRPr lang="sl-SI" dirty="0"/>
          </a:p>
          <a:p>
            <a:r>
              <a:rPr lang="sl-SI" dirty="0"/>
              <a:t>Zanka preko </a:t>
            </a:r>
            <a:r>
              <a:rPr lang="sl-SI" dirty="0" err="1"/>
              <a:t>zip</a:t>
            </a:r>
            <a:endParaRPr lang="sl-SI" dirty="0"/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koef3 = [k1 ± k2 for k1, k2 in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(koef1, koef2)]</a:t>
            </a:r>
          </a:p>
          <a:p>
            <a:pPr lvl="1"/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4869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p1[0], p1[3]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  <a:r>
              <a:rPr lang="sl-SI" dirty="0"/>
              <a:t> je objekt tipa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Polinom</a:t>
            </a:r>
          </a:p>
          <a:p>
            <a:r>
              <a:rPr lang="sl-SI" dirty="0"/>
              <a:t>[] "operator indeksiranja"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getitem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dirty="0"/>
              <a:t>Če želimo še: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p1[2] = 3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setitem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dirty="0">
                <a:cs typeface="Courier New" panose="02070309020205020404" pitchFamily="49" charset="0"/>
              </a:rPr>
              <a:t>Pozor na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IndexError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63449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&lt;, &gt;,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Premislite sami …</a:t>
            </a:r>
          </a:p>
        </p:txBody>
      </p:sp>
    </p:spTree>
    <p:extLst>
      <p:ext uri="{BB962C8B-B14F-4D97-AF65-F5344CB8AC3E}">
        <p14:creationId xmlns:p14="http://schemas.microsoft.com/office/powerpoint/2010/main" val="350893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programju, ki ga pišemo, moramo precej računati z različnimi dolžinskimi merami: seštevati, odštevati … </a:t>
            </a:r>
          </a:p>
          <a:p>
            <a:r>
              <a:rPr lang="sl-SI" dirty="0"/>
              <a:t>Glavna težava je v tem, da so enote dokaj različne: mm, km, </a:t>
            </a:r>
            <a:r>
              <a:rPr lang="sl-SI" dirty="0" err="1"/>
              <a:t>yardi</a:t>
            </a:r>
            <a:r>
              <a:rPr lang="sl-SI" dirty="0"/>
              <a:t>, čevlji, … </a:t>
            </a:r>
          </a:p>
        </p:txBody>
      </p:sp>
    </p:spTree>
    <p:extLst>
      <p:ext uri="{BB962C8B-B14F-4D97-AF65-F5344CB8AC3E}">
        <p14:creationId xmlns:p14="http://schemas.microsoft.com/office/powerpoint/2010/main" val="4081086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preberi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J. Demšar, Posebne metode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938441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Razred Dol_M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Dolžina (vrednost): 12, 7.6, 0.0023  torej </a:t>
            </a:r>
            <a:r>
              <a:rPr lang="sl-SI" dirty="0" err="1"/>
              <a:t>float</a:t>
            </a:r>
            <a:endParaRPr lang="sl-SI" dirty="0"/>
          </a:p>
          <a:p>
            <a:r>
              <a:rPr lang="sl-SI" dirty="0"/>
              <a:t>Enota: spisek dovoljenih ('mm', '</a:t>
            </a:r>
            <a:r>
              <a:rPr lang="sl-SI" dirty="0" err="1"/>
              <a:t>dm</a:t>
            </a:r>
            <a:r>
              <a:rPr lang="sl-SI" dirty="0"/>
              <a:t>', '</a:t>
            </a:r>
            <a:r>
              <a:rPr lang="sl-SI" dirty="0" err="1"/>
              <a:t>yd</a:t>
            </a:r>
            <a:r>
              <a:rPr lang="sl-SI" dirty="0"/>
              <a:t>', 'in', 'mi' …)</a:t>
            </a:r>
          </a:p>
          <a:p>
            <a:endParaRPr lang="sl-SI" dirty="0"/>
          </a:p>
          <a:p>
            <a:r>
              <a:rPr lang="sl-SI" dirty="0"/>
              <a:t>Lastnosti:</a:t>
            </a:r>
          </a:p>
          <a:p>
            <a:pPr lvl="1"/>
            <a:r>
              <a:rPr lang="sl-SI" dirty="0"/>
              <a:t>Dolžina, vrednost tipa </a:t>
            </a:r>
            <a:r>
              <a:rPr lang="sl-SI" dirty="0" err="1"/>
              <a:t>float</a:t>
            </a:r>
            <a:r>
              <a:rPr lang="sl-SI" dirty="0"/>
              <a:t> &gt;= 0, branje/pisanje</a:t>
            </a:r>
          </a:p>
          <a:p>
            <a:pPr lvl="1"/>
            <a:r>
              <a:rPr lang="sl-SI" dirty="0"/>
              <a:t>Enota: niz, iz spiska dovoljenih, branje/pisanje</a:t>
            </a:r>
          </a:p>
          <a:p>
            <a:pPr marL="457200" lvl="1" indent="0">
              <a:buNone/>
            </a:pPr>
            <a:endParaRPr lang="sl-SI" dirty="0"/>
          </a:p>
          <a:p>
            <a:pPr lvl="1"/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043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__</a:t>
            </a:r>
            <a:r>
              <a:rPr lang="sl-SI" dirty="0" err="1"/>
              <a:t>add</a:t>
            </a:r>
            <a:r>
              <a:rPr lang="sl-SI" dirty="0"/>
              <a:t>__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o1 + o2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o1.__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__(o2)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obj2):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'''vrne nov objekt tipa R'''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dol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self.dolzina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obj2.dolzina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# predpostavimo enakost enot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Dol_M(dol,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self.enota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61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__mul__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o1 * 5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o1.__mul__(5)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__mul__(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faktor):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'''vrne nov objekt tipa Dol_M'''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dol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self.dolzina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* faktor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>
                <a:latin typeface="Courier New" panose="02070309020205020404" pitchFamily="49" charset="0"/>
                <a:cs typeface="Courier New" panose="02070309020205020404" pitchFamily="49" charset="0"/>
              </a:rPr>
              <a:t> Dol_M(dol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self.enota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97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__</a:t>
            </a:r>
            <a:r>
              <a:rPr lang="sl-SI" dirty="0" err="1"/>
              <a:t>rmul</a:t>
            </a:r>
            <a:r>
              <a:rPr lang="sl-SI" dirty="0"/>
              <a:t>__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5 * o1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rmul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faktor):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'''vrne nov objekt tipa Dol_M'''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* faktor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  <a:p>
            <a:r>
              <a:rPr lang="en-US" dirty="0" err="1">
                <a:cs typeface="Courier New" panose="02070309020205020404" pitchFamily="49" charset="0"/>
              </a:rPr>
              <a:t>ali</a:t>
            </a:r>
            <a:r>
              <a:rPr lang="en-US" dirty="0">
                <a:cs typeface="Courier New" panose="02070309020205020404" pitchFamily="49" charset="0"/>
              </a:rPr>
              <a:t> pa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 = __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80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Prevorniki</a:t>
            </a:r>
            <a:r>
              <a:rPr lang="sl-SI" dirty="0"/>
              <a:t>, oznake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>
                <a:hlinkClick r:id="rId2"/>
              </a:rPr>
              <a:t>https://www.unitconverters.net/length-converter.html</a:t>
            </a:r>
            <a:endParaRPr lang="sl-SI" dirty="0"/>
          </a:p>
          <a:p>
            <a:endParaRPr lang="sl-SI" dirty="0"/>
          </a:p>
          <a:p>
            <a:r>
              <a:rPr lang="sl-SI" dirty="0"/>
              <a:t>Slovar</a:t>
            </a:r>
          </a:p>
          <a:p>
            <a:pPr lvl="1"/>
            <a:r>
              <a:rPr lang="sl-SI" dirty="0"/>
              <a:t>Ključ: mera</a:t>
            </a:r>
          </a:p>
          <a:p>
            <a:pPr lvl="1"/>
            <a:r>
              <a:rPr lang="sl-SI" dirty="0"/>
              <a:t>Vrednost: faktor proti cm</a:t>
            </a:r>
          </a:p>
          <a:p>
            <a:pPr lvl="1"/>
            <a:endParaRPr lang="sl-SI" dirty="0"/>
          </a:p>
          <a:p>
            <a:r>
              <a:rPr lang="sl-SI" dirty="0" err="1"/>
              <a:t>prevorniki</a:t>
            </a:r>
            <a:r>
              <a:rPr lang="sl-SI" dirty="0"/>
              <a:t> = {"cm": 1, "mm": 0.1, "</a:t>
            </a:r>
            <a:r>
              <a:rPr lang="sl-SI" dirty="0" err="1"/>
              <a:t>dm</a:t>
            </a:r>
            <a:r>
              <a:rPr lang="sl-SI" dirty="0"/>
              <a:t>": 10, "m": 100, "</a:t>
            </a:r>
            <a:r>
              <a:rPr lang="sl-SI" dirty="0" err="1"/>
              <a:t>yd</a:t>
            </a:r>
            <a:r>
              <a:rPr lang="sl-SI" dirty="0"/>
              <a:t>": 91.44,</a:t>
            </a:r>
            <a:br>
              <a:rPr lang="sl-SI" dirty="0"/>
            </a:br>
            <a:r>
              <a:rPr lang="sl-SI" dirty="0"/>
              <a:t>                        "in": 2.54, "</a:t>
            </a:r>
            <a:r>
              <a:rPr lang="sl-SI" dirty="0" err="1"/>
              <a:t>lea</a:t>
            </a:r>
            <a:r>
              <a:rPr lang="sl-SI" dirty="0"/>
              <a:t>": 482803.2} …</a:t>
            </a:r>
          </a:p>
          <a:p>
            <a:endParaRPr lang="sl-SI" dirty="0"/>
          </a:p>
          <a:p>
            <a:r>
              <a:rPr lang="sl-SI" dirty="0"/>
              <a:t>Kam spada?</a:t>
            </a:r>
          </a:p>
          <a:p>
            <a:r>
              <a:rPr lang="sl-SI" dirty="0"/>
              <a:t>Lastnost objekta?</a:t>
            </a:r>
          </a:p>
          <a:p>
            <a:r>
              <a:rPr lang="sl-SI" dirty="0"/>
              <a:t>Ne razreda</a:t>
            </a:r>
          </a:p>
        </p:txBody>
      </p:sp>
    </p:spTree>
    <p:extLst>
      <p:ext uri="{BB962C8B-B14F-4D97-AF65-F5344CB8AC3E}">
        <p14:creationId xmlns:p14="http://schemas.microsoft.com/office/powerpoint/2010/main" val="111491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Statične/razredne spremenljivke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572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Dol_M: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prevorniki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{"cm": 1, "mm": 0.1, "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10, "m": 100,</a:t>
            </a:r>
            <a:b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"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yd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91.44, "in": 2.54, "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482803.2}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…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cs typeface="Courier New" panose="02070309020205020404" pitchFamily="49" charset="0"/>
              </a:rPr>
              <a:t>Dostop:</a:t>
            </a:r>
          </a:p>
          <a:p>
            <a:pPr marL="0" indent="0">
              <a:buNone/>
            </a:pPr>
            <a:r>
              <a:rPr lang="sl-SI" sz="2400" dirty="0">
                <a:cs typeface="Courier New" panose="02070309020205020404" pitchFamily="49" charset="0"/>
              </a:rPr>
              <a:t>      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Dol_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M.pretvorniki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4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cs typeface="Courier New" panose="02070309020205020404" pitchFamily="49" charset="0"/>
              </a:rPr>
              <a:t>Uporaba: </a:t>
            </a:r>
          </a:p>
          <a:p>
            <a:pPr lvl="1"/>
            <a:r>
              <a:rPr lang="sl-SI" sz="2000" dirty="0">
                <a:cs typeface="Courier New" panose="02070309020205020404" pitchFamily="49" charset="0"/>
              </a:rPr>
              <a:t>Števec objektov … [DEMO]</a:t>
            </a:r>
          </a:p>
        </p:txBody>
      </p:sp>
    </p:spTree>
    <p:extLst>
      <p:ext uri="{BB962C8B-B14F-4D97-AF65-F5344CB8AC3E}">
        <p14:creationId xmlns:p14="http://schemas.microsoft.com/office/powerpoint/2010/main" val="683755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DEMO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Razvoj do konca: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Kontrola pravilnosti enote – v lastnostih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1050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1040</Words>
  <Application>Microsoft Office PowerPoint</Application>
  <PresentationFormat>Widescreen</PresentationFormat>
  <Paragraphs>150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Office Theme</vt:lpstr>
      <vt:lpstr>Posebne metode +, *, len(), [], … </vt:lpstr>
      <vt:lpstr>Problem</vt:lpstr>
      <vt:lpstr>Razred Dol_M</vt:lpstr>
      <vt:lpstr>__add__</vt:lpstr>
      <vt:lpstr>__mul__</vt:lpstr>
      <vt:lpstr>__rmul__</vt:lpstr>
      <vt:lpstr>Prevorniki, oznake …</vt:lpstr>
      <vt:lpstr>Statične/razredne spremenljivke</vt:lpstr>
      <vt:lpstr>DEMO</vt:lpstr>
      <vt:lpstr>Pretvori / Spremeni</vt:lpstr>
      <vt:lpstr>Pretvori</vt:lpstr>
      <vt:lpstr>DEMO</vt:lpstr>
      <vt:lpstr>Ideje za naprej</vt:lpstr>
      <vt:lpstr>Polinom</vt:lpstr>
      <vt:lpstr>init, str, repr  </vt:lpstr>
      <vt:lpstr>len</vt:lpstr>
      <vt:lpstr>+, - </vt:lpstr>
      <vt:lpstr>p1[0], p1[3]</vt:lpstr>
      <vt:lpstr>&lt;, &gt;, …</vt:lpstr>
      <vt:lpstr>preberi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Magične metode +, *, len(), [], …</dc:title>
  <dc:creator>Matija Lokar</dc:creator>
  <cp:lastModifiedBy>Lokar, Matija</cp:lastModifiedBy>
  <cp:revision>24</cp:revision>
  <dcterms:created xsi:type="dcterms:W3CDTF">2020-05-06T11:47:35Z</dcterms:created>
  <dcterms:modified xsi:type="dcterms:W3CDTF">2022-05-12T05:47:00Z</dcterms:modified>
</cp:coreProperties>
</file>