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52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9A9A-B4B0-4B32-B8CD-2E25E95134C4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18A9-B687-4302-9395-2322403C6656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A684-0CB7-41E9-A4DF-5D1C2CA5BF6F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D7C35-9E19-4518-A4B2-3B09CD8CC756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6DA8-8897-4DDF-BFB6-5D83863C837A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A708-C5F0-412D-90E2-1919F0D196AE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F8FA-EF43-4642-9368-3F4E33039BD9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E721-B01C-4D5D-A3CA-2E5518383F10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513FEF9-69D0-4F8C-A336-59491FBEDC47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21DC-8981-44E6-BC8C-2BA8F673FFBB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9C5D3-0140-4E75-8D7F-C0623D06DFD7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6F9-5B40-48E0-8DFD-99EF944CDD22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98D6B-2C72-4E21-9893-A649C6E2A47D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811C9-A66C-49F0-970E-F7B68D9109A0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AE78-96A2-4A23-B183-3B6DB4374FE7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0757-B101-4811-9189-10EB2F458E2D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DC078-589F-40E3-816C-EE21D62B5BBA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04436-CA73-4D53-89B4-2A5C7347BF2F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ŠE O GENERIRANJU TABEL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7635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CREATE TABLE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Tukaj ustvarimo tabelo povsem na novo</a:t>
            </a:r>
          </a:p>
          <a:p>
            <a:r>
              <a:rPr lang="sl-SI" dirty="0" smtClean="0"/>
              <a:t>Kaj pa:</a:t>
            </a:r>
          </a:p>
          <a:p>
            <a:pPr lvl="1"/>
            <a:r>
              <a:rPr lang="sl-SI" dirty="0"/>
              <a:t>Radi bi skopirali tako </a:t>
            </a:r>
            <a:r>
              <a:rPr lang="sl-SI" dirty="0" smtClean="0"/>
              <a:t>tabelo (ustvarili na novo), </a:t>
            </a:r>
            <a:r>
              <a:rPr lang="sl-SI" dirty="0"/>
              <a:t>kot podatke</a:t>
            </a:r>
          </a:p>
          <a:p>
            <a:pPr lvl="1"/>
            <a:r>
              <a:rPr lang="sl-SI" dirty="0" smtClean="0"/>
              <a:t>Radi bi ustvarili kopijo strukture tabele</a:t>
            </a:r>
          </a:p>
          <a:p>
            <a:pPr lvl="2"/>
            <a:r>
              <a:rPr lang="sl-SI" dirty="0"/>
              <a:t>Radi bi naredili tabelo, ki vsebuje del strukture neke druge table </a:t>
            </a:r>
            <a:endParaRPr lang="sl-SI" dirty="0" smtClean="0"/>
          </a:p>
          <a:p>
            <a:pPr lvl="1"/>
            <a:r>
              <a:rPr lang="sl-SI" dirty="0" smtClean="0"/>
              <a:t>Radi </a:t>
            </a:r>
            <a:r>
              <a:rPr lang="sl-SI" dirty="0"/>
              <a:t>bi kombinirali več tabel (ali njihovih delov) v novo </a:t>
            </a:r>
            <a:r>
              <a:rPr lang="sl-SI" dirty="0" smtClean="0"/>
              <a:t>tabelo</a:t>
            </a:r>
          </a:p>
          <a:p>
            <a:pPr lvl="2"/>
            <a:r>
              <a:rPr lang="sl-SI" dirty="0" smtClean="0"/>
              <a:t>Le strukturo </a:t>
            </a:r>
          </a:p>
          <a:p>
            <a:pPr lvl="2"/>
            <a:r>
              <a:rPr lang="sl-SI" dirty="0" smtClean="0"/>
              <a:t>Strukturo in podatke</a:t>
            </a:r>
            <a:endParaRPr lang="sl-SI" dirty="0"/>
          </a:p>
          <a:p>
            <a:pPr lvl="1"/>
            <a:r>
              <a:rPr lang="sl-SI" dirty="0" smtClean="0"/>
              <a:t>Radi bi tabelo prenesli v neko drugo bazo</a:t>
            </a:r>
          </a:p>
        </p:txBody>
      </p:sp>
    </p:spTree>
    <p:extLst>
      <p:ext uri="{BB962C8B-B14F-4D97-AF65-F5344CB8AC3E}">
        <p14:creationId xmlns:p14="http://schemas.microsoft.com/office/powerpoint/2010/main" val="475848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Kopiranje tabele in podatkov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CREATE TABLE </a:t>
            </a:r>
            <a:r>
              <a:rPr lang="en-US" dirty="0" err="1"/>
              <a:t>new_table</a:t>
            </a:r>
            <a:endParaRPr lang="en-US" dirty="0"/>
          </a:p>
          <a:p>
            <a:r>
              <a:rPr lang="en-US" dirty="0"/>
              <a:t>  AS </a:t>
            </a:r>
            <a:r>
              <a:rPr lang="en-US" dirty="0" smtClean="0"/>
              <a:t>SELECT </a:t>
            </a:r>
            <a:r>
              <a:rPr lang="en-US" dirty="0"/>
              <a:t>* FROM </a:t>
            </a:r>
            <a:r>
              <a:rPr lang="en-US" dirty="0" err="1" smtClean="0"/>
              <a:t>old_table</a:t>
            </a:r>
            <a:r>
              <a:rPr lang="en-US" dirty="0" smtClean="0"/>
              <a:t>;</a:t>
            </a:r>
            <a:endParaRPr lang="sl-SI" dirty="0" smtClean="0"/>
          </a:p>
          <a:p>
            <a:r>
              <a:rPr lang="sl-SI" dirty="0"/>
              <a:t>s</a:t>
            </a:r>
            <a:r>
              <a:rPr lang="sl-SI" dirty="0" smtClean="0"/>
              <a:t>kopiramo tako strukturo kot podatke</a:t>
            </a:r>
          </a:p>
          <a:p>
            <a:endParaRPr lang="sl-SI" dirty="0"/>
          </a:p>
          <a:p>
            <a:r>
              <a:rPr lang="sl-SI" dirty="0" smtClean="0"/>
              <a:t>Kaj pa, če bi potrebovali le del strukture tabele (npr. potrebujemo tabelo z imeni države in št. prebivalcev)</a:t>
            </a:r>
          </a:p>
          <a:p>
            <a:endParaRPr lang="sl-SI" dirty="0"/>
          </a:p>
          <a:p>
            <a:r>
              <a:rPr lang="en-US" dirty="0"/>
              <a:t>CREATE TABLE </a:t>
            </a:r>
            <a:r>
              <a:rPr lang="sl-SI" dirty="0" err="1" smtClean="0"/>
              <a:t>imena_preb</a:t>
            </a:r>
            <a:endParaRPr lang="en-US" dirty="0"/>
          </a:p>
          <a:p>
            <a:r>
              <a:rPr lang="en-US" dirty="0"/>
              <a:t>  AS </a:t>
            </a:r>
            <a:r>
              <a:rPr lang="en-US" dirty="0" smtClean="0"/>
              <a:t>SELECT </a:t>
            </a:r>
            <a:r>
              <a:rPr lang="sl-SI" dirty="0" smtClean="0"/>
              <a:t>name, </a:t>
            </a:r>
            <a:r>
              <a:rPr lang="sl-SI" dirty="0" err="1" smtClean="0"/>
              <a:t>population</a:t>
            </a:r>
            <a:r>
              <a:rPr lang="en-US" dirty="0" smtClean="0"/>
              <a:t> </a:t>
            </a:r>
            <a:r>
              <a:rPr lang="en-US" dirty="0"/>
              <a:t>FROM </a:t>
            </a:r>
            <a:r>
              <a:rPr lang="sl-SI" dirty="0" err="1" smtClean="0"/>
              <a:t>bbc</a:t>
            </a:r>
            <a:r>
              <a:rPr lang="en-US" dirty="0" smtClean="0"/>
              <a:t>;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924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Preimenovanje stolpcev, menjava vrstnega reda, dodajanje stolpcev …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TABLE </a:t>
            </a:r>
            <a:r>
              <a:rPr lang="en-US" dirty="0" err="1"/>
              <a:t>imena_preb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</a:t>
            </a:r>
            <a:r>
              <a:rPr lang="sl-SI" dirty="0" smtClean="0"/>
              <a:t>     </a:t>
            </a:r>
            <a:r>
              <a:rPr lang="en-US" dirty="0" smtClean="0"/>
              <a:t>AS </a:t>
            </a:r>
            <a:r>
              <a:rPr lang="en-US" dirty="0" smtClean="0"/>
              <a:t>SELECT </a:t>
            </a:r>
            <a:r>
              <a:rPr lang="en-US" dirty="0"/>
              <a:t>name AS </a:t>
            </a:r>
            <a:r>
              <a:rPr lang="en-US" dirty="0" err="1"/>
              <a:t>ime</a:t>
            </a:r>
            <a:r>
              <a:rPr lang="en-US" dirty="0"/>
              <a:t>, population AS </a:t>
            </a:r>
            <a:r>
              <a:rPr lang="en-US" dirty="0" err="1"/>
              <a:t>stevilo</a:t>
            </a:r>
            <a:r>
              <a:rPr lang="en-US" dirty="0"/>
              <a:t> FROM </a:t>
            </a:r>
            <a:r>
              <a:rPr lang="en-US" dirty="0" err="1" smtClean="0"/>
              <a:t>bbc</a:t>
            </a:r>
            <a:r>
              <a:rPr lang="en-US" dirty="0" smtClean="0"/>
              <a:t>;</a:t>
            </a:r>
            <a:endParaRPr lang="sl-SI" dirty="0" smtClean="0"/>
          </a:p>
          <a:p>
            <a:endParaRPr lang="sl-SI" dirty="0"/>
          </a:p>
          <a:p>
            <a:r>
              <a:rPr lang="en-US" dirty="0"/>
              <a:t>CREATE TABLE </a:t>
            </a:r>
            <a:r>
              <a:rPr lang="en-US" dirty="0" err="1"/>
              <a:t>imena_preb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</a:t>
            </a:r>
            <a:r>
              <a:rPr lang="sl-SI" dirty="0" smtClean="0"/>
              <a:t>     </a:t>
            </a:r>
            <a:r>
              <a:rPr lang="en-US" dirty="0" smtClean="0"/>
              <a:t>AS </a:t>
            </a:r>
            <a:r>
              <a:rPr lang="en-US" dirty="0" smtClean="0"/>
              <a:t>SELECT </a:t>
            </a:r>
            <a:r>
              <a:rPr lang="en-US" dirty="0"/>
              <a:t>name AS </a:t>
            </a:r>
            <a:r>
              <a:rPr lang="en-US" dirty="0" err="1"/>
              <a:t>ime</a:t>
            </a:r>
            <a:r>
              <a:rPr lang="en-US" dirty="0"/>
              <a:t>, population AS </a:t>
            </a:r>
            <a:r>
              <a:rPr lang="en-US" dirty="0" err="1" smtClean="0"/>
              <a:t>stevilo</a:t>
            </a:r>
            <a:r>
              <a:rPr lang="sl-SI" dirty="0" smtClean="0"/>
              <a:t>, </a:t>
            </a:r>
            <a:br>
              <a:rPr lang="sl-SI" dirty="0" smtClean="0"/>
            </a:br>
            <a:r>
              <a:rPr lang="sl-SI" dirty="0" smtClean="0"/>
              <a:t>             1 AS rezerva</a:t>
            </a:r>
            <a:r>
              <a:rPr lang="en-US" dirty="0" smtClean="0"/>
              <a:t> </a:t>
            </a:r>
            <a:r>
              <a:rPr lang="en-US" dirty="0"/>
              <a:t>FROM </a:t>
            </a:r>
            <a:r>
              <a:rPr lang="en-US" dirty="0" err="1" smtClean="0"/>
              <a:t>bbc</a:t>
            </a:r>
            <a:r>
              <a:rPr lang="en-US" dirty="0" smtClean="0"/>
              <a:t>;</a:t>
            </a:r>
            <a:endParaRPr lang="sl-SI" dirty="0" smtClean="0"/>
          </a:p>
          <a:p>
            <a:pPr lvl="1"/>
            <a:r>
              <a:rPr lang="sl-SI" dirty="0" smtClean="0"/>
              <a:t>Kaj če ne napišemo 1 AS rezerva?</a:t>
            </a:r>
          </a:p>
          <a:p>
            <a:pPr lvl="1"/>
            <a:r>
              <a:rPr lang="sl-SI" dirty="0" smtClean="0"/>
              <a:t>Kaj če NULL </a:t>
            </a:r>
            <a:r>
              <a:rPr lang="sl-SI" dirty="0"/>
              <a:t>AS rezerva</a:t>
            </a:r>
            <a:r>
              <a:rPr lang="en-US" dirty="0"/>
              <a:t> </a:t>
            </a:r>
            <a:r>
              <a:rPr lang="sl-SI" dirty="0" smtClean="0"/>
              <a:t>?</a:t>
            </a:r>
          </a:p>
          <a:p>
            <a:pPr lvl="2"/>
            <a:r>
              <a:rPr lang="sl-SI" dirty="0" smtClean="0"/>
              <a:t>Poskusimo z UPDATE na tem stolpcu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07420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Kopiranje dela podatkov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Tabela </a:t>
            </a:r>
            <a:r>
              <a:rPr lang="sl-SI" dirty="0" err="1" smtClean="0"/>
              <a:t>evropa</a:t>
            </a:r>
            <a:r>
              <a:rPr lang="sl-SI" dirty="0" smtClean="0"/>
              <a:t> s podatki o evropskih državah</a:t>
            </a:r>
          </a:p>
          <a:p>
            <a:r>
              <a:rPr lang="sl-SI" dirty="0" smtClean="0"/>
              <a:t>CREATE TABLE </a:t>
            </a:r>
            <a:r>
              <a:rPr lang="sl-SI" dirty="0" err="1" smtClean="0"/>
              <a:t>evropa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    AS </a:t>
            </a:r>
            <a:r>
              <a:rPr lang="sl-SI" dirty="0" smtClean="0"/>
              <a:t>SELECT </a:t>
            </a:r>
            <a:r>
              <a:rPr lang="sl-SI" dirty="0" smtClean="0"/>
              <a:t>* FROM </a:t>
            </a:r>
            <a:r>
              <a:rPr lang="sl-SI" dirty="0" err="1" smtClean="0"/>
              <a:t>bbc</a:t>
            </a:r>
            <a:r>
              <a:rPr lang="sl-SI" dirty="0" smtClean="0"/>
              <a:t> </a:t>
            </a:r>
            <a:br>
              <a:rPr lang="sl-SI" dirty="0" smtClean="0"/>
            </a:br>
            <a:r>
              <a:rPr lang="sl-SI" dirty="0" smtClean="0"/>
              <a:t>          WHERE </a:t>
            </a:r>
            <a:r>
              <a:rPr lang="sl-SI" dirty="0" err="1" smtClean="0"/>
              <a:t>region</a:t>
            </a:r>
            <a:r>
              <a:rPr lang="sl-SI" dirty="0" smtClean="0"/>
              <a:t> = '</a:t>
            </a:r>
            <a:r>
              <a:rPr lang="sl-SI" dirty="0" err="1" smtClean="0"/>
              <a:t>Europe</a:t>
            </a:r>
            <a:r>
              <a:rPr lang="sl-SI" dirty="0" smtClean="0"/>
              <a:t>'</a:t>
            </a: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43049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pa, če želimo le strukturo (ali njen del)?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Ideja s prejšnje prosojnice!</a:t>
            </a:r>
          </a:p>
          <a:p>
            <a:r>
              <a:rPr lang="sl-SI" dirty="0" smtClean="0"/>
              <a:t>Tam smo skopirali le del vrstic</a:t>
            </a:r>
          </a:p>
          <a:p>
            <a:r>
              <a:rPr lang="sl-SI" dirty="0" smtClean="0"/>
              <a:t>In če je ta del </a:t>
            </a:r>
          </a:p>
          <a:p>
            <a:pPr lvl="1"/>
            <a:r>
              <a:rPr lang="sl-SI" dirty="0" smtClean="0"/>
              <a:t>0 vrstic?</a:t>
            </a:r>
          </a:p>
          <a:p>
            <a:r>
              <a:rPr lang="sl-SI" dirty="0" smtClean="0"/>
              <a:t>CREATE TABLE nova</a:t>
            </a:r>
            <a:br>
              <a:rPr lang="sl-SI" dirty="0" smtClean="0"/>
            </a:br>
            <a:r>
              <a:rPr lang="sl-SI" dirty="0" smtClean="0"/>
              <a:t>   AS </a:t>
            </a:r>
            <a:r>
              <a:rPr lang="sl-SI" dirty="0" smtClean="0"/>
              <a:t>SELECT </a:t>
            </a:r>
            <a:r>
              <a:rPr lang="sl-SI" dirty="0" smtClean="0"/>
              <a:t>* FROM stara</a:t>
            </a:r>
            <a:br>
              <a:rPr lang="sl-SI" dirty="0" smtClean="0"/>
            </a:br>
            <a:r>
              <a:rPr lang="sl-SI" dirty="0" smtClean="0"/>
              <a:t>         WHERE 1 = </a:t>
            </a:r>
            <a:r>
              <a:rPr lang="sl-SI" dirty="0" smtClean="0"/>
              <a:t>2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78376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KOMBINACIJA PODATKOV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l-SI" dirty="0" smtClean="0"/>
              <a:t>CREATE TABLE nova </a:t>
            </a:r>
            <a:br>
              <a:rPr lang="sl-SI" dirty="0" smtClean="0"/>
            </a:br>
            <a:r>
              <a:rPr lang="sl-SI" dirty="0" smtClean="0"/>
              <a:t>AS </a:t>
            </a:r>
            <a:r>
              <a:rPr lang="en-US" dirty="0" smtClean="0"/>
              <a:t>&lt;</a:t>
            </a:r>
            <a:r>
              <a:rPr lang="sl-SI" dirty="0" smtClean="0"/>
              <a:t>tu </a:t>
            </a:r>
            <a:r>
              <a:rPr lang="sl-SI" dirty="0" smtClean="0"/>
              <a:t>je lahko karkoli, torej </a:t>
            </a:r>
            <a:r>
              <a:rPr lang="sl-SI" dirty="0" smtClean="0"/>
              <a:t>…</a:t>
            </a:r>
            <a:r>
              <a:rPr lang="en-US" dirty="0" smtClean="0"/>
              <a:t>&gt;</a:t>
            </a:r>
            <a:endParaRPr lang="sl-SI" dirty="0" smtClean="0"/>
          </a:p>
          <a:p>
            <a:r>
              <a:rPr lang="sl-SI" dirty="0" smtClean="0"/>
              <a:t>Npr. tabela naslovov filmov in letnic, kjer je igral Clint Eastwood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lang="en-US" dirty="0"/>
              <a:t>CREATE TABLE </a:t>
            </a:r>
            <a:r>
              <a:rPr lang="en-US" dirty="0" err="1"/>
              <a:t>filmi_ce</a:t>
            </a:r>
            <a:r>
              <a:rPr lang="en-US" dirty="0"/>
              <a:t> AS 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      </a:t>
            </a:r>
            <a:r>
              <a:rPr lang="en-US" dirty="0" smtClean="0"/>
              <a:t>SELECT </a:t>
            </a:r>
            <a:r>
              <a:rPr lang="en-US" dirty="0"/>
              <a:t>title, </a:t>
            </a:r>
            <a:r>
              <a:rPr lang="en-US" dirty="0" err="1"/>
              <a:t>yr</a:t>
            </a:r>
            <a:r>
              <a:rPr lang="en-US" dirty="0"/>
              <a:t> FROM actor 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                        J</a:t>
            </a:r>
            <a:r>
              <a:rPr lang="en-US" dirty="0" smtClean="0"/>
              <a:t>OIN </a:t>
            </a:r>
            <a:r>
              <a:rPr lang="en-US" dirty="0"/>
              <a:t>casting ON (actor.id = </a:t>
            </a:r>
            <a:r>
              <a:rPr lang="en-US" dirty="0" err="1"/>
              <a:t>casting.actorID</a:t>
            </a:r>
            <a:r>
              <a:rPr lang="en-US" dirty="0" smtClean="0"/>
              <a:t>)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    </a:t>
            </a:r>
            <a:r>
              <a:rPr lang="en-US" dirty="0" smtClean="0"/>
              <a:t>                    </a:t>
            </a:r>
            <a:r>
              <a:rPr lang="en-US" dirty="0"/>
              <a:t>JOIN movie ON (</a:t>
            </a:r>
            <a:r>
              <a:rPr lang="en-US" dirty="0" err="1"/>
              <a:t>casting.movieid</a:t>
            </a:r>
            <a:r>
              <a:rPr lang="en-US" dirty="0"/>
              <a:t> = movie.id</a:t>
            </a:r>
            <a:r>
              <a:rPr lang="en-US" dirty="0" smtClean="0"/>
              <a:t>)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  </a:t>
            </a:r>
            <a:r>
              <a:rPr lang="en-US" dirty="0" smtClean="0"/>
              <a:t>   </a:t>
            </a:r>
            <a:r>
              <a:rPr lang="en-US" dirty="0"/>
              <a:t>WHERE name = 'Clint Eastwood</a:t>
            </a:r>
            <a:r>
              <a:rPr lang="en-US" dirty="0" smtClean="0"/>
              <a:t>'</a:t>
            </a:r>
            <a:endParaRPr lang="sl-SI" dirty="0" smtClean="0"/>
          </a:p>
          <a:p>
            <a:r>
              <a:rPr lang="sl-SI" dirty="0" smtClean="0"/>
              <a:t/>
            </a:r>
            <a:br>
              <a:rPr lang="sl-SI" dirty="0" smtClean="0"/>
            </a:br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76032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UPORABA SKRIPT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Za "igranje" se splača sestaviti skripto, ki ustvari tabelo in jo napolni s podatki</a:t>
            </a:r>
          </a:p>
          <a:p>
            <a:r>
              <a:rPr lang="sl-SI" dirty="0" err="1" smtClean="0"/>
              <a:t>Npr</a:t>
            </a:r>
            <a:r>
              <a:rPr lang="sl-SI" dirty="0" smtClean="0"/>
              <a:t>:</a:t>
            </a:r>
          </a:p>
          <a:p>
            <a:r>
              <a:rPr lang="sl-SI" smtClean="0"/>
              <a:t>Spletna učilnica</a:t>
            </a:r>
            <a:endParaRPr lang="sl-SI" dirty="0" smtClean="0"/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509" y="2894807"/>
            <a:ext cx="5551034" cy="379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150779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92</TotalTime>
  <Words>240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Trebuchet MS</vt:lpstr>
      <vt:lpstr>Berlin</vt:lpstr>
      <vt:lpstr>ŠE O GENERIRANJU TABEL</vt:lpstr>
      <vt:lpstr>CREATE TABLE</vt:lpstr>
      <vt:lpstr>Kopiranje tabele in podatkov</vt:lpstr>
      <vt:lpstr>Preimenovanje stolpcev, menjava vrstnega reda, dodajanje stolpcev …</vt:lpstr>
      <vt:lpstr>Kopiranje dela podatkov</vt:lpstr>
      <vt:lpstr>Kaj pa, če želimo le strukturo (ali njen del)?</vt:lpstr>
      <vt:lpstr>KOMBINACIJA PODATKOV</vt:lpstr>
      <vt:lpstr>UPORABA SKRIPT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ŠE O GENERIRANJU TABEL</dc:title>
  <dc:creator>Lokar, Matija</dc:creator>
  <cp:lastModifiedBy>Matija Lokar</cp:lastModifiedBy>
  <cp:revision>10</cp:revision>
  <dcterms:created xsi:type="dcterms:W3CDTF">2015-11-13T12:33:11Z</dcterms:created>
  <dcterms:modified xsi:type="dcterms:W3CDTF">2020-12-01T11:48:03Z</dcterms:modified>
</cp:coreProperties>
</file>