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0" r:id="rId5"/>
    <p:sldId id="261" r:id="rId6"/>
    <p:sldId id="262" r:id="rId7"/>
    <p:sldId id="263" r:id="rId8"/>
    <p:sldId id="264" r:id="rId9"/>
    <p:sldId id="265" r:id="rId10"/>
    <p:sldId id="25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55" d="100"/>
          <a:sy n="55" d="100"/>
        </p:scale>
        <p:origin x="9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67AB-03D2-4CED-B7E8-62DF166565B9}" type="datetimeFigureOut">
              <a:rPr lang="en-US" smtClean="0"/>
              <a:t>14-Apr-21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5AF23-2508-408A-997A-EE4597E5BC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437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67AB-03D2-4CED-B7E8-62DF166565B9}" type="datetimeFigureOut">
              <a:rPr lang="en-US" smtClean="0"/>
              <a:t>14-Apr-21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5AF23-2508-408A-997A-EE4597E5BC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756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67AB-03D2-4CED-B7E8-62DF166565B9}" type="datetimeFigureOut">
              <a:rPr lang="en-US" smtClean="0"/>
              <a:t>14-Apr-21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5AF23-2508-408A-997A-EE4597E5BC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712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67AB-03D2-4CED-B7E8-62DF166565B9}" type="datetimeFigureOut">
              <a:rPr lang="en-US" smtClean="0"/>
              <a:t>14-Apr-21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5AF23-2508-408A-997A-EE4597E5BC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57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67AB-03D2-4CED-B7E8-62DF166565B9}" type="datetimeFigureOut">
              <a:rPr lang="en-US" smtClean="0"/>
              <a:t>14-Apr-21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5AF23-2508-408A-997A-EE4597E5BC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948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67AB-03D2-4CED-B7E8-62DF166565B9}" type="datetimeFigureOut">
              <a:rPr lang="en-US" smtClean="0"/>
              <a:t>14-Apr-21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5AF23-2508-408A-997A-EE4597E5BC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612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67AB-03D2-4CED-B7E8-62DF166565B9}" type="datetimeFigureOut">
              <a:rPr lang="en-US" smtClean="0"/>
              <a:t>14-Apr-21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5AF23-2508-408A-997A-EE4597E5BC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917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67AB-03D2-4CED-B7E8-62DF166565B9}" type="datetimeFigureOut">
              <a:rPr lang="en-US" smtClean="0"/>
              <a:t>14-Apr-21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5AF23-2508-408A-997A-EE4597E5BC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740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67AB-03D2-4CED-B7E8-62DF166565B9}" type="datetimeFigureOut">
              <a:rPr lang="en-US" smtClean="0"/>
              <a:t>14-Apr-21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5AF23-2508-408A-997A-EE4597E5BC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72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67AB-03D2-4CED-B7E8-62DF166565B9}" type="datetimeFigureOut">
              <a:rPr lang="en-US" smtClean="0"/>
              <a:t>14-Apr-21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5AF23-2508-408A-997A-EE4597E5BC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398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67AB-03D2-4CED-B7E8-62DF166565B9}" type="datetimeFigureOut">
              <a:rPr lang="en-US" smtClean="0"/>
              <a:t>14-Apr-21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5AF23-2508-408A-997A-EE4597E5BC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738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567AB-03D2-4CED-B7E8-62DF166565B9}" type="datetimeFigureOut">
              <a:rPr lang="en-US" smtClean="0"/>
              <a:t>14-Apr-21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35AF23-2508-408A-997A-EE4597E5BC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644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wikiwand.com/en/Turtle_graphics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codereview.stackexchange.com/questions/200782/python-turtle-based-pong-game" TargetMode="External"/><Relationship Id="rId2" Type="http://schemas.openxmlformats.org/officeDocument/2006/relationships/hyperlink" Target="https://learn.wecode24.com/pong-with-turtle-graphics-part-1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hyperlink" Target="https://www.youtube.com/watch?v=oS44utZ1uqg" TargetMode="External"/><Relationship Id="rId4" Type="http://schemas.openxmlformats.org/officeDocument/2006/relationships/hyperlink" Target="https://blog.eduonix.com/software-development/learn-create-python-snake-game-using-python-ide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Želvja grafika</a:t>
            </a:r>
            <a:endParaRPr lang="sl-S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dirty="0" smtClean="0"/>
              <a:t>Osnovna </a:t>
            </a:r>
            <a:r>
              <a:rPr lang="sl-SI" dirty="0" smtClean="0"/>
              <a:t>ideja: </a:t>
            </a:r>
            <a:r>
              <a:rPr lang="en-US" dirty="0" smtClean="0">
                <a:hlinkClick r:id="rId2"/>
              </a:rPr>
              <a:t>https</a:t>
            </a:r>
            <a:r>
              <a:rPr lang="en-US" dirty="0" smtClean="0">
                <a:hlinkClick r:id="rId2"/>
              </a:rPr>
              <a:t>://www.wikiwand.com/en/Turtle_graphics</a:t>
            </a:r>
            <a:endParaRPr lang="sl-SI" dirty="0" smtClean="0"/>
          </a:p>
          <a:p>
            <a:endParaRPr lang="sl-SI" dirty="0" smtClean="0"/>
          </a:p>
          <a:p>
            <a:pPr marL="457200" lvl="1" indent="0">
              <a:buNone/>
            </a:pPr>
            <a:endParaRPr lang="sl-SI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0614" y="2684578"/>
            <a:ext cx="2990850" cy="3181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49978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Igre z želvjo grafiko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hlinkClick r:id="rId2"/>
              </a:rPr>
              <a:t>https</a:t>
            </a:r>
            <a:r>
              <a:rPr lang="en-US" dirty="0" smtClean="0">
                <a:hlinkClick r:id="rId2"/>
              </a:rPr>
              <a:t>://learn.wecode24.com/pong-with-turtle-graphics-part-1/</a:t>
            </a:r>
            <a:endParaRPr lang="sl-SI" dirty="0" smtClean="0"/>
          </a:p>
          <a:p>
            <a:endParaRPr lang="sl-SI" dirty="0"/>
          </a:p>
          <a:p>
            <a:endParaRPr lang="sl-SI" dirty="0" smtClean="0"/>
          </a:p>
          <a:p>
            <a:endParaRPr lang="sl-SI" dirty="0"/>
          </a:p>
          <a:p>
            <a:endParaRPr lang="sl-SI" dirty="0" smtClean="0"/>
          </a:p>
          <a:p>
            <a:r>
              <a:rPr lang="en-US" dirty="0" smtClean="0">
                <a:hlinkClick r:id="rId3"/>
              </a:rPr>
              <a:t>https://codereview.stackexchange.com/questions/200782/python-turtle-based-pong-game</a:t>
            </a:r>
            <a:r>
              <a:rPr lang="sl-SI" dirty="0" smtClean="0"/>
              <a:t> </a:t>
            </a:r>
          </a:p>
          <a:p>
            <a:r>
              <a:rPr lang="en-US" dirty="0" smtClean="0">
                <a:hlinkClick r:id="rId4"/>
              </a:rPr>
              <a:t>https://blog.eduonix.com/software-development/learn-create-python-snake-game-using-python-ide/</a:t>
            </a:r>
            <a:endParaRPr lang="sl-SI" dirty="0" smtClean="0"/>
          </a:p>
          <a:p>
            <a:r>
              <a:rPr lang="en-US" dirty="0" smtClean="0">
                <a:hlinkClick r:id="rId5"/>
              </a:rPr>
              <a:t>https://www.youtube.com/watch?v=oS44utZ1uqg</a:t>
            </a:r>
            <a:endParaRPr lang="sl-SI" dirty="0" smtClean="0"/>
          </a:p>
          <a:p>
            <a:endParaRPr lang="sl-SI" dirty="0" smtClean="0"/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60770" y="2229680"/>
            <a:ext cx="3199238" cy="1599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1669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Želvja grafika</a:t>
            </a:r>
            <a:endParaRPr lang="sl-S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 smtClean="0"/>
              <a:t>Python</a:t>
            </a:r>
            <a:endParaRPr lang="sl-SI" dirty="0" smtClean="0"/>
          </a:p>
          <a:p>
            <a:pPr lvl="1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from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turtle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import * </a:t>
            </a:r>
            <a:endParaRPr lang="sl-SI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sl-SI" dirty="0" smtClean="0">
                <a:latin typeface="Courier New" pitchFamily="49" charset="0"/>
                <a:cs typeface="Courier New" pitchFamily="49" charset="0"/>
              </a:rPr>
              <a:t>risar =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Turtle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lvl="1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risar.forward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(50)</a:t>
            </a:r>
          </a:p>
          <a:p>
            <a:pPr lvl="1"/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dirty="0" smtClean="0"/>
              <a:t>Osnovni ukazi</a:t>
            </a:r>
          </a:p>
          <a:p>
            <a:pPr lvl="1"/>
            <a:endParaRPr lang="sl-SI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fd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(100) ali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forward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(100)</a:t>
            </a:r>
          </a:p>
          <a:p>
            <a:pPr lvl="1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left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(90) ali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lt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(90)</a:t>
            </a:r>
          </a:p>
          <a:p>
            <a:pPr lvl="1"/>
            <a:r>
              <a:rPr lang="sl-SI" dirty="0" err="1">
                <a:latin typeface="Courier New" pitchFamily="49" charset="0"/>
                <a:cs typeface="Courier New" pitchFamily="49" charset="0"/>
              </a:rPr>
              <a:t>p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enup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() ali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pu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lvl="1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pendown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() ali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pd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lvl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244622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DEMO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/>
              <a:t>Nekaj slik z želvjo grafiko (kvadrat, enakostranični trikotnik, …)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59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Gre pa tudi bolj kompleksno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err="1" smtClean="0"/>
              <a:t>TurtleDemo</a:t>
            </a:r>
            <a:r>
              <a:rPr lang="sl-SI" dirty="0" smtClean="0"/>
              <a:t> </a:t>
            </a:r>
          </a:p>
          <a:p>
            <a:r>
              <a:rPr lang="sl-SI" dirty="0" smtClean="0"/>
              <a:t>(priloženo v </a:t>
            </a:r>
            <a:r>
              <a:rPr lang="sl-SI" dirty="0" err="1" smtClean="0"/>
              <a:t>nametsitev</a:t>
            </a:r>
            <a:r>
              <a:rPr lang="sl-SI" dirty="0" smtClean="0"/>
              <a:t> Pythona v Lib)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249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968" y="283061"/>
            <a:ext cx="10723685" cy="6293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7394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539" y="227558"/>
            <a:ext cx="11078308" cy="6450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4916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631" y="279165"/>
            <a:ext cx="10712327" cy="6226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033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3046" y="181525"/>
            <a:ext cx="10968037" cy="6427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371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Poskusimo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8092" y="4906109"/>
            <a:ext cx="4902182" cy="1236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84669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89</Words>
  <Application>Microsoft Office PowerPoint</Application>
  <PresentationFormat>Widescreen</PresentationFormat>
  <Paragraphs>29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Courier New</vt:lpstr>
      <vt:lpstr>Office Theme</vt:lpstr>
      <vt:lpstr>Želvja grafika</vt:lpstr>
      <vt:lpstr>Želvja grafika</vt:lpstr>
      <vt:lpstr>DEMO</vt:lpstr>
      <vt:lpstr>Gre pa tudi bolj kompleksno</vt:lpstr>
      <vt:lpstr>PowerPoint Presentation</vt:lpstr>
      <vt:lpstr>PowerPoint Presentation</vt:lpstr>
      <vt:lpstr>PowerPoint Presentation</vt:lpstr>
      <vt:lpstr>PowerPoint Presentation</vt:lpstr>
      <vt:lpstr>Poskusimo</vt:lpstr>
      <vt:lpstr>Igre z želvjo grafiko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Želvja grafika</dc:title>
  <dc:creator>Matija Lokar</dc:creator>
  <cp:lastModifiedBy>Matija Lokar</cp:lastModifiedBy>
  <cp:revision>4</cp:revision>
  <dcterms:created xsi:type="dcterms:W3CDTF">2019-04-17T10:27:10Z</dcterms:created>
  <dcterms:modified xsi:type="dcterms:W3CDTF">2021-04-14T06:47:26Z</dcterms:modified>
</cp:coreProperties>
</file>