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8"/>
  </p:notesMasterIdLst>
  <p:sldIdLst>
    <p:sldId id="278" r:id="rId3"/>
    <p:sldId id="279" r:id="rId4"/>
    <p:sldId id="281" r:id="rId5"/>
    <p:sldId id="282" r:id="rId6"/>
    <p:sldId id="283" r:id="rId7"/>
    <p:sldId id="280" r:id="rId8"/>
    <p:sldId id="284" r:id="rId9"/>
    <p:sldId id="303" r:id="rId10"/>
    <p:sldId id="285" r:id="rId11"/>
    <p:sldId id="304" r:id="rId12"/>
    <p:sldId id="286" r:id="rId13"/>
    <p:sldId id="308" r:id="rId14"/>
    <p:sldId id="287" r:id="rId15"/>
    <p:sldId id="309" r:id="rId16"/>
    <p:sldId id="288" r:id="rId1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60"/>
  </p:normalViewPr>
  <p:slideViewPr>
    <p:cSldViewPr snapToGrid="0">
      <p:cViewPr varScale="1">
        <p:scale>
          <a:sx n="80" d="100"/>
          <a:sy n="80" d="100"/>
        </p:scale>
        <p:origin x="40" y="1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4FA7A-6A85-4233-9E46-1A597EA3BB9A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01E-64FA-4E3D-9E89-CAD91A8BA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43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12192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-12700" y="6053139"/>
            <a:ext cx="2999317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3145368" y="6043614"/>
            <a:ext cx="9046633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9013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1300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242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8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8128001" y="0"/>
            <a:ext cx="427567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1"/>
            <a:ext cx="2946400" cy="365125"/>
          </a:xfrm>
        </p:spPr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1" y="6248401"/>
            <a:ext cx="7431617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7"/>
            <a:ext cx="533400" cy="325967"/>
          </a:xfrm>
        </p:spPr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54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88913"/>
            <a:ext cx="10668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1" y="1341438"/>
            <a:ext cx="52324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1251" y="1341438"/>
            <a:ext cx="5232400" cy="2443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1251" y="3937000"/>
            <a:ext cx="5232400" cy="24447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76184" y="66198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86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88913"/>
            <a:ext cx="10668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1" y="1341438"/>
            <a:ext cx="52324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341438"/>
            <a:ext cx="52324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76184" y="66198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4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8A95A-A0B6-41FA-B0E6-860FE17A6A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5268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9DA16-39F1-4CB7-B28E-5DA55B59E7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177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D1C5-AC8B-4696-9C8C-4907D76FF6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0555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571AA-91B4-4D91-A52F-DCEFC84387D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06423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B78D7-4007-4E0D-A1EC-C09D845E16C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4782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725BB-C021-462D-A4B8-4BB7DA2D107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409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634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ACCC1-2EE6-416D-96BB-D162FF48A9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9527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AF3C4-E043-4859-B0B6-14E35D81BA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3331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C1634-92F7-43E5-AFC5-F258196C5A6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9755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58413-A919-42F9-9611-06C2F7F5BD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15330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6F9B8-CCEA-4297-99B9-18F15DCFD3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382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1"/>
            <a:ext cx="17272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81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1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1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54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10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12700" y="4572001"/>
            <a:ext cx="12192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-12699" y="4664075"/>
            <a:ext cx="1951567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2059517" y="4654550"/>
            <a:ext cx="1013248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 bwMode="white">
          <a:xfrm>
            <a:off x="1930401" y="1"/>
            <a:ext cx="133351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>
            <a:lvl1pPr>
              <a:defRPr/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1"/>
            <a:ext cx="1930400" cy="663575"/>
          </a:xfrm>
        </p:spPr>
        <p:txBody>
          <a:bodyPr rtlCol="0"/>
          <a:lstStyle>
            <a:lvl1pPr>
              <a:defRPr sz="2800"/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401"/>
            <a:ext cx="6096000" cy="365125"/>
          </a:xfrm>
        </p:spPr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4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21"/>
          <p:cNvSpPr>
            <a:spLocks noGrp="1"/>
          </p:cNvSpPr>
          <p:nvPr>
            <p:ph type="title"/>
          </p:nvPr>
        </p:nvSpPr>
        <p:spPr bwMode="auto">
          <a:xfrm>
            <a:off x="812800" y="228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817033" y="1600201"/>
            <a:ext cx="1087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0D8CE4-68AA-4182-B189-EFBBD871B7FF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401"/>
            <a:ext cx="7228417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12192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79525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9"/>
            <a:ext cx="7112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3631929-338E-4092-A416-A3941DF3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8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-18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342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C0CB8C7-5CA6-4050-A735-AEDB89FA5D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113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20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echnobeans.com/2012/04/16/5-ways-of-fibonacci-in-python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code.activestate.com/recipes/578231-probably-the-fastest-memoization-decorator-in-the-/" TargetMode="External"/><Relationship Id="rId3" Type="http://schemas.openxmlformats.org/officeDocument/2006/relationships/hyperlink" Target="http://blog.biophysengr.net/2011/11/memoization-of-recursive-functions-in-c.html" TargetMode="External"/><Relationship Id="rId7" Type="http://schemas.openxmlformats.org/officeDocument/2006/relationships/hyperlink" Target="https://wiki.python.org/moin/PythonDecoratorLibrary/#Memoize" TargetMode="External"/><Relationship Id="rId2" Type="http://schemas.openxmlformats.org/officeDocument/2006/relationships/hyperlink" Target="https://www.dotnetperls.com/memoiz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otnetperls.com/memoize-python" TargetMode="External"/><Relationship Id="rId5" Type="http://schemas.openxmlformats.org/officeDocument/2006/relationships/hyperlink" Target="https://blogs.msdn.microsoft.com/wesdyer/2007/01/25/function-memoization/" TargetMode="External"/><Relationship Id="rId10" Type="http://schemas.openxmlformats.org/officeDocument/2006/relationships/hyperlink" Target="http://ujihisa.blogspot.si/2010/11/memoized-recursive-fibonacci-in-python.html" TargetMode="External"/><Relationship Id="rId4" Type="http://schemas.openxmlformats.org/officeDocument/2006/relationships/hyperlink" Target="https://www.infoq.com/news/2007/01/CSharp-memory" TargetMode="External"/><Relationship Id="rId9" Type="http://schemas.openxmlformats.org/officeDocument/2006/relationships/hyperlink" Target="http://www.python-course.eu/python3_memoization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dirty="0" smtClean="0"/>
              <a:t>Enostaven zapis z rekurzijo (</a:t>
            </a:r>
            <a:r>
              <a:rPr lang="sl-SI" sz="4000" dirty="0" err="1" smtClean="0"/>
              <a:t>Bellmanova</a:t>
            </a:r>
            <a:r>
              <a:rPr lang="sl-SI" sz="4000" dirty="0" smtClean="0"/>
              <a:t> enačba)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Kasneje bomo pri različnih problemih prišli do naslednjih nastavkov za algoritme:</a:t>
            </a:r>
          </a:p>
          <a:p>
            <a:endParaRPr lang="sl-SI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0/1 nahrbtnik</a:t>
            </a:r>
          </a:p>
          <a:p>
            <a:pPr lvl="1"/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G(i,W) = </a:t>
            </a:r>
            <a:r>
              <a:rPr lang="sl-SI" sz="16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{G(i-1,W), G(i-1, W-v</a:t>
            </a:r>
            <a:r>
              <a:rPr lang="sl-SI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) + </a:t>
            </a:r>
            <a:r>
              <a:rPr lang="sl-SI" sz="16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sl-SI" sz="16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)}</a:t>
            </a:r>
          </a:p>
          <a:p>
            <a:pPr lvl="2"/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G(0, W) = 0, W &gt;=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sl-SI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G(0, W) = -∞, W &lt; 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endParaRPr lang="sl-SI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Računamo G(n, V)</a:t>
            </a:r>
          </a:p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FW:</a:t>
            </a:r>
          </a:p>
          <a:p>
            <a:pPr lvl="1"/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D(k)(i, j) = </a:t>
            </a:r>
            <a:r>
              <a:rPr lang="sl-SI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{D(k-1)(</a:t>
            </a: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i, j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),  D(k-1)(i, k) + D(k-1)(k, j)}</a:t>
            </a:r>
          </a:p>
          <a:p>
            <a:pPr lvl="2"/>
            <a:r>
              <a:rPr lang="sl-SI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D(0)(i,j) = e(i, j)</a:t>
            </a:r>
          </a:p>
          <a:p>
            <a:pPr lvl="1"/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Računamo D(n)</a:t>
            </a:r>
          </a:p>
          <a:p>
            <a:r>
              <a:rPr lang="sl-S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Optimalno iskalno drevo</a:t>
            </a:r>
          </a:p>
          <a:p>
            <a:pPr lvl="1"/>
            <a:r>
              <a:rPr lang="sl-SI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(i,j) = min</a:t>
            </a:r>
            <a:r>
              <a:rPr lang="sl-SI" sz="16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i&lt;=r&lt;=j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l-SI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(i, r-1) + </a:t>
            </a:r>
            <a:r>
              <a:rPr lang="sl-SI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(r+1, j)) + </a:t>
            </a:r>
            <a:r>
              <a:rPr lang="sl-SI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sl-SI" sz="1600" baseline="-2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sz="16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,j</a:t>
            </a:r>
          </a:p>
          <a:p>
            <a:pPr lvl="1"/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Računamo </a:t>
            </a:r>
            <a:r>
              <a:rPr lang="sl-SI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</a:t>
            </a:r>
            <a:r>
              <a:rPr lang="sl-S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(1,n)</a:t>
            </a:r>
          </a:p>
        </p:txBody>
      </p:sp>
    </p:spTree>
    <p:extLst>
      <p:ext uri="{BB962C8B-B14F-4D97-AF65-F5344CB8AC3E}">
        <p14:creationId xmlns:p14="http://schemas.microsoft.com/office/powerpoint/2010/main" val="34843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690" y="228600"/>
            <a:ext cx="10739374" cy="990600"/>
          </a:xfrm>
        </p:spPr>
        <p:txBody>
          <a:bodyPr/>
          <a:lstStyle/>
          <a:p>
            <a:r>
              <a:rPr lang="sl-SI" dirty="0" smtClean="0"/>
              <a:t>Bolj programersko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8690" y="1984317"/>
            <a:ext cx="10116589" cy="464742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Fibonnaci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'''Hitrejša različica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Fibonaccijja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(n): # lokalna funkcija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''' s pomočjo slovarja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iz "nosilne funkcije"'''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== 0 or n == 1: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in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[n]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ni ga v slovarju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rez =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(n-2) +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[n] = rez # si ga zapomnimo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rez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gl.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endParaRPr lang="sl-SI" altLang="en-US" dirty="0" smtClean="0">
              <a:solidFill>
                <a:srgbClr val="000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0" eaLnBrk="0" hangingPunct="0"/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en-US" dirty="0" err="1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lang="sl-SI" altLang="en-US" dirty="0" smtClean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  <a:endParaRPr kumimoji="0" lang="en-US" altLang="en-US" sz="4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0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rezultati 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2508" y="2081795"/>
            <a:ext cx="112055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23 :  46368 			 0.015625		 * </a:t>
            </a:r>
            <a:r>
              <a:rPr lang="en-US" dirty="0" err="1"/>
              <a:t>memoizacija</a:t>
            </a:r>
            <a:r>
              <a:rPr lang="en-US" dirty="0"/>
              <a:t> * 1.078125e-05</a:t>
            </a:r>
          </a:p>
          <a:p>
            <a:r>
              <a:rPr lang="en-US" dirty="0"/>
              <a:t>24 :  75025 			 0.015625		 * </a:t>
            </a:r>
            <a:r>
              <a:rPr lang="en-US" dirty="0" err="1"/>
              <a:t>memoizacija</a:t>
            </a:r>
            <a:r>
              <a:rPr lang="en-US" dirty="0"/>
              <a:t> * 1.125e-05</a:t>
            </a:r>
          </a:p>
          <a:p>
            <a:r>
              <a:rPr lang="en-US" dirty="0"/>
              <a:t>25 :  121393 			 0.046875		 * </a:t>
            </a:r>
            <a:r>
              <a:rPr lang="en-US" dirty="0" err="1"/>
              <a:t>memoizacija</a:t>
            </a:r>
            <a:r>
              <a:rPr lang="en-US" dirty="0"/>
              <a:t> * 1.171875e-05</a:t>
            </a:r>
          </a:p>
          <a:p>
            <a:r>
              <a:rPr lang="en-US" dirty="0"/>
              <a:t>26 :  196418 			 0.046875		 * </a:t>
            </a:r>
            <a:r>
              <a:rPr lang="en-US" dirty="0" err="1"/>
              <a:t>memoizacija</a:t>
            </a:r>
            <a:r>
              <a:rPr lang="en-US" dirty="0"/>
              <a:t> * 1.234375e-05</a:t>
            </a:r>
          </a:p>
          <a:p>
            <a:r>
              <a:rPr lang="en-US" dirty="0"/>
              <a:t>27 :  317811 			 </a:t>
            </a:r>
            <a:r>
              <a:rPr lang="en-US" dirty="0" smtClean="0"/>
              <a:t>0.09375</a:t>
            </a:r>
            <a:r>
              <a:rPr lang="en-US" dirty="0"/>
              <a:t>	 </a:t>
            </a:r>
            <a:r>
              <a:rPr lang="sl-SI" dirty="0" smtClean="0"/>
              <a:t>	 </a:t>
            </a:r>
            <a:r>
              <a:rPr lang="en-US" dirty="0" smtClean="0"/>
              <a:t>* </a:t>
            </a:r>
            <a:r>
              <a:rPr lang="en-US" dirty="0" err="1"/>
              <a:t>memoizacija</a:t>
            </a:r>
            <a:r>
              <a:rPr lang="en-US" dirty="0"/>
              <a:t> * 1.28125e-05</a:t>
            </a:r>
          </a:p>
          <a:p>
            <a:r>
              <a:rPr lang="en-US" dirty="0"/>
              <a:t>28 :  514229 			 0.140625		 * </a:t>
            </a:r>
            <a:r>
              <a:rPr lang="en-US" dirty="0" err="1"/>
              <a:t>memoizacija</a:t>
            </a:r>
            <a:r>
              <a:rPr lang="en-US" dirty="0"/>
              <a:t> * 1.3125e-05</a:t>
            </a:r>
          </a:p>
          <a:p>
            <a:r>
              <a:rPr lang="en-US" dirty="0"/>
              <a:t>29 :  832040 			 0.234375		 * </a:t>
            </a:r>
            <a:r>
              <a:rPr lang="en-US" dirty="0" err="1"/>
              <a:t>memoizacija</a:t>
            </a:r>
            <a:r>
              <a:rPr lang="en-US" dirty="0"/>
              <a:t> * 1.359375e-05</a:t>
            </a:r>
          </a:p>
          <a:p>
            <a:r>
              <a:rPr lang="en-US" dirty="0"/>
              <a:t>30 :  1346269 			 0.390625		 * </a:t>
            </a:r>
            <a:r>
              <a:rPr lang="en-US" dirty="0" err="1"/>
              <a:t>memoizacija</a:t>
            </a:r>
            <a:r>
              <a:rPr lang="en-US" dirty="0"/>
              <a:t> * 1.40625e-05</a:t>
            </a:r>
          </a:p>
          <a:p>
            <a:r>
              <a:rPr lang="en-US" dirty="0"/>
              <a:t>31 :  2178309 			 0.640625		 * </a:t>
            </a:r>
            <a:r>
              <a:rPr lang="en-US" dirty="0" err="1"/>
              <a:t>memoizacija</a:t>
            </a:r>
            <a:r>
              <a:rPr lang="en-US" dirty="0"/>
              <a:t> * 1.46875e-05</a:t>
            </a:r>
          </a:p>
          <a:p>
            <a:r>
              <a:rPr lang="en-US" dirty="0"/>
              <a:t>32 :  3524578 			 1.015625		 * </a:t>
            </a:r>
            <a:r>
              <a:rPr lang="en-US" dirty="0" err="1"/>
              <a:t>memoizacija</a:t>
            </a:r>
            <a:r>
              <a:rPr lang="en-US" dirty="0"/>
              <a:t> * 1.546875e-05</a:t>
            </a:r>
          </a:p>
          <a:p>
            <a:r>
              <a:rPr lang="en-US" dirty="0"/>
              <a:t>33 :  5702887 			 1.671875		 * </a:t>
            </a:r>
            <a:r>
              <a:rPr lang="en-US" dirty="0" err="1"/>
              <a:t>memoizacija</a:t>
            </a:r>
            <a:r>
              <a:rPr lang="en-US" dirty="0"/>
              <a:t> * 1.609375e-05</a:t>
            </a:r>
          </a:p>
          <a:p>
            <a:r>
              <a:rPr lang="en-US" dirty="0"/>
              <a:t>34 :  9227465 			 2.734375		 * </a:t>
            </a:r>
            <a:r>
              <a:rPr lang="en-US" dirty="0" err="1"/>
              <a:t>memoizacija</a:t>
            </a:r>
            <a:r>
              <a:rPr lang="en-US" dirty="0"/>
              <a:t> * 1.625e-05</a:t>
            </a:r>
          </a:p>
          <a:p>
            <a:r>
              <a:rPr lang="en-US" dirty="0"/>
              <a:t>35 :  14930352 		</a:t>
            </a:r>
            <a:r>
              <a:rPr lang="en-US" dirty="0" smtClean="0"/>
              <a:t> 4.390625</a:t>
            </a:r>
            <a:r>
              <a:rPr lang="en-US" dirty="0"/>
              <a:t>		 * </a:t>
            </a:r>
            <a:r>
              <a:rPr lang="en-US" dirty="0" err="1"/>
              <a:t>memoizacija</a:t>
            </a:r>
            <a:r>
              <a:rPr lang="en-US" dirty="0"/>
              <a:t> * 1.65625e-05</a:t>
            </a:r>
          </a:p>
          <a:p>
            <a:r>
              <a:rPr lang="en-US" dirty="0"/>
              <a:t>36 :  24157817 		</a:t>
            </a:r>
            <a:r>
              <a:rPr lang="en-US" dirty="0" smtClean="0"/>
              <a:t> </a:t>
            </a:r>
            <a:r>
              <a:rPr lang="en-US" dirty="0"/>
              <a:t>6.921875		 * </a:t>
            </a:r>
            <a:r>
              <a:rPr lang="en-US" dirty="0" err="1"/>
              <a:t>memoizacija</a:t>
            </a:r>
            <a:r>
              <a:rPr lang="en-US" dirty="0"/>
              <a:t> * 1.6875e-05</a:t>
            </a:r>
          </a:p>
        </p:txBody>
      </p:sp>
    </p:spTree>
    <p:extLst>
      <p:ext uri="{BB962C8B-B14F-4D97-AF65-F5344CB8AC3E}">
        <p14:creationId xmlns:p14="http://schemas.microsoft.com/office/powerpoint/2010/main" val="7991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nekaj 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469770"/>
            <a:ext cx="1380449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42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Rekurzija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			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433494437 	 124.0625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memoizacija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10000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433494437 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2.03125e-05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%Run Fibonacci.py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Fibonacci: 43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Rekurzija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				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701408733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203.46875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memoizacija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10000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701408733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2.1875e-05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%Run Fibonacci.py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Fibonacci: 44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Rekurzija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				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1134903170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326.421875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memoizacija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10000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1134903170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2.1875e-05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%Run Fibonacci.py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Fibonacci: 45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Rekurzija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					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1836311903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527.0625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memoizacija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10000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1836311903 	 2.34375e-05</a:t>
            </a:r>
          </a:p>
        </p:txBody>
      </p:sp>
    </p:spTree>
    <p:extLst>
      <p:ext uri="{BB962C8B-B14F-4D97-AF65-F5344CB8AC3E}">
        <p14:creationId xmlns:p14="http://schemas.microsoft.com/office/powerpoint/2010/main" val="1741606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 z iteracijo gre načeloma še hitreje 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320800" y="5577840"/>
            <a:ext cx="10871200" cy="1154430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Mimogrede</a:t>
            </a:r>
            <a:endParaRPr lang="sl-SI" dirty="0"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://technobeans.com/2012/04/16/5-ways-of-fibonacci-in-python</a:t>
            </a:r>
            <a:r>
              <a:rPr lang="en-US" dirty="0" smtClean="0">
                <a:hlinkClick r:id="rId2"/>
              </a:rPr>
              <a:t>/</a:t>
            </a:r>
            <a:r>
              <a:rPr lang="sl-SI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17320" y="2583180"/>
            <a:ext cx="92533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Fibonnaci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Iterativna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različica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Fibonaccijja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1,1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_ in range(n):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nti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76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639" y="1770671"/>
            <a:ext cx="1046271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%Run Fibonacci-Iter-Rek.py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Fibonacci: 100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iteracija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100000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573147844013817084101 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0.671875</a:t>
            </a:r>
          </a:p>
          <a:p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memoizacija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100000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573147844013817084101 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4.90625</a:t>
            </a:r>
          </a:p>
          <a:p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%Run Fibonacci-Iter-Rek.py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Fibonacci: 110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iteracija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100000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70492524767089125814114 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0.734375</a:t>
            </a:r>
          </a:p>
          <a:p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memoizacija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100000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70492524767089125814114 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5.390625</a:t>
            </a:r>
          </a:p>
          <a:p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%Run Fibonacci-Iter-Rek.py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Fibonacci: 120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iteracija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100000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	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8670007398507948658051921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0.84375</a:t>
            </a:r>
          </a:p>
          <a:p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memoizacija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izvedemo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100000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ponovitev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 8670007398507948658051921 	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5.953125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3419" y="5761703"/>
            <a:ext cx="4611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Časi so za vseh 100.000 ponovitev!!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799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memoizacija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err="1" smtClean="0"/>
              <a:t>CSharp</a:t>
            </a:r>
            <a:endParaRPr lang="en-US" sz="2400" dirty="0"/>
          </a:p>
          <a:p>
            <a:pPr lvl="1"/>
            <a:r>
              <a:rPr lang="en-US" sz="2000" dirty="0" err="1">
                <a:hlinkClick r:id="rId2"/>
              </a:rPr>
              <a:t>CSharp</a:t>
            </a:r>
            <a:endParaRPr lang="en-US" sz="2000" dirty="0"/>
          </a:p>
          <a:p>
            <a:pPr lvl="1"/>
            <a:r>
              <a:rPr lang="en-US" sz="2000" dirty="0" err="1">
                <a:hlinkClick r:id="rId3"/>
              </a:rPr>
              <a:t>CSharp</a:t>
            </a:r>
            <a:r>
              <a:rPr lang="en-US" sz="2000" dirty="0">
                <a:hlinkClick r:id="rId3"/>
              </a:rPr>
              <a:t> 2</a:t>
            </a:r>
            <a:endParaRPr lang="en-US" sz="2000" dirty="0"/>
          </a:p>
          <a:p>
            <a:pPr lvl="1"/>
            <a:r>
              <a:rPr lang="en-US" sz="2000" dirty="0" err="1">
                <a:hlinkClick r:id="rId4"/>
              </a:rPr>
              <a:t>CSharp</a:t>
            </a:r>
            <a:r>
              <a:rPr lang="en-US" sz="2000" dirty="0">
                <a:hlinkClick r:id="rId4"/>
              </a:rPr>
              <a:t> (</a:t>
            </a:r>
            <a:r>
              <a:rPr lang="en-US" sz="2000" dirty="0" err="1"/>
              <a:t>napredno</a:t>
            </a:r>
            <a:r>
              <a:rPr lang="en-US" sz="2000" dirty="0">
                <a:hlinkClick r:id="rId4"/>
              </a:rPr>
              <a:t>)</a:t>
            </a:r>
            <a:r>
              <a:rPr lang="en-US" sz="2000" dirty="0"/>
              <a:t>: </a:t>
            </a:r>
          </a:p>
          <a:p>
            <a:pPr lvl="2"/>
            <a:r>
              <a:rPr lang="en-US" sz="1800" dirty="0" err="1">
                <a:hlinkClick r:id="rId5"/>
              </a:rPr>
              <a:t>osnova</a:t>
            </a:r>
            <a:r>
              <a:rPr lang="en-US" sz="1800" dirty="0">
                <a:hlinkClick r:id="rId5"/>
              </a:rPr>
              <a:t> </a:t>
            </a:r>
            <a:r>
              <a:rPr lang="en-US" sz="1800" dirty="0" err="1">
                <a:hlinkClick r:id="rId5"/>
              </a:rPr>
              <a:t>iz</a:t>
            </a:r>
            <a:r>
              <a:rPr lang="en-US" sz="1800" dirty="0">
                <a:hlinkClick r:id="rId5"/>
              </a:rPr>
              <a:t> </a:t>
            </a:r>
            <a:r>
              <a:rPr lang="en-US" sz="1800" dirty="0" err="1">
                <a:hlinkClick r:id="rId5"/>
              </a:rPr>
              <a:t>tega</a:t>
            </a:r>
            <a:r>
              <a:rPr lang="en-US" sz="1800" dirty="0">
                <a:hlinkClick r:id="rId5"/>
              </a:rPr>
              <a:t> </a:t>
            </a:r>
            <a:r>
              <a:rPr lang="en-US" sz="1800" dirty="0" err="1">
                <a:hlinkClick r:id="rId5"/>
              </a:rPr>
              <a:t>članka</a:t>
            </a:r>
            <a:endParaRPr lang="en-US" sz="1800" dirty="0"/>
          </a:p>
          <a:p>
            <a:r>
              <a:rPr lang="en-US" sz="2400" dirty="0"/>
              <a:t>Python</a:t>
            </a:r>
          </a:p>
          <a:p>
            <a:pPr lvl="1"/>
            <a:r>
              <a:rPr lang="en-US" sz="2000" dirty="0">
                <a:hlinkClick r:id="rId6"/>
              </a:rPr>
              <a:t>s </a:t>
            </a:r>
            <a:r>
              <a:rPr lang="en-US" sz="2000" dirty="0" err="1">
                <a:hlinkClick r:id="rId6"/>
              </a:rPr>
              <a:t>slovarjem</a:t>
            </a:r>
            <a:r>
              <a:rPr lang="en-US" sz="2000" dirty="0">
                <a:hlinkClick r:id="rId6"/>
              </a:rPr>
              <a:t> ...</a:t>
            </a:r>
            <a:endParaRPr lang="en-US" sz="2000" dirty="0"/>
          </a:p>
          <a:p>
            <a:pPr lvl="1"/>
            <a:r>
              <a:rPr lang="en-US" sz="2000" dirty="0" err="1">
                <a:hlinkClick r:id="rId7"/>
              </a:rPr>
              <a:t>uradno</a:t>
            </a:r>
            <a:endParaRPr lang="en-US" sz="2000" dirty="0"/>
          </a:p>
          <a:p>
            <a:pPr lvl="1"/>
            <a:r>
              <a:rPr lang="en-US" sz="2000" dirty="0" err="1">
                <a:hlinkClick r:id="rId8"/>
              </a:rPr>
              <a:t>kratko</a:t>
            </a:r>
            <a:r>
              <a:rPr lang="en-US" sz="2000" dirty="0">
                <a:hlinkClick r:id="rId8"/>
              </a:rPr>
              <a:t> ...</a:t>
            </a:r>
            <a:endParaRPr lang="en-US" sz="2000" dirty="0"/>
          </a:p>
          <a:p>
            <a:pPr lvl="1"/>
            <a:r>
              <a:rPr lang="en-US" sz="2000" dirty="0">
                <a:hlinkClick r:id="rId9"/>
              </a:rPr>
              <a:t>dobra </a:t>
            </a:r>
            <a:r>
              <a:rPr lang="en-US" sz="2000" dirty="0" err="1">
                <a:hlinkClick r:id="rId9"/>
              </a:rPr>
              <a:t>razlaga</a:t>
            </a:r>
            <a:endParaRPr lang="en-US" sz="2000" dirty="0"/>
          </a:p>
          <a:p>
            <a:pPr lvl="1"/>
            <a:r>
              <a:rPr lang="en-US" sz="2000" dirty="0" err="1">
                <a:hlinkClick r:id="rId10"/>
              </a:rPr>
              <a:t>slovar</a:t>
            </a:r>
            <a:r>
              <a:rPr lang="en-US" sz="2000" dirty="0">
                <a:hlinkClick r:id="rId10"/>
              </a:rPr>
              <a:t>, </a:t>
            </a:r>
            <a:r>
              <a:rPr lang="en-US" sz="2000" dirty="0" err="1">
                <a:hlinkClick r:id="rId10"/>
              </a:rPr>
              <a:t>potem</a:t>
            </a:r>
            <a:r>
              <a:rPr lang="en-US" sz="2000" dirty="0">
                <a:hlinkClick r:id="rId10"/>
              </a:rPr>
              <a:t> ...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4825930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 če zadevo napišemo rekurzivno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Prepočasi!</a:t>
            </a:r>
          </a:p>
          <a:p>
            <a:r>
              <a:rPr lang="sl-SI" dirty="0" smtClean="0"/>
              <a:t>Rekurzivna definicija ne pomeni nujno, da moramo algoritem zapisati rekurzivno</a:t>
            </a:r>
          </a:p>
          <a:p>
            <a:r>
              <a:rPr lang="sl-SI" dirty="0" smtClean="0"/>
              <a:t>Klasičen primer:</a:t>
            </a:r>
          </a:p>
          <a:p>
            <a:pPr lvl="1"/>
            <a:r>
              <a:rPr lang="sl-SI" dirty="0" err="1" smtClean="0"/>
              <a:t>Faktoriela</a:t>
            </a:r>
            <a:r>
              <a:rPr lang="sl-SI" dirty="0" smtClean="0"/>
              <a:t> (n!)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37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Fibbonacijevo</a:t>
            </a:r>
            <a:r>
              <a:rPr lang="sl-SI" dirty="0" smtClean="0"/>
              <a:t> zaporedje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F</a:t>
            </a:r>
            <a:r>
              <a:rPr lang="sl-SI" baseline="-25000" dirty="0" smtClean="0"/>
              <a:t>0</a:t>
            </a:r>
            <a:r>
              <a:rPr lang="sl-SI" dirty="0" smtClean="0"/>
              <a:t> = 1 F</a:t>
            </a:r>
            <a:r>
              <a:rPr lang="sl-SI" baseline="-25000" dirty="0" smtClean="0"/>
              <a:t>1</a:t>
            </a:r>
            <a:r>
              <a:rPr lang="sl-SI" dirty="0" smtClean="0"/>
              <a:t> = 1</a:t>
            </a:r>
          </a:p>
          <a:p>
            <a:r>
              <a:rPr lang="sl-SI" dirty="0" err="1" smtClean="0"/>
              <a:t>F</a:t>
            </a:r>
            <a:r>
              <a:rPr lang="sl-SI" baseline="-25000" dirty="0" err="1" smtClean="0"/>
              <a:t>n</a:t>
            </a:r>
            <a:r>
              <a:rPr lang="sl-SI" dirty="0" smtClean="0"/>
              <a:t> = </a:t>
            </a:r>
            <a:r>
              <a:rPr lang="sl-SI" dirty="0" err="1" smtClean="0"/>
              <a:t>F</a:t>
            </a:r>
            <a:r>
              <a:rPr lang="sl-SI" baseline="-25000" dirty="0" err="1" smtClean="0"/>
              <a:t>n</a:t>
            </a:r>
            <a:r>
              <a:rPr lang="sl-SI" baseline="-25000" dirty="0" smtClean="0"/>
              <a:t>-1</a:t>
            </a:r>
            <a:r>
              <a:rPr lang="sl-SI" dirty="0" smtClean="0"/>
              <a:t> + </a:t>
            </a:r>
            <a:r>
              <a:rPr lang="sl-SI" dirty="0" err="1" smtClean="0"/>
              <a:t>F</a:t>
            </a:r>
            <a:r>
              <a:rPr lang="sl-SI" baseline="-25000" dirty="0" err="1" smtClean="0"/>
              <a:t>n</a:t>
            </a:r>
            <a:r>
              <a:rPr lang="sl-SI" baseline="-25000" dirty="0" smtClean="0"/>
              <a:t>-2</a:t>
            </a:r>
          </a:p>
          <a:p>
            <a:endParaRPr lang="sl-SI" baseline="-25000" dirty="0" smtClean="0"/>
          </a:p>
          <a:p>
            <a:endParaRPr lang="en-US" sz="1600" b="1" dirty="0">
              <a:solidFill>
                <a:srgbClr val="000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4999" y="3063270"/>
            <a:ext cx="4883291" cy="15696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FibRek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'''Fibonacci s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klasično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rekurzijo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'''</a:t>
            </a:r>
            <a:b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FibRek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(n-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FibRek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(n-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89227" y="3186381"/>
            <a:ext cx="6529774" cy="15696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altLang="en-US" sz="16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altLang="en-US" sz="16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altLang="en-US" sz="1600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6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altLang="en-US" sz="16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merimo</a:t>
            </a:r>
            <a:r>
              <a:rPr lang="en-US" altLang="en-US" sz="16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čas</a:t>
            </a:r>
            <a:r>
              <a:rPr lang="en-US" altLang="en-US" sz="16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altLang="en-US" sz="16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zacRek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time.process_time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rezRek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FibRek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  <a:b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konRek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time.process_time</a:t>
            </a: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200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altLang="en-US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200" dirty="0" err="1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altLang="en-US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(n) + </a:t>
            </a:r>
            <a:r>
              <a:rPr lang="en-US" altLang="en-US" sz="12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: '</a:t>
            </a:r>
            <a:r>
              <a:rPr lang="en-US" altLang="en-US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rezRek</a:t>
            </a:r>
            <a:r>
              <a:rPr lang="en-US" altLang="en-US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2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altLang="en-US" sz="12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\t\t\t</a:t>
            </a:r>
            <a:r>
              <a:rPr lang="en-US" altLang="en-US" sz="1200" b="1" dirty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altLang="en-US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konRek</a:t>
            </a:r>
            <a:r>
              <a:rPr lang="en-US" altLang="en-US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altLang="en-US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zacRek</a:t>
            </a:r>
            <a:r>
              <a:rPr lang="en-US" altLang="en-US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en-US" sz="3200" dirty="0"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00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Fibbonacijevo</a:t>
            </a:r>
            <a:r>
              <a:rPr lang="sl-SI" dirty="0" smtClean="0"/>
              <a:t> zaporedje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776442"/>
            <a:ext cx="513926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23 :  46368 	</a:t>
            </a:r>
            <a:r>
              <a:rPr lang="en-US" sz="1200" dirty="0" smtClean="0"/>
              <a:t> </a:t>
            </a:r>
            <a:r>
              <a:rPr lang="en-US" sz="1200" dirty="0"/>
              <a:t>0.015625</a:t>
            </a:r>
          </a:p>
          <a:p>
            <a:r>
              <a:rPr lang="en-US" sz="1200" dirty="0"/>
              <a:t>24 :  75025 	</a:t>
            </a:r>
            <a:r>
              <a:rPr lang="en-US" sz="1200" dirty="0" smtClean="0"/>
              <a:t> </a:t>
            </a:r>
            <a:r>
              <a:rPr lang="en-US" sz="1200" dirty="0"/>
              <a:t>0.03125</a:t>
            </a:r>
          </a:p>
          <a:p>
            <a:r>
              <a:rPr lang="en-US" sz="1200" dirty="0"/>
              <a:t>25 :  121393 	</a:t>
            </a:r>
            <a:r>
              <a:rPr lang="sl-SI" sz="1200" dirty="0" smtClean="0"/>
              <a:t> </a:t>
            </a:r>
            <a:r>
              <a:rPr lang="en-US" sz="1200" dirty="0" smtClean="0"/>
              <a:t>0.03125</a:t>
            </a:r>
            <a:endParaRPr lang="en-US" sz="1200" dirty="0"/>
          </a:p>
          <a:p>
            <a:r>
              <a:rPr lang="en-US" sz="1200" dirty="0"/>
              <a:t>26 :  196418 	</a:t>
            </a:r>
            <a:r>
              <a:rPr lang="en-US" sz="1200" dirty="0" smtClean="0"/>
              <a:t> </a:t>
            </a:r>
            <a:r>
              <a:rPr lang="en-US" sz="1200" dirty="0"/>
              <a:t>0.0625</a:t>
            </a:r>
          </a:p>
          <a:p>
            <a:r>
              <a:rPr lang="en-US" sz="1200" dirty="0"/>
              <a:t>27 :  317811 	</a:t>
            </a:r>
            <a:r>
              <a:rPr lang="en-US" sz="1200" dirty="0" smtClean="0"/>
              <a:t> </a:t>
            </a:r>
            <a:r>
              <a:rPr lang="en-US" sz="1200" dirty="0"/>
              <a:t>0.078125</a:t>
            </a:r>
          </a:p>
          <a:p>
            <a:r>
              <a:rPr lang="en-US" sz="1200" dirty="0"/>
              <a:t>28 :  514229 	</a:t>
            </a:r>
            <a:r>
              <a:rPr lang="en-US" sz="1200" dirty="0" smtClean="0"/>
              <a:t> </a:t>
            </a:r>
            <a:r>
              <a:rPr lang="en-US" sz="1200" dirty="0"/>
              <a:t>0.15625</a:t>
            </a:r>
          </a:p>
          <a:p>
            <a:r>
              <a:rPr lang="en-US" sz="1200" dirty="0"/>
              <a:t>29 :  832040 	</a:t>
            </a:r>
            <a:r>
              <a:rPr lang="en-US" sz="1200" dirty="0" smtClean="0"/>
              <a:t> </a:t>
            </a:r>
            <a:r>
              <a:rPr lang="en-US" sz="1200" dirty="0"/>
              <a:t>0.234375</a:t>
            </a:r>
          </a:p>
          <a:p>
            <a:r>
              <a:rPr lang="en-US" sz="1200" dirty="0"/>
              <a:t>30 :  1346269 	</a:t>
            </a:r>
            <a:r>
              <a:rPr lang="en-US" sz="1200" dirty="0" smtClean="0"/>
              <a:t> </a:t>
            </a:r>
            <a:r>
              <a:rPr lang="en-US" sz="1200" dirty="0"/>
              <a:t>0.390625</a:t>
            </a:r>
          </a:p>
          <a:p>
            <a:r>
              <a:rPr lang="en-US" sz="1200" dirty="0"/>
              <a:t>31 :  2178309 	</a:t>
            </a:r>
            <a:r>
              <a:rPr lang="en-US" sz="1200" dirty="0" smtClean="0"/>
              <a:t> </a:t>
            </a:r>
            <a:r>
              <a:rPr lang="en-US" sz="1200" dirty="0"/>
              <a:t>0.625</a:t>
            </a:r>
          </a:p>
          <a:p>
            <a:r>
              <a:rPr lang="en-US" sz="1200" dirty="0"/>
              <a:t>32 :  3524578 	</a:t>
            </a:r>
            <a:r>
              <a:rPr lang="en-US" sz="1200" dirty="0" smtClean="0"/>
              <a:t> </a:t>
            </a:r>
            <a:r>
              <a:rPr lang="en-US" sz="1200" dirty="0"/>
              <a:t>1.046875</a:t>
            </a:r>
          </a:p>
          <a:p>
            <a:r>
              <a:rPr lang="en-US" sz="1200" dirty="0"/>
              <a:t>33 :  5702887 	</a:t>
            </a:r>
            <a:r>
              <a:rPr lang="en-US" sz="1200" dirty="0" smtClean="0"/>
              <a:t> </a:t>
            </a:r>
            <a:r>
              <a:rPr lang="en-US" sz="1200" dirty="0"/>
              <a:t>1.640625</a:t>
            </a:r>
          </a:p>
          <a:p>
            <a:r>
              <a:rPr lang="en-US" sz="1200" dirty="0"/>
              <a:t>34 :  9227465 	</a:t>
            </a:r>
            <a:r>
              <a:rPr lang="en-US" sz="1200" dirty="0" smtClean="0"/>
              <a:t> </a:t>
            </a:r>
            <a:r>
              <a:rPr lang="en-US" sz="1200" dirty="0"/>
              <a:t>2.625</a:t>
            </a:r>
          </a:p>
          <a:p>
            <a:r>
              <a:rPr lang="en-US" sz="1200" dirty="0"/>
              <a:t>35 :  14930352 	</a:t>
            </a:r>
            <a:r>
              <a:rPr lang="en-US" sz="1200" dirty="0" smtClean="0"/>
              <a:t> </a:t>
            </a:r>
            <a:r>
              <a:rPr lang="en-US" sz="1200" dirty="0"/>
              <a:t>4.265625</a:t>
            </a:r>
          </a:p>
          <a:p>
            <a:r>
              <a:rPr lang="en-US" sz="1200" dirty="0"/>
              <a:t>36 :  24157817 	</a:t>
            </a:r>
            <a:r>
              <a:rPr lang="sl-SI" sz="1200" dirty="0" smtClean="0"/>
              <a:t> </a:t>
            </a:r>
            <a:r>
              <a:rPr lang="en-US" sz="1200" dirty="0" smtClean="0"/>
              <a:t>6.921875</a:t>
            </a:r>
            <a:endParaRPr lang="en-US" sz="1200" dirty="0"/>
          </a:p>
          <a:p>
            <a:r>
              <a:rPr lang="en-US" sz="1200" dirty="0"/>
              <a:t>37 :  39088169 </a:t>
            </a:r>
            <a:r>
              <a:rPr lang="sl-SI" sz="1200" dirty="0" smtClean="0"/>
              <a:t>          </a:t>
            </a:r>
            <a:r>
              <a:rPr lang="en-US" sz="1200" dirty="0" smtClean="0"/>
              <a:t>11.34375</a:t>
            </a:r>
            <a:endParaRPr lang="en-US" sz="1200" dirty="0"/>
          </a:p>
          <a:p>
            <a:r>
              <a:rPr lang="en-US" sz="1200" dirty="0"/>
              <a:t>38 :  </a:t>
            </a:r>
            <a:r>
              <a:rPr lang="en-US" sz="1200" dirty="0" smtClean="0"/>
              <a:t>63245986</a:t>
            </a:r>
            <a:r>
              <a:rPr lang="sl-SI" sz="1200" dirty="0" smtClean="0"/>
              <a:t>           </a:t>
            </a:r>
            <a:r>
              <a:rPr lang="en-US" sz="1200" dirty="0" smtClean="0"/>
              <a:t>18.375</a:t>
            </a:r>
            <a:endParaRPr lang="sl-SI" sz="1200" dirty="0" smtClean="0"/>
          </a:p>
          <a:p>
            <a:r>
              <a:rPr lang="en-US" sz="1200" dirty="0"/>
              <a:t>39 :  102334155 </a:t>
            </a:r>
            <a:r>
              <a:rPr lang="sl-SI" sz="1200" dirty="0" smtClean="0"/>
              <a:t>       </a:t>
            </a:r>
            <a:r>
              <a:rPr lang="en-US" sz="1200" dirty="0" smtClean="0"/>
              <a:t> </a:t>
            </a:r>
            <a:r>
              <a:rPr lang="en-US" sz="1200" dirty="0"/>
              <a:t>30.078125</a:t>
            </a:r>
          </a:p>
          <a:p>
            <a:r>
              <a:rPr lang="en-US" sz="1200" dirty="0"/>
              <a:t>40 :  165580141 </a:t>
            </a:r>
            <a:r>
              <a:rPr lang="sl-SI" sz="1200" dirty="0" smtClean="0"/>
              <a:t>       </a:t>
            </a:r>
            <a:r>
              <a:rPr lang="en-US" sz="1200" dirty="0" smtClean="0"/>
              <a:t> </a:t>
            </a:r>
            <a:r>
              <a:rPr lang="en-US" sz="1200" dirty="0"/>
              <a:t>47.96875</a:t>
            </a:r>
          </a:p>
          <a:p>
            <a:r>
              <a:rPr lang="en-US" sz="1200" dirty="0"/>
              <a:t>41 :  267914296 </a:t>
            </a:r>
            <a:r>
              <a:rPr lang="sl-SI" sz="1200" dirty="0" smtClean="0"/>
              <a:t>        </a:t>
            </a:r>
            <a:r>
              <a:rPr lang="en-US" sz="1200" dirty="0" smtClean="0"/>
              <a:t>78.109375</a:t>
            </a:r>
            <a:endParaRPr lang="sl-SI" sz="1200" dirty="0" smtClean="0"/>
          </a:p>
          <a:p>
            <a:r>
              <a:rPr lang="en-US" sz="1200" dirty="0"/>
              <a:t>42 :  </a:t>
            </a:r>
            <a:r>
              <a:rPr lang="en-US" sz="1200" dirty="0" smtClean="0"/>
              <a:t>433494437</a:t>
            </a:r>
            <a:r>
              <a:rPr lang="sl-SI" sz="1200" dirty="0" smtClean="0"/>
              <a:t>      </a:t>
            </a:r>
            <a:r>
              <a:rPr lang="en-US" sz="1200" dirty="0" smtClean="0"/>
              <a:t> 125.203125</a:t>
            </a:r>
            <a:endParaRPr lang="sl-SI" sz="1200" dirty="0" smtClean="0"/>
          </a:p>
          <a:p>
            <a:r>
              <a:rPr lang="en-US" sz="1200" dirty="0"/>
              <a:t>43 :  701408733 </a:t>
            </a:r>
            <a:r>
              <a:rPr lang="sl-SI" sz="1200" dirty="0" smtClean="0"/>
              <a:t>     </a:t>
            </a:r>
            <a:r>
              <a:rPr lang="en-US" sz="1200" dirty="0" smtClean="0"/>
              <a:t> </a:t>
            </a:r>
            <a:r>
              <a:rPr lang="en-US" sz="1200" dirty="0"/>
              <a:t>202.296875</a:t>
            </a:r>
          </a:p>
          <a:p>
            <a:r>
              <a:rPr lang="en-US" sz="1200" dirty="0"/>
              <a:t>44 :  1134903170 </a:t>
            </a:r>
            <a:r>
              <a:rPr lang="sl-SI" sz="1200" dirty="0" smtClean="0"/>
              <a:t>   </a:t>
            </a:r>
            <a:r>
              <a:rPr lang="en-US" sz="1200" dirty="0" smtClean="0"/>
              <a:t> </a:t>
            </a:r>
            <a:r>
              <a:rPr lang="en-US" sz="1200" dirty="0"/>
              <a:t>325.84375</a:t>
            </a:r>
          </a:p>
          <a:p>
            <a:r>
              <a:rPr lang="en-US" sz="1200" dirty="0"/>
              <a:t>45 :  1836311903 </a:t>
            </a:r>
            <a:r>
              <a:rPr lang="sl-SI" sz="1200" dirty="0" smtClean="0"/>
              <a:t>   </a:t>
            </a:r>
            <a:r>
              <a:rPr lang="en-US" sz="1200" dirty="0" smtClean="0"/>
              <a:t> </a:t>
            </a:r>
            <a:r>
              <a:rPr lang="en-US" sz="1200" dirty="0"/>
              <a:t>529.5625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5632" y="1776442"/>
            <a:ext cx="7993130" cy="480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10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tako naraščanje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Koliko </a:t>
                </a:r>
                <a:r>
                  <a:rPr lang="sl-SI" dirty="0" err="1" smtClean="0"/>
                  <a:t>klicov</a:t>
                </a:r>
                <a:r>
                  <a:rPr lang="sl-SI" dirty="0" smtClean="0"/>
                  <a:t> rekurzije imamo</a:t>
                </a:r>
              </a:p>
              <a:p>
                <a:r>
                  <a:rPr lang="sl-SI" dirty="0" smtClean="0"/>
                  <a:t>T(0) = 1</a:t>
                </a:r>
              </a:p>
              <a:p>
                <a:r>
                  <a:rPr lang="sl-SI" dirty="0" smtClean="0"/>
                  <a:t>T(1) = 1</a:t>
                </a:r>
              </a:p>
              <a:p>
                <a:r>
                  <a:rPr lang="sl-SI" dirty="0" smtClean="0"/>
                  <a:t>T(n) = T(n-1) + T(n-2) + 1</a:t>
                </a:r>
              </a:p>
              <a:p>
                <a:endParaRPr lang="sl-SI" dirty="0"/>
              </a:p>
              <a:p>
                <a:r>
                  <a:rPr lang="sl-SI" dirty="0" smtClean="0"/>
                  <a:t>T(n) = 2F</a:t>
                </a:r>
                <a:r>
                  <a:rPr lang="sl-SI" baseline="-25000" dirty="0" smtClean="0"/>
                  <a:t>n+1</a:t>
                </a:r>
                <a:r>
                  <a:rPr lang="sl-SI" dirty="0" smtClean="0"/>
                  <a:t> – 1</a:t>
                </a:r>
              </a:p>
              <a:p>
                <a:r>
                  <a:rPr lang="sl-SI" dirty="0" smtClean="0"/>
                  <a:t>Izračun </a:t>
                </a:r>
                <a:r>
                  <a:rPr lang="sl-SI" dirty="0" err="1" smtClean="0"/>
                  <a:t>F</a:t>
                </a:r>
                <a:r>
                  <a:rPr lang="sl-SI" baseline="-25000" dirty="0" err="1" smtClean="0"/>
                  <a:t>n</a:t>
                </a:r>
                <a:r>
                  <a:rPr lang="sl-SI" dirty="0" smtClean="0"/>
                  <a:t> zahteva 2x toliko korakov kot če bi kar šteli do </a:t>
                </a:r>
                <a:r>
                  <a:rPr lang="sl-SI" dirty="0" err="1" smtClean="0"/>
                  <a:t>F</a:t>
                </a:r>
                <a:r>
                  <a:rPr lang="sl-SI" baseline="-25000" dirty="0" err="1" smtClean="0"/>
                  <a:t>n</a:t>
                </a:r>
                <a:endParaRPr lang="sl-SI" baseline="-25000" dirty="0" smtClean="0"/>
              </a:p>
              <a:p>
                <a:r>
                  <a:rPr lang="sl-SI" dirty="0" smtClean="0"/>
                  <a:t>In ker "vemo", da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sl-SI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sl-SI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sl-SI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l-SI" i="1" smtClean="0">
                                <a:latin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sl-SI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sl-SI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sl-SI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sl-SI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l-SI" i="1"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sl-SI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sl-SI" b="0" i="1" smtClean="0"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sl-SI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sl-SI" i="1"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sl-SI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= </m:t>
                            </m:r>
                            <m:r>
                              <a:rPr lang="sl-S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  <m:sup/>
                        </m:sSup>
                      </m:e>
                    </m:func>
                  </m:oMath>
                </a14:m>
                <a:r>
                  <a:rPr lang="sl-SI" dirty="0" smtClean="0"/>
                  <a:t>, kjer je </a:t>
                </a:r>
                <a14:m>
                  <m:oMath xmlns:m="http://schemas.openxmlformats.org/officeDocument/2006/math">
                    <m:r>
                      <a:rPr lang="sl-SI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sl-SI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l-SI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l-SI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sl-SI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sl-SI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l-SI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≈1.618034</m:t>
                    </m:r>
                  </m:oMath>
                </a14:m>
                <a:endParaRPr lang="sl-SI" sz="1800" dirty="0" smtClean="0"/>
              </a:p>
              <a:p>
                <a:endParaRPr lang="en-US" baseline="-25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80" t="-1357" b="-10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17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/>
              <a:t>Rekurzija je "neumna"</a:t>
            </a:r>
            <a:endParaRPr lang="en-US" dirty="0"/>
          </a:p>
          <a:p>
            <a:r>
              <a:rPr lang="sl-SI" dirty="0" smtClean="0"/>
              <a:t>Veliko dela opravimo prevečkrat!</a:t>
            </a:r>
          </a:p>
        </p:txBody>
      </p:sp>
    </p:spTree>
    <p:extLst>
      <p:ext uri="{BB962C8B-B14F-4D97-AF65-F5344CB8AC3E}">
        <p14:creationId xmlns:p14="http://schemas.microsoft.com/office/powerpoint/2010/main" val="11200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Drevo klicev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980" y="2194560"/>
            <a:ext cx="8743721" cy="3607724"/>
          </a:xfrm>
        </p:spPr>
      </p:pic>
      <p:sp>
        <p:nvSpPr>
          <p:cNvPr id="3" name="Freeform 2"/>
          <p:cNvSpPr/>
          <p:nvPr/>
        </p:nvSpPr>
        <p:spPr>
          <a:xfrm>
            <a:off x="6931742" y="2635045"/>
            <a:ext cx="3795252" cy="3028336"/>
          </a:xfrm>
          <a:custGeom>
            <a:avLst/>
            <a:gdLst>
              <a:gd name="connsiteX0" fmla="*/ 1573161 w 3795252"/>
              <a:gd name="connsiteY0" fmla="*/ 19665 h 3028336"/>
              <a:gd name="connsiteX1" fmla="*/ 1504335 w 3795252"/>
              <a:gd name="connsiteY1" fmla="*/ 29497 h 3028336"/>
              <a:gd name="connsiteX2" fmla="*/ 1406013 w 3795252"/>
              <a:gd name="connsiteY2" fmla="*/ 58994 h 3028336"/>
              <a:gd name="connsiteX3" fmla="*/ 1376516 w 3795252"/>
              <a:gd name="connsiteY3" fmla="*/ 68826 h 3028336"/>
              <a:gd name="connsiteX4" fmla="*/ 1347019 w 3795252"/>
              <a:gd name="connsiteY4" fmla="*/ 78658 h 3028336"/>
              <a:gd name="connsiteX5" fmla="*/ 1288026 w 3795252"/>
              <a:gd name="connsiteY5" fmla="*/ 117987 h 3028336"/>
              <a:gd name="connsiteX6" fmla="*/ 1199535 w 3795252"/>
              <a:gd name="connsiteY6" fmla="*/ 137652 h 3028336"/>
              <a:gd name="connsiteX7" fmla="*/ 1160206 w 3795252"/>
              <a:gd name="connsiteY7" fmla="*/ 157316 h 3028336"/>
              <a:gd name="connsiteX8" fmla="*/ 1130710 w 3795252"/>
              <a:gd name="connsiteY8" fmla="*/ 167149 h 3028336"/>
              <a:gd name="connsiteX9" fmla="*/ 1071716 w 3795252"/>
              <a:gd name="connsiteY9" fmla="*/ 206478 h 3028336"/>
              <a:gd name="connsiteX10" fmla="*/ 993058 w 3795252"/>
              <a:gd name="connsiteY10" fmla="*/ 255639 h 3028336"/>
              <a:gd name="connsiteX11" fmla="*/ 914400 w 3795252"/>
              <a:gd name="connsiteY11" fmla="*/ 304800 h 3028336"/>
              <a:gd name="connsiteX12" fmla="*/ 884903 w 3795252"/>
              <a:gd name="connsiteY12" fmla="*/ 334297 h 3028336"/>
              <a:gd name="connsiteX13" fmla="*/ 816077 w 3795252"/>
              <a:gd name="connsiteY13" fmla="*/ 383458 h 3028336"/>
              <a:gd name="connsiteX14" fmla="*/ 806245 w 3795252"/>
              <a:gd name="connsiteY14" fmla="*/ 412955 h 3028336"/>
              <a:gd name="connsiteX15" fmla="*/ 786581 w 3795252"/>
              <a:gd name="connsiteY15" fmla="*/ 442452 h 3028336"/>
              <a:gd name="connsiteX16" fmla="*/ 757084 w 3795252"/>
              <a:gd name="connsiteY16" fmla="*/ 530942 h 3028336"/>
              <a:gd name="connsiteX17" fmla="*/ 698090 w 3795252"/>
              <a:gd name="connsiteY17" fmla="*/ 609600 h 3028336"/>
              <a:gd name="connsiteX18" fmla="*/ 678426 w 3795252"/>
              <a:gd name="connsiteY18" fmla="*/ 639097 h 3028336"/>
              <a:gd name="connsiteX19" fmla="*/ 668593 w 3795252"/>
              <a:gd name="connsiteY19" fmla="*/ 678426 h 3028336"/>
              <a:gd name="connsiteX20" fmla="*/ 629264 w 3795252"/>
              <a:gd name="connsiteY20" fmla="*/ 747252 h 3028336"/>
              <a:gd name="connsiteX21" fmla="*/ 589935 w 3795252"/>
              <a:gd name="connsiteY21" fmla="*/ 816078 h 3028336"/>
              <a:gd name="connsiteX22" fmla="*/ 550606 w 3795252"/>
              <a:gd name="connsiteY22" fmla="*/ 875071 h 3028336"/>
              <a:gd name="connsiteX23" fmla="*/ 511277 w 3795252"/>
              <a:gd name="connsiteY23" fmla="*/ 943897 h 3028336"/>
              <a:gd name="connsiteX24" fmla="*/ 471948 w 3795252"/>
              <a:gd name="connsiteY24" fmla="*/ 993058 h 3028336"/>
              <a:gd name="connsiteX25" fmla="*/ 452284 w 3795252"/>
              <a:gd name="connsiteY25" fmla="*/ 1032387 h 3028336"/>
              <a:gd name="connsiteX26" fmla="*/ 432619 w 3795252"/>
              <a:gd name="connsiteY26" fmla="*/ 1061884 h 3028336"/>
              <a:gd name="connsiteX27" fmla="*/ 412955 w 3795252"/>
              <a:gd name="connsiteY27" fmla="*/ 1120878 h 3028336"/>
              <a:gd name="connsiteX28" fmla="*/ 373626 w 3795252"/>
              <a:gd name="connsiteY28" fmla="*/ 1189703 h 3028336"/>
              <a:gd name="connsiteX29" fmla="*/ 363793 w 3795252"/>
              <a:gd name="connsiteY29" fmla="*/ 1219200 h 3028336"/>
              <a:gd name="connsiteX30" fmla="*/ 344129 w 3795252"/>
              <a:gd name="connsiteY30" fmla="*/ 1248697 h 3028336"/>
              <a:gd name="connsiteX31" fmla="*/ 334297 w 3795252"/>
              <a:gd name="connsiteY31" fmla="*/ 1278194 h 3028336"/>
              <a:gd name="connsiteX32" fmla="*/ 294968 w 3795252"/>
              <a:gd name="connsiteY32" fmla="*/ 1347020 h 3028336"/>
              <a:gd name="connsiteX33" fmla="*/ 265471 w 3795252"/>
              <a:gd name="connsiteY33" fmla="*/ 1425678 h 3028336"/>
              <a:gd name="connsiteX34" fmla="*/ 235974 w 3795252"/>
              <a:gd name="connsiteY34" fmla="*/ 1494503 h 3028336"/>
              <a:gd name="connsiteX35" fmla="*/ 216310 w 3795252"/>
              <a:gd name="connsiteY35" fmla="*/ 1553497 h 3028336"/>
              <a:gd name="connsiteX36" fmla="*/ 176981 w 3795252"/>
              <a:gd name="connsiteY36" fmla="*/ 1632155 h 3028336"/>
              <a:gd name="connsiteX37" fmla="*/ 167148 w 3795252"/>
              <a:gd name="connsiteY37" fmla="*/ 1671484 h 3028336"/>
              <a:gd name="connsiteX38" fmla="*/ 147484 w 3795252"/>
              <a:gd name="connsiteY38" fmla="*/ 1730478 h 3028336"/>
              <a:gd name="connsiteX39" fmla="*/ 108155 w 3795252"/>
              <a:gd name="connsiteY39" fmla="*/ 1887794 h 3028336"/>
              <a:gd name="connsiteX40" fmla="*/ 58993 w 3795252"/>
              <a:gd name="connsiteY40" fmla="*/ 2035278 h 3028336"/>
              <a:gd name="connsiteX41" fmla="*/ 49161 w 3795252"/>
              <a:gd name="connsiteY41" fmla="*/ 2064774 h 3028336"/>
              <a:gd name="connsiteX42" fmla="*/ 39329 w 3795252"/>
              <a:gd name="connsiteY42" fmla="*/ 2094271 h 3028336"/>
              <a:gd name="connsiteX43" fmla="*/ 29497 w 3795252"/>
              <a:gd name="connsiteY43" fmla="*/ 2163097 h 3028336"/>
              <a:gd name="connsiteX44" fmla="*/ 9832 w 3795252"/>
              <a:gd name="connsiteY44" fmla="*/ 2231923 h 3028336"/>
              <a:gd name="connsiteX45" fmla="*/ 0 w 3795252"/>
              <a:gd name="connsiteY45" fmla="*/ 2281084 h 3028336"/>
              <a:gd name="connsiteX46" fmla="*/ 9832 w 3795252"/>
              <a:gd name="connsiteY46" fmla="*/ 2418736 h 3028336"/>
              <a:gd name="connsiteX47" fmla="*/ 29497 w 3795252"/>
              <a:gd name="connsiteY47" fmla="*/ 2487561 h 3028336"/>
              <a:gd name="connsiteX48" fmla="*/ 49161 w 3795252"/>
              <a:gd name="connsiteY48" fmla="*/ 2556387 h 3028336"/>
              <a:gd name="connsiteX49" fmla="*/ 68826 w 3795252"/>
              <a:gd name="connsiteY49" fmla="*/ 2595716 h 3028336"/>
              <a:gd name="connsiteX50" fmla="*/ 108155 w 3795252"/>
              <a:gd name="connsiteY50" fmla="*/ 2684207 h 3028336"/>
              <a:gd name="connsiteX51" fmla="*/ 117987 w 3795252"/>
              <a:gd name="connsiteY51" fmla="*/ 2713703 h 3028336"/>
              <a:gd name="connsiteX52" fmla="*/ 216310 w 3795252"/>
              <a:gd name="connsiteY52" fmla="*/ 2802194 h 3028336"/>
              <a:gd name="connsiteX53" fmla="*/ 294968 w 3795252"/>
              <a:gd name="connsiteY53" fmla="*/ 2871020 h 3028336"/>
              <a:gd name="connsiteX54" fmla="*/ 363793 w 3795252"/>
              <a:gd name="connsiteY54" fmla="*/ 2920181 h 3028336"/>
              <a:gd name="connsiteX55" fmla="*/ 412955 w 3795252"/>
              <a:gd name="connsiteY55" fmla="*/ 2949678 h 3028336"/>
              <a:gd name="connsiteX56" fmla="*/ 462116 w 3795252"/>
              <a:gd name="connsiteY56" fmla="*/ 2959510 h 3028336"/>
              <a:gd name="connsiteX57" fmla="*/ 550606 w 3795252"/>
              <a:gd name="connsiteY57" fmla="*/ 2989007 h 3028336"/>
              <a:gd name="connsiteX58" fmla="*/ 668593 w 3795252"/>
              <a:gd name="connsiteY58" fmla="*/ 3018503 h 3028336"/>
              <a:gd name="connsiteX59" fmla="*/ 698090 w 3795252"/>
              <a:gd name="connsiteY59" fmla="*/ 3028336 h 3028336"/>
              <a:gd name="connsiteX60" fmla="*/ 2526890 w 3795252"/>
              <a:gd name="connsiteY60" fmla="*/ 3008671 h 3028336"/>
              <a:gd name="connsiteX61" fmla="*/ 2566219 w 3795252"/>
              <a:gd name="connsiteY61" fmla="*/ 2998839 h 3028336"/>
              <a:gd name="connsiteX62" fmla="*/ 2635045 w 3795252"/>
              <a:gd name="connsiteY62" fmla="*/ 2979174 h 3028336"/>
              <a:gd name="connsiteX63" fmla="*/ 2684206 w 3795252"/>
              <a:gd name="connsiteY63" fmla="*/ 2969342 h 3028336"/>
              <a:gd name="connsiteX64" fmla="*/ 2762864 w 3795252"/>
              <a:gd name="connsiteY64" fmla="*/ 2939845 h 3028336"/>
              <a:gd name="connsiteX65" fmla="*/ 2812026 w 3795252"/>
              <a:gd name="connsiteY65" fmla="*/ 2930013 h 3028336"/>
              <a:gd name="connsiteX66" fmla="*/ 2979174 w 3795252"/>
              <a:gd name="connsiteY66" fmla="*/ 2880852 h 3028336"/>
              <a:gd name="connsiteX67" fmla="*/ 3028335 w 3795252"/>
              <a:gd name="connsiteY67" fmla="*/ 2861187 h 3028336"/>
              <a:gd name="connsiteX68" fmla="*/ 3067664 w 3795252"/>
              <a:gd name="connsiteY68" fmla="*/ 2851355 h 3028336"/>
              <a:gd name="connsiteX69" fmla="*/ 3136490 w 3795252"/>
              <a:gd name="connsiteY69" fmla="*/ 2812026 h 3028336"/>
              <a:gd name="connsiteX70" fmla="*/ 3165987 w 3795252"/>
              <a:gd name="connsiteY70" fmla="*/ 2802194 h 3028336"/>
              <a:gd name="connsiteX71" fmla="*/ 3224981 w 3795252"/>
              <a:gd name="connsiteY71" fmla="*/ 2762865 h 3028336"/>
              <a:gd name="connsiteX72" fmla="*/ 3362632 w 3795252"/>
              <a:gd name="connsiteY72" fmla="*/ 2635045 h 3028336"/>
              <a:gd name="connsiteX73" fmla="*/ 3431458 w 3795252"/>
              <a:gd name="connsiteY73" fmla="*/ 2576052 h 3028336"/>
              <a:gd name="connsiteX74" fmla="*/ 3480619 w 3795252"/>
              <a:gd name="connsiteY74" fmla="*/ 2536723 h 3028336"/>
              <a:gd name="connsiteX75" fmla="*/ 3569110 w 3795252"/>
              <a:gd name="connsiteY75" fmla="*/ 2428568 h 3028336"/>
              <a:gd name="connsiteX76" fmla="*/ 3608439 w 3795252"/>
              <a:gd name="connsiteY76" fmla="*/ 2310581 h 3028336"/>
              <a:gd name="connsiteX77" fmla="*/ 3637935 w 3795252"/>
              <a:gd name="connsiteY77" fmla="*/ 2241755 h 3028336"/>
              <a:gd name="connsiteX78" fmla="*/ 3657600 w 3795252"/>
              <a:gd name="connsiteY78" fmla="*/ 2163097 h 3028336"/>
              <a:gd name="connsiteX79" fmla="*/ 3696929 w 3795252"/>
              <a:gd name="connsiteY79" fmla="*/ 2035278 h 3028336"/>
              <a:gd name="connsiteX80" fmla="*/ 3716593 w 3795252"/>
              <a:gd name="connsiteY80" fmla="*/ 1956620 h 3028336"/>
              <a:gd name="connsiteX81" fmla="*/ 3736258 w 3795252"/>
              <a:gd name="connsiteY81" fmla="*/ 1868129 h 3028336"/>
              <a:gd name="connsiteX82" fmla="*/ 3765755 w 3795252"/>
              <a:gd name="connsiteY82" fmla="*/ 1789471 h 3028336"/>
              <a:gd name="connsiteX83" fmla="*/ 3795252 w 3795252"/>
              <a:gd name="connsiteY83" fmla="*/ 1465007 h 3028336"/>
              <a:gd name="connsiteX84" fmla="*/ 3775587 w 3795252"/>
              <a:gd name="connsiteY84" fmla="*/ 1150374 h 3028336"/>
              <a:gd name="connsiteX85" fmla="*/ 3765755 w 3795252"/>
              <a:gd name="connsiteY85" fmla="*/ 1081549 h 3028336"/>
              <a:gd name="connsiteX86" fmla="*/ 3746090 w 3795252"/>
              <a:gd name="connsiteY86" fmla="*/ 1032387 h 3028336"/>
              <a:gd name="connsiteX87" fmla="*/ 3706761 w 3795252"/>
              <a:gd name="connsiteY87" fmla="*/ 934065 h 3028336"/>
              <a:gd name="connsiteX88" fmla="*/ 3667432 w 3795252"/>
              <a:gd name="connsiteY88" fmla="*/ 835742 h 3028336"/>
              <a:gd name="connsiteX89" fmla="*/ 3637935 w 3795252"/>
              <a:gd name="connsiteY89" fmla="*/ 796413 h 3028336"/>
              <a:gd name="connsiteX90" fmla="*/ 3618271 w 3795252"/>
              <a:gd name="connsiteY90" fmla="*/ 747252 h 3028336"/>
              <a:gd name="connsiteX91" fmla="*/ 3529781 w 3795252"/>
              <a:gd name="connsiteY91" fmla="*/ 609600 h 3028336"/>
              <a:gd name="connsiteX92" fmla="*/ 3490452 w 3795252"/>
              <a:gd name="connsiteY92" fmla="*/ 560439 h 3028336"/>
              <a:gd name="connsiteX93" fmla="*/ 3451123 w 3795252"/>
              <a:gd name="connsiteY93" fmla="*/ 501445 h 3028336"/>
              <a:gd name="connsiteX94" fmla="*/ 3392129 w 3795252"/>
              <a:gd name="connsiteY94" fmla="*/ 442452 h 3028336"/>
              <a:gd name="connsiteX95" fmla="*/ 3372464 w 3795252"/>
              <a:gd name="connsiteY95" fmla="*/ 412955 h 3028336"/>
              <a:gd name="connsiteX96" fmla="*/ 3293806 w 3795252"/>
              <a:gd name="connsiteY96" fmla="*/ 353961 h 3028336"/>
              <a:gd name="connsiteX97" fmla="*/ 3254477 w 3795252"/>
              <a:gd name="connsiteY97" fmla="*/ 334297 h 3028336"/>
              <a:gd name="connsiteX98" fmla="*/ 3185652 w 3795252"/>
              <a:gd name="connsiteY98" fmla="*/ 285136 h 3028336"/>
              <a:gd name="connsiteX99" fmla="*/ 3116826 w 3795252"/>
              <a:gd name="connsiteY99" fmla="*/ 255639 h 3028336"/>
              <a:gd name="connsiteX100" fmla="*/ 3087329 w 3795252"/>
              <a:gd name="connsiteY100" fmla="*/ 235974 h 3028336"/>
              <a:gd name="connsiteX101" fmla="*/ 3038168 w 3795252"/>
              <a:gd name="connsiteY101" fmla="*/ 216310 h 3028336"/>
              <a:gd name="connsiteX102" fmla="*/ 2998839 w 3795252"/>
              <a:gd name="connsiteY102" fmla="*/ 196645 h 3028336"/>
              <a:gd name="connsiteX103" fmla="*/ 2959510 w 3795252"/>
              <a:gd name="connsiteY103" fmla="*/ 186813 h 3028336"/>
              <a:gd name="connsiteX104" fmla="*/ 2880852 w 3795252"/>
              <a:gd name="connsiteY104" fmla="*/ 147484 h 3028336"/>
              <a:gd name="connsiteX105" fmla="*/ 2782529 w 3795252"/>
              <a:gd name="connsiteY105" fmla="*/ 108155 h 3028336"/>
              <a:gd name="connsiteX106" fmla="*/ 2733368 w 3795252"/>
              <a:gd name="connsiteY106" fmla="*/ 88490 h 3028336"/>
              <a:gd name="connsiteX107" fmla="*/ 2684206 w 3795252"/>
              <a:gd name="connsiteY107" fmla="*/ 68826 h 3028336"/>
              <a:gd name="connsiteX108" fmla="*/ 2635045 w 3795252"/>
              <a:gd name="connsiteY108" fmla="*/ 58994 h 3028336"/>
              <a:gd name="connsiteX109" fmla="*/ 2497393 w 3795252"/>
              <a:gd name="connsiteY109" fmla="*/ 19665 h 3028336"/>
              <a:gd name="connsiteX110" fmla="*/ 2310581 w 3795252"/>
              <a:gd name="connsiteY110" fmla="*/ 0 h 3028336"/>
              <a:gd name="connsiteX111" fmla="*/ 1504335 w 3795252"/>
              <a:gd name="connsiteY111" fmla="*/ 9832 h 3028336"/>
              <a:gd name="connsiteX112" fmla="*/ 1573161 w 3795252"/>
              <a:gd name="connsiteY112" fmla="*/ 19665 h 30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3795252" h="3028336">
                <a:moveTo>
                  <a:pt x="1573161" y="19665"/>
                </a:moveTo>
                <a:cubicBezTo>
                  <a:pt x="1573161" y="22942"/>
                  <a:pt x="1527136" y="25351"/>
                  <a:pt x="1504335" y="29497"/>
                </a:cubicBezTo>
                <a:cubicBezTo>
                  <a:pt x="1471640" y="35441"/>
                  <a:pt x="1436804" y="48730"/>
                  <a:pt x="1406013" y="58994"/>
                </a:cubicBezTo>
                <a:lnTo>
                  <a:pt x="1376516" y="68826"/>
                </a:lnTo>
                <a:lnTo>
                  <a:pt x="1347019" y="78658"/>
                </a:lnTo>
                <a:cubicBezTo>
                  <a:pt x="1327355" y="91768"/>
                  <a:pt x="1311201" y="113352"/>
                  <a:pt x="1288026" y="117987"/>
                </a:cubicBezTo>
                <a:cubicBezTo>
                  <a:pt x="1274682" y="120656"/>
                  <a:pt x="1215400" y="131703"/>
                  <a:pt x="1199535" y="137652"/>
                </a:cubicBezTo>
                <a:cubicBezTo>
                  <a:pt x="1185811" y="142798"/>
                  <a:pt x="1173678" y="151542"/>
                  <a:pt x="1160206" y="157316"/>
                </a:cubicBezTo>
                <a:cubicBezTo>
                  <a:pt x="1150680" y="161399"/>
                  <a:pt x="1139770" y="162116"/>
                  <a:pt x="1130710" y="167149"/>
                </a:cubicBezTo>
                <a:cubicBezTo>
                  <a:pt x="1110050" y="178627"/>
                  <a:pt x="1091982" y="194319"/>
                  <a:pt x="1071716" y="206478"/>
                </a:cubicBezTo>
                <a:cubicBezTo>
                  <a:pt x="1064856" y="210594"/>
                  <a:pt x="1006032" y="244827"/>
                  <a:pt x="993058" y="255639"/>
                </a:cubicBezTo>
                <a:cubicBezTo>
                  <a:pt x="934937" y="304073"/>
                  <a:pt x="996963" y="271776"/>
                  <a:pt x="914400" y="304800"/>
                </a:cubicBezTo>
                <a:cubicBezTo>
                  <a:pt x="904568" y="314632"/>
                  <a:pt x="895460" y="325248"/>
                  <a:pt x="884903" y="334297"/>
                </a:cubicBezTo>
                <a:cubicBezTo>
                  <a:pt x="863556" y="352594"/>
                  <a:pt x="839425" y="367893"/>
                  <a:pt x="816077" y="383458"/>
                </a:cubicBezTo>
                <a:cubicBezTo>
                  <a:pt x="812800" y="393290"/>
                  <a:pt x="810880" y="403685"/>
                  <a:pt x="806245" y="412955"/>
                </a:cubicBezTo>
                <a:cubicBezTo>
                  <a:pt x="800960" y="423524"/>
                  <a:pt x="790730" y="431388"/>
                  <a:pt x="786581" y="442452"/>
                </a:cubicBezTo>
                <a:cubicBezTo>
                  <a:pt x="761724" y="508737"/>
                  <a:pt x="794877" y="474252"/>
                  <a:pt x="757084" y="530942"/>
                </a:cubicBezTo>
                <a:cubicBezTo>
                  <a:pt x="738904" y="558212"/>
                  <a:pt x="716269" y="582330"/>
                  <a:pt x="698090" y="609600"/>
                </a:cubicBezTo>
                <a:lnTo>
                  <a:pt x="678426" y="639097"/>
                </a:lnTo>
                <a:cubicBezTo>
                  <a:pt x="675148" y="652207"/>
                  <a:pt x="673338" y="665773"/>
                  <a:pt x="668593" y="678426"/>
                </a:cubicBezTo>
                <a:cubicBezTo>
                  <a:pt x="657899" y="706943"/>
                  <a:pt x="645567" y="722799"/>
                  <a:pt x="629264" y="747252"/>
                </a:cubicBezTo>
                <a:cubicBezTo>
                  <a:pt x="608470" y="830431"/>
                  <a:pt x="636797" y="745785"/>
                  <a:pt x="589935" y="816078"/>
                </a:cubicBezTo>
                <a:cubicBezTo>
                  <a:pt x="533017" y="901454"/>
                  <a:pt x="644706" y="780971"/>
                  <a:pt x="550606" y="875071"/>
                </a:cubicBezTo>
                <a:cubicBezTo>
                  <a:pt x="534275" y="907735"/>
                  <a:pt x="532125" y="916100"/>
                  <a:pt x="511277" y="943897"/>
                </a:cubicBezTo>
                <a:cubicBezTo>
                  <a:pt x="498686" y="960685"/>
                  <a:pt x="483589" y="975597"/>
                  <a:pt x="471948" y="993058"/>
                </a:cubicBezTo>
                <a:cubicBezTo>
                  <a:pt x="463818" y="1005253"/>
                  <a:pt x="459556" y="1019661"/>
                  <a:pt x="452284" y="1032387"/>
                </a:cubicBezTo>
                <a:cubicBezTo>
                  <a:pt x="446421" y="1042647"/>
                  <a:pt x="439174" y="1052052"/>
                  <a:pt x="432619" y="1061884"/>
                </a:cubicBezTo>
                <a:cubicBezTo>
                  <a:pt x="426064" y="1081549"/>
                  <a:pt x="424453" y="1103631"/>
                  <a:pt x="412955" y="1120878"/>
                </a:cubicBezTo>
                <a:cubicBezTo>
                  <a:pt x="393203" y="1150505"/>
                  <a:pt x="388598" y="1154769"/>
                  <a:pt x="373626" y="1189703"/>
                </a:cubicBezTo>
                <a:cubicBezTo>
                  <a:pt x="369543" y="1199229"/>
                  <a:pt x="368428" y="1209930"/>
                  <a:pt x="363793" y="1219200"/>
                </a:cubicBezTo>
                <a:cubicBezTo>
                  <a:pt x="358508" y="1229769"/>
                  <a:pt x="349414" y="1238128"/>
                  <a:pt x="344129" y="1248697"/>
                </a:cubicBezTo>
                <a:cubicBezTo>
                  <a:pt x="339494" y="1257967"/>
                  <a:pt x="338380" y="1268668"/>
                  <a:pt x="334297" y="1278194"/>
                </a:cubicBezTo>
                <a:cubicBezTo>
                  <a:pt x="319329" y="1313119"/>
                  <a:pt x="314715" y="1317399"/>
                  <a:pt x="294968" y="1347020"/>
                </a:cubicBezTo>
                <a:cubicBezTo>
                  <a:pt x="270028" y="1471711"/>
                  <a:pt x="303448" y="1337062"/>
                  <a:pt x="265471" y="1425678"/>
                </a:cubicBezTo>
                <a:cubicBezTo>
                  <a:pt x="227381" y="1514557"/>
                  <a:pt x="285339" y="1420459"/>
                  <a:pt x="235974" y="1494503"/>
                </a:cubicBezTo>
                <a:cubicBezTo>
                  <a:pt x="229419" y="1514168"/>
                  <a:pt x="225580" y="1534957"/>
                  <a:pt x="216310" y="1553497"/>
                </a:cubicBezTo>
                <a:cubicBezTo>
                  <a:pt x="203200" y="1579716"/>
                  <a:pt x="184091" y="1603716"/>
                  <a:pt x="176981" y="1632155"/>
                </a:cubicBezTo>
                <a:cubicBezTo>
                  <a:pt x="173703" y="1645265"/>
                  <a:pt x="171031" y="1658541"/>
                  <a:pt x="167148" y="1671484"/>
                </a:cubicBezTo>
                <a:cubicBezTo>
                  <a:pt x="161192" y="1691338"/>
                  <a:pt x="151549" y="1710152"/>
                  <a:pt x="147484" y="1730478"/>
                </a:cubicBezTo>
                <a:cubicBezTo>
                  <a:pt x="123755" y="1849122"/>
                  <a:pt x="138387" y="1797095"/>
                  <a:pt x="108155" y="1887794"/>
                </a:cubicBezTo>
                <a:lnTo>
                  <a:pt x="58993" y="2035278"/>
                </a:lnTo>
                <a:lnTo>
                  <a:pt x="49161" y="2064774"/>
                </a:lnTo>
                <a:lnTo>
                  <a:pt x="39329" y="2094271"/>
                </a:lnTo>
                <a:cubicBezTo>
                  <a:pt x="36052" y="2117213"/>
                  <a:pt x="33643" y="2140296"/>
                  <a:pt x="29497" y="2163097"/>
                </a:cubicBezTo>
                <a:cubicBezTo>
                  <a:pt x="17238" y="2230520"/>
                  <a:pt x="23870" y="2175770"/>
                  <a:pt x="9832" y="2231923"/>
                </a:cubicBezTo>
                <a:cubicBezTo>
                  <a:pt x="5779" y="2248136"/>
                  <a:pt x="3277" y="2264697"/>
                  <a:pt x="0" y="2281084"/>
                </a:cubicBezTo>
                <a:cubicBezTo>
                  <a:pt x="3277" y="2326968"/>
                  <a:pt x="4752" y="2373016"/>
                  <a:pt x="9832" y="2418736"/>
                </a:cubicBezTo>
                <a:cubicBezTo>
                  <a:pt x="12627" y="2443895"/>
                  <a:pt x="22715" y="2463825"/>
                  <a:pt x="29497" y="2487561"/>
                </a:cubicBezTo>
                <a:cubicBezTo>
                  <a:pt x="36625" y="2512507"/>
                  <a:pt x="39058" y="2532813"/>
                  <a:pt x="49161" y="2556387"/>
                </a:cubicBezTo>
                <a:cubicBezTo>
                  <a:pt x="54935" y="2569859"/>
                  <a:pt x="63383" y="2582107"/>
                  <a:pt x="68826" y="2595716"/>
                </a:cubicBezTo>
                <a:cubicBezTo>
                  <a:pt x="103929" y="2683473"/>
                  <a:pt x="70321" y="2627456"/>
                  <a:pt x="108155" y="2684207"/>
                </a:cubicBezTo>
                <a:cubicBezTo>
                  <a:pt x="111432" y="2694039"/>
                  <a:pt x="111513" y="2705610"/>
                  <a:pt x="117987" y="2713703"/>
                </a:cubicBezTo>
                <a:cubicBezTo>
                  <a:pt x="162091" y="2768832"/>
                  <a:pt x="171865" y="2772564"/>
                  <a:pt x="216310" y="2802194"/>
                </a:cubicBezTo>
                <a:cubicBezTo>
                  <a:pt x="272024" y="2885765"/>
                  <a:pt x="180260" y="2756312"/>
                  <a:pt x="294968" y="2871020"/>
                </a:cubicBezTo>
                <a:cubicBezTo>
                  <a:pt x="340966" y="2917018"/>
                  <a:pt x="305558" y="2887828"/>
                  <a:pt x="363793" y="2920181"/>
                </a:cubicBezTo>
                <a:cubicBezTo>
                  <a:pt x="380499" y="2929462"/>
                  <a:pt x="395211" y="2942580"/>
                  <a:pt x="412955" y="2949678"/>
                </a:cubicBezTo>
                <a:cubicBezTo>
                  <a:pt x="428471" y="2955884"/>
                  <a:pt x="445729" y="2956233"/>
                  <a:pt x="462116" y="2959510"/>
                </a:cubicBezTo>
                <a:cubicBezTo>
                  <a:pt x="534221" y="2995562"/>
                  <a:pt x="466745" y="2966136"/>
                  <a:pt x="550606" y="2989007"/>
                </a:cubicBezTo>
                <a:cubicBezTo>
                  <a:pt x="673019" y="3022393"/>
                  <a:pt x="546349" y="2998129"/>
                  <a:pt x="668593" y="3018503"/>
                </a:cubicBezTo>
                <a:cubicBezTo>
                  <a:pt x="678425" y="3021781"/>
                  <a:pt x="687726" y="3028336"/>
                  <a:pt x="698090" y="3028336"/>
                </a:cubicBezTo>
                <a:cubicBezTo>
                  <a:pt x="1086718" y="3028336"/>
                  <a:pt x="2073440" y="3014560"/>
                  <a:pt x="2526890" y="3008671"/>
                </a:cubicBezTo>
                <a:cubicBezTo>
                  <a:pt x="2540000" y="3005394"/>
                  <a:pt x="2553226" y="3002551"/>
                  <a:pt x="2566219" y="2998839"/>
                </a:cubicBezTo>
                <a:cubicBezTo>
                  <a:pt x="2623697" y="2982417"/>
                  <a:pt x="2565894" y="2994541"/>
                  <a:pt x="2635045" y="2979174"/>
                </a:cubicBezTo>
                <a:cubicBezTo>
                  <a:pt x="2651359" y="2975549"/>
                  <a:pt x="2667993" y="2973395"/>
                  <a:pt x="2684206" y="2969342"/>
                </a:cubicBezTo>
                <a:cubicBezTo>
                  <a:pt x="2722431" y="2959786"/>
                  <a:pt x="2717731" y="2953385"/>
                  <a:pt x="2762864" y="2939845"/>
                </a:cubicBezTo>
                <a:cubicBezTo>
                  <a:pt x="2778871" y="2935043"/>
                  <a:pt x="2795993" y="2934728"/>
                  <a:pt x="2812026" y="2930013"/>
                </a:cubicBezTo>
                <a:cubicBezTo>
                  <a:pt x="3001637" y="2874246"/>
                  <a:pt x="2866880" y="2903310"/>
                  <a:pt x="2979174" y="2880852"/>
                </a:cubicBezTo>
                <a:cubicBezTo>
                  <a:pt x="2995561" y="2874297"/>
                  <a:pt x="3011591" y="2866768"/>
                  <a:pt x="3028335" y="2861187"/>
                </a:cubicBezTo>
                <a:cubicBezTo>
                  <a:pt x="3041155" y="2856914"/>
                  <a:pt x="3055011" y="2856100"/>
                  <a:pt x="3067664" y="2851355"/>
                </a:cubicBezTo>
                <a:cubicBezTo>
                  <a:pt x="3136612" y="2825499"/>
                  <a:pt x="3079439" y="2840551"/>
                  <a:pt x="3136490" y="2812026"/>
                </a:cubicBezTo>
                <a:cubicBezTo>
                  <a:pt x="3145760" y="2807391"/>
                  <a:pt x="3156155" y="2805471"/>
                  <a:pt x="3165987" y="2802194"/>
                </a:cubicBezTo>
                <a:cubicBezTo>
                  <a:pt x="3185652" y="2789084"/>
                  <a:pt x="3208269" y="2779577"/>
                  <a:pt x="3224981" y="2762865"/>
                </a:cubicBezTo>
                <a:cubicBezTo>
                  <a:pt x="3300609" y="2687237"/>
                  <a:pt x="3289741" y="2693358"/>
                  <a:pt x="3362632" y="2635045"/>
                </a:cubicBezTo>
                <a:cubicBezTo>
                  <a:pt x="3527431" y="2503205"/>
                  <a:pt x="3293346" y="2696900"/>
                  <a:pt x="3431458" y="2576052"/>
                </a:cubicBezTo>
                <a:cubicBezTo>
                  <a:pt x="3447251" y="2562233"/>
                  <a:pt x="3465021" y="2550762"/>
                  <a:pt x="3480619" y="2536723"/>
                </a:cubicBezTo>
                <a:cubicBezTo>
                  <a:pt x="3521158" y="2500238"/>
                  <a:pt x="3542761" y="2476874"/>
                  <a:pt x="3569110" y="2428568"/>
                </a:cubicBezTo>
                <a:cubicBezTo>
                  <a:pt x="3591090" y="2388271"/>
                  <a:pt x="3592774" y="2354445"/>
                  <a:pt x="3608439" y="2310581"/>
                </a:cubicBezTo>
                <a:cubicBezTo>
                  <a:pt x="3616834" y="2287075"/>
                  <a:pt x="3630042" y="2265434"/>
                  <a:pt x="3637935" y="2241755"/>
                </a:cubicBezTo>
                <a:cubicBezTo>
                  <a:pt x="3646481" y="2216116"/>
                  <a:pt x="3650175" y="2189083"/>
                  <a:pt x="3657600" y="2163097"/>
                </a:cubicBezTo>
                <a:cubicBezTo>
                  <a:pt x="3669847" y="2120235"/>
                  <a:pt x="3684683" y="2078140"/>
                  <a:pt x="3696929" y="2035278"/>
                </a:cubicBezTo>
                <a:cubicBezTo>
                  <a:pt x="3704354" y="2009292"/>
                  <a:pt x="3710403" y="1982928"/>
                  <a:pt x="3716593" y="1956620"/>
                </a:cubicBezTo>
                <a:cubicBezTo>
                  <a:pt x="3723514" y="1927207"/>
                  <a:pt x="3727732" y="1897118"/>
                  <a:pt x="3736258" y="1868129"/>
                </a:cubicBezTo>
                <a:cubicBezTo>
                  <a:pt x="3744159" y="1841265"/>
                  <a:pt x="3755923" y="1815690"/>
                  <a:pt x="3765755" y="1789471"/>
                </a:cubicBezTo>
                <a:cubicBezTo>
                  <a:pt x="3790860" y="1563521"/>
                  <a:pt x="3781470" y="1671715"/>
                  <a:pt x="3795252" y="1465007"/>
                </a:cubicBezTo>
                <a:cubicBezTo>
                  <a:pt x="3788697" y="1360129"/>
                  <a:pt x="3783647" y="1255147"/>
                  <a:pt x="3775587" y="1150374"/>
                </a:cubicBezTo>
                <a:cubicBezTo>
                  <a:pt x="3773810" y="1127268"/>
                  <a:pt x="3771376" y="1104032"/>
                  <a:pt x="3765755" y="1081549"/>
                </a:cubicBezTo>
                <a:cubicBezTo>
                  <a:pt x="3761474" y="1064426"/>
                  <a:pt x="3752122" y="1048974"/>
                  <a:pt x="3746090" y="1032387"/>
                </a:cubicBezTo>
                <a:cubicBezTo>
                  <a:pt x="3713691" y="943288"/>
                  <a:pt x="3741424" y="1003389"/>
                  <a:pt x="3706761" y="934065"/>
                </a:cubicBezTo>
                <a:cubicBezTo>
                  <a:pt x="3694717" y="885889"/>
                  <a:pt x="3697895" y="886514"/>
                  <a:pt x="3667432" y="835742"/>
                </a:cubicBezTo>
                <a:cubicBezTo>
                  <a:pt x="3659001" y="821690"/>
                  <a:pt x="3645893" y="810738"/>
                  <a:pt x="3637935" y="796413"/>
                </a:cubicBezTo>
                <a:cubicBezTo>
                  <a:pt x="3629364" y="780985"/>
                  <a:pt x="3626164" y="763038"/>
                  <a:pt x="3618271" y="747252"/>
                </a:cubicBezTo>
                <a:cubicBezTo>
                  <a:pt x="3603308" y="717325"/>
                  <a:pt x="3538581" y="621920"/>
                  <a:pt x="3529781" y="609600"/>
                </a:cubicBezTo>
                <a:cubicBezTo>
                  <a:pt x="3517583" y="592523"/>
                  <a:pt x="3502795" y="577411"/>
                  <a:pt x="3490452" y="560439"/>
                </a:cubicBezTo>
                <a:cubicBezTo>
                  <a:pt x="3476551" y="541325"/>
                  <a:pt x="3467835" y="518157"/>
                  <a:pt x="3451123" y="501445"/>
                </a:cubicBezTo>
                <a:cubicBezTo>
                  <a:pt x="3431458" y="481781"/>
                  <a:pt x="3407555" y="465591"/>
                  <a:pt x="3392129" y="442452"/>
                </a:cubicBezTo>
                <a:cubicBezTo>
                  <a:pt x="3385574" y="432620"/>
                  <a:pt x="3380820" y="421311"/>
                  <a:pt x="3372464" y="412955"/>
                </a:cubicBezTo>
                <a:cubicBezTo>
                  <a:pt x="3359857" y="400348"/>
                  <a:pt x="3314984" y="366063"/>
                  <a:pt x="3293806" y="353961"/>
                </a:cubicBezTo>
                <a:cubicBezTo>
                  <a:pt x="3281080" y="346689"/>
                  <a:pt x="3266843" y="342166"/>
                  <a:pt x="3254477" y="334297"/>
                </a:cubicBezTo>
                <a:cubicBezTo>
                  <a:pt x="3230691" y="319161"/>
                  <a:pt x="3210130" y="299124"/>
                  <a:pt x="3185652" y="285136"/>
                </a:cubicBezTo>
                <a:cubicBezTo>
                  <a:pt x="3163981" y="272752"/>
                  <a:pt x="3139151" y="266802"/>
                  <a:pt x="3116826" y="255639"/>
                </a:cubicBezTo>
                <a:cubicBezTo>
                  <a:pt x="3106257" y="250354"/>
                  <a:pt x="3097898" y="241259"/>
                  <a:pt x="3087329" y="235974"/>
                </a:cubicBezTo>
                <a:cubicBezTo>
                  <a:pt x="3071543" y="228081"/>
                  <a:pt x="3054296" y="223478"/>
                  <a:pt x="3038168" y="216310"/>
                </a:cubicBezTo>
                <a:cubicBezTo>
                  <a:pt x="3024774" y="210357"/>
                  <a:pt x="3012563" y="201791"/>
                  <a:pt x="2998839" y="196645"/>
                </a:cubicBezTo>
                <a:cubicBezTo>
                  <a:pt x="2986186" y="191900"/>
                  <a:pt x="2972330" y="191086"/>
                  <a:pt x="2959510" y="186813"/>
                </a:cubicBezTo>
                <a:cubicBezTo>
                  <a:pt x="2825055" y="141996"/>
                  <a:pt x="2974793" y="190842"/>
                  <a:pt x="2880852" y="147484"/>
                </a:cubicBezTo>
                <a:cubicBezTo>
                  <a:pt x="2848802" y="132692"/>
                  <a:pt x="2815303" y="121265"/>
                  <a:pt x="2782529" y="108155"/>
                </a:cubicBezTo>
                <a:lnTo>
                  <a:pt x="2733368" y="88490"/>
                </a:lnTo>
                <a:cubicBezTo>
                  <a:pt x="2716981" y="81935"/>
                  <a:pt x="2701513" y="72287"/>
                  <a:pt x="2684206" y="68826"/>
                </a:cubicBezTo>
                <a:cubicBezTo>
                  <a:pt x="2667819" y="65549"/>
                  <a:pt x="2651168" y="63391"/>
                  <a:pt x="2635045" y="58994"/>
                </a:cubicBezTo>
                <a:cubicBezTo>
                  <a:pt x="2586490" y="45751"/>
                  <a:pt x="2549121" y="24838"/>
                  <a:pt x="2497393" y="19665"/>
                </a:cubicBezTo>
                <a:cubicBezTo>
                  <a:pt x="2369540" y="6879"/>
                  <a:pt x="2431807" y="13469"/>
                  <a:pt x="2310581" y="0"/>
                </a:cubicBezTo>
                <a:cubicBezTo>
                  <a:pt x="2041832" y="3277"/>
                  <a:pt x="1772910" y="-367"/>
                  <a:pt x="1504335" y="9832"/>
                </a:cubicBezTo>
                <a:cubicBezTo>
                  <a:pt x="1492526" y="10280"/>
                  <a:pt x="1573161" y="16388"/>
                  <a:pt x="1573161" y="19665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219200" y="3224981"/>
            <a:ext cx="3795252" cy="3028336"/>
          </a:xfrm>
          <a:custGeom>
            <a:avLst/>
            <a:gdLst>
              <a:gd name="connsiteX0" fmla="*/ 1573161 w 3795252"/>
              <a:gd name="connsiteY0" fmla="*/ 19665 h 3028336"/>
              <a:gd name="connsiteX1" fmla="*/ 1504335 w 3795252"/>
              <a:gd name="connsiteY1" fmla="*/ 29497 h 3028336"/>
              <a:gd name="connsiteX2" fmla="*/ 1406013 w 3795252"/>
              <a:gd name="connsiteY2" fmla="*/ 58994 h 3028336"/>
              <a:gd name="connsiteX3" fmla="*/ 1376516 w 3795252"/>
              <a:gd name="connsiteY3" fmla="*/ 68826 h 3028336"/>
              <a:gd name="connsiteX4" fmla="*/ 1347019 w 3795252"/>
              <a:gd name="connsiteY4" fmla="*/ 78658 h 3028336"/>
              <a:gd name="connsiteX5" fmla="*/ 1288026 w 3795252"/>
              <a:gd name="connsiteY5" fmla="*/ 117987 h 3028336"/>
              <a:gd name="connsiteX6" fmla="*/ 1199535 w 3795252"/>
              <a:gd name="connsiteY6" fmla="*/ 137652 h 3028336"/>
              <a:gd name="connsiteX7" fmla="*/ 1160206 w 3795252"/>
              <a:gd name="connsiteY7" fmla="*/ 157316 h 3028336"/>
              <a:gd name="connsiteX8" fmla="*/ 1130710 w 3795252"/>
              <a:gd name="connsiteY8" fmla="*/ 167149 h 3028336"/>
              <a:gd name="connsiteX9" fmla="*/ 1071716 w 3795252"/>
              <a:gd name="connsiteY9" fmla="*/ 206478 h 3028336"/>
              <a:gd name="connsiteX10" fmla="*/ 993058 w 3795252"/>
              <a:gd name="connsiteY10" fmla="*/ 255639 h 3028336"/>
              <a:gd name="connsiteX11" fmla="*/ 914400 w 3795252"/>
              <a:gd name="connsiteY11" fmla="*/ 304800 h 3028336"/>
              <a:gd name="connsiteX12" fmla="*/ 884903 w 3795252"/>
              <a:gd name="connsiteY12" fmla="*/ 334297 h 3028336"/>
              <a:gd name="connsiteX13" fmla="*/ 816077 w 3795252"/>
              <a:gd name="connsiteY13" fmla="*/ 383458 h 3028336"/>
              <a:gd name="connsiteX14" fmla="*/ 806245 w 3795252"/>
              <a:gd name="connsiteY14" fmla="*/ 412955 h 3028336"/>
              <a:gd name="connsiteX15" fmla="*/ 786581 w 3795252"/>
              <a:gd name="connsiteY15" fmla="*/ 442452 h 3028336"/>
              <a:gd name="connsiteX16" fmla="*/ 757084 w 3795252"/>
              <a:gd name="connsiteY16" fmla="*/ 530942 h 3028336"/>
              <a:gd name="connsiteX17" fmla="*/ 698090 w 3795252"/>
              <a:gd name="connsiteY17" fmla="*/ 609600 h 3028336"/>
              <a:gd name="connsiteX18" fmla="*/ 678426 w 3795252"/>
              <a:gd name="connsiteY18" fmla="*/ 639097 h 3028336"/>
              <a:gd name="connsiteX19" fmla="*/ 668593 w 3795252"/>
              <a:gd name="connsiteY19" fmla="*/ 678426 h 3028336"/>
              <a:gd name="connsiteX20" fmla="*/ 629264 w 3795252"/>
              <a:gd name="connsiteY20" fmla="*/ 747252 h 3028336"/>
              <a:gd name="connsiteX21" fmla="*/ 589935 w 3795252"/>
              <a:gd name="connsiteY21" fmla="*/ 816078 h 3028336"/>
              <a:gd name="connsiteX22" fmla="*/ 550606 w 3795252"/>
              <a:gd name="connsiteY22" fmla="*/ 875071 h 3028336"/>
              <a:gd name="connsiteX23" fmla="*/ 511277 w 3795252"/>
              <a:gd name="connsiteY23" fmla="*/ 943897 h 3028336"/>
              <a:gd name="connsiteX24" fmla="*/ 471948 w 3795252"/>
              <a:gd name="connsiteY24" fmla="*/ 993058 h 3028336"/>
              <a:gd name="connsiteX25" fmla="*/ 452284 w 3795252"/>
              <a:gd name="connsiteY25" fmla="*/ 1032387 h 3028336"/>
              <a:gd name="connsiteX26" fmla="*/ 432619 w 3795252"/>
              <a:gd name="connsiteY26" fmla="*/ 1061884 h 3028336"/>
              <a:gd name="connsiteX27" fmla="*/ 412955 w 3795252"/>
              <a:gd name="connsiteY27" fmla="*/ 1120878 h 3028336"/>
              <a:gd name="connsiteX28" fmla="*/ 373626 w 3795252"/>
              <a:gd name="connsiteY28" fmla="*/ 1189703 h 3028336"/>
              <a:gd name="connsiteX29" fmla="*/ 363793 w 3795252"/>
              <a:gd name="connsiteY29" fmla="*/ 1219200 h 3028336"/>
              <a:gd name="connsiteX30" fmla="*/ 344129 w 3795252"/>
              <a:gd name="connsiteY30" fmla="*/ 1248697 h 3028336"/>
              <a:gd name="connsiteX31" fmla="*/ 334297 w 3795252"/>
              <a:gd name="connsiteY31" fmla="*/ 1278194 h 3028336"/>
              <a:gd name="connsiteX32" fmla="*/ 294968 w 3795252"/>
              <a:gd name="connsiteY32" fmla="*/ 1347020 h 3028336"/>
              <a:gd name="connsiteX33" fmla="*/ 265471 w 3795252"/>
              <a:gd name="connsiteY33" fmla="*/ 1425678 h 3028336"/>
              <a:gd name="connsiteX34" fmla="*/ 235974 w 3795252"/>
              <a:gd name="connsiteY34" fmla="*/ 1494503 h 3028336"/>
              <a:gd name="connsiteX35" fmla="*/ 216310 w 3795252"/>
              <a:gd name="connsiteY35" fmla="*/ 1553497 h 3028336"/>
              <a:gd name="connsiteX36" fmla="*/ 176981 w 3795252"/>
              <a:gd name="connsiteY36" fmla="*/ 1632155 h 3028336"/>
              <a:gd name="connsiteX37" fmla="*/ 167148 w 3795252"/>
              <a:gd name="connsiteY37" fmla="*/ 1671484 h 3028336"/>
              <a:gd name="connsiteX38" fmla="*/ 147484 w 3795252"/>
              <a:gd name="connsiteY38" fmla="*/ 1730478 h 3028336"/>
              <a:gd name="connsiteX39" fmla="*/ 108155 w 3795252"/>
              <a:gd name="connsiteY39" fmla="*/ 1887794 h 3028336"/>
              <a:gd name="connsiteX40" fmla="*/ 58993 w 3795252"/>
              <a:gd name="connsiteY40" fmla="*/ 2035278 h 3028336"/>
              <a:gd name="connsiteX41" fmla="*/ 49161 w 3795252"/>
              <a:gd name="connsiteY41" fmla="*/ 2064774 h 3028336"/>
              <a:gd name="connsiteX42" fmla="*/ 39329 w 3795252"/>
              <a:gd name="connsiteY42" fmla="*/ 2094271 h 3028336"/>
              <a:gd name="connsiteX43" fmla="*/ 29497 w 3795252"/>
              <a:gd name="connsiteY43" fmla="*/ 2163097 h 3028336"/>
              <a:gd name="connsiteX44" fmla="*/ 9832 w 3795252"/>
              <a:gd name="connsiteY44" fmla="*/ 2231923 h 3028336"/>
              <a:gd name="connsiteX45" fmla="*/ 0 w 3795252"/>
              <a:gd name="connsiteY45" fmla="*/ 2281084 h 3028336"/>
              <a:gd name="connsiteX46" fmla="*/ 9832 w 3795252"/>
              <a:gd name="connsiteY46" fmla="*/ 2418736 h 3028336"/>
              <a:gd name="connsiteX47" fmla="*/ 29497 w 3795252"/>
              <a:gd name="connsiteY47" fmla="*/ 2487561 h 3028336"/>
              <a:gd name="connsiteX48" fmla="*/ 49161 w 3795252"/>
              <a:gd name="connsiteY48" fmla="*/ 2556387 h 3028336"/>
              <a:gd name="connsiteX49" fmla="*/ 68826 w 3795252"/>
              <a:gd name="connsiteY49" fmla="*/ 2595716 h 3028336"/>
              <a:gd name="connsiteX50" fmla="*/ 108155 w 3795252"/>
              <a:gd name="connsiteY50" fmla="*/ 2684207 h 3028336"/>
              <a:gd name="connsiteX51" fmla="*/ 117987 w 3795252"/>
              <a:gd name="connsiteY51" fmla="*/ 2713703 h 3028336"/>
              <a:gd name="connsiteX52" fmla="*/ 216310 w 3795252"/>
              <a:gd name="connsiteY52" fmla="*/ 2802194 h 3028336"/>
              <a:gd name="connsiteX53" fmla="*/ 294968 w 3795252"/>
              <a:gd name="connsiteY53" fmla="*/ 2871020 h 3028336"/>
              <a:gd name="connsiteX54" fmla="*/ 363793 w 3795252"/>
              <a:gd name="connsiteY54" fmla="*/ 2920181 h 3028336"/>
              <a:gd name="connsiteX55" fmla="*/ 412955 w 3795252"/>
              <a:gd name="connsiteY55" fmla="*/ 2949678 h 3028336"/>
              <a:gd name="connsiteX56" fmla="*/ 462116 w 3795252"/>
              <a:gd name="connsiteY56" fmla="*/ 2959510 h 3028336"/>
              <a:gd name="connsiteX57" fmla="*/ 550606 w 3795252"/>
              <a:gd name="connsiteY57" fmla="*/ 2989007 h 3028336"/>
              <a:gd name="connsiteX58" fmla="*/ 668593 w 3795252"/>
              <a:gd name="connsiteY58" fmla="*/ 3018503 h 3028336"/>
              <a:gd name="connsiteX59" fmla="*/ 698090 w 3795252"/>
              <a:gd name="connsiteY59" fmla="*/ 3028336 h 3028336"/>
              <a:gd name="connsiteX60" fmla="*/ 2526890 w 3795252"/>
              <a:gd name="connsiteY60" fmla="*/ 3008671 h 3028336"/>
              <a:gd name="connsiteX61" fmla="*/ 2566219 w 3795252"/>
              <a:gd name="connsiteY61" fmla="*/ 2998839 h 3028336"/>
              <a:gd name="connsiteX62" fmla="*/ 2635045 w 3795252"/>
              <a:gd name="connsiteY62" fmla="*/ 2979174 h 3028336"/>
              <a:gd name="connsiteX63" fmla="*/ 2684206 w 3795252"/>
              <a:gd name="connsiteY63" fmla="*/ 2969342 h 3028336"/>
              <a:gd name="connsiteX64" fmla="*/ 2762864 w 3795252"/>
              <a:gd name="connsiteY64" fmla="*/ 2939845 h 3028336"/>
              <a:gd name="connsiteX65" fmla="*/ 2812026 w 3795252"/>
              <a:gd name="connsiteY65" fmla="*/ 2930013 h 3028336"/>
              <a:gd name="connsiteX66" fmla="*/ 2979174 w 3795252"/>
              <a:gd name="connsiteY66" fmla="*/ 2880852 h 3028336"/>
              <a:gd name="connsiteX67" fmla="*/ 3028335 w 3795252"/>
              <a:gd name="connsiteY67" fmla="*/ 2861187 h 3028336"/>
              <a:gd name="connsiteX68" fmla="*/ 3067664 w 3795252"/>
              <a:gd name="connsiteY68" fmla="*/ 2851355 h 3028336"/>
              <a:gd name="connsiteX69" fmla="*/ 3136490 w 3795252"/>
              <a:gd name="connsiteY69" fmla="*/ 2812026 h 3028336"/>
              <a:gd name="connsiteX70" fmla="*/ 3165987 w 3795252"/>
              <a:gd name="connsiteY70" fmla="*/ 2802194 h 3028336"/>
              <a:gd name="connsiteX71" fmla="*/ 3224981 w 3795252"/>
              <a:gd name="connsiteY71" fmla="*/ 2762865 h 3028336"/>
              <a:gd name="connsiteX72" fmla="*/ 3362632 w 3795252"/>
              <a:gd name="connsiteY72" fmla="*/ 2635045 h 3028336"/>
              <a:gd name="connsiteX73" fmla="*/ 3431458 w 3795252"/>
              <a:gd name="connsiteY73" fmla="*/ 2576052 h 3028336"/>
              <a:gd name="connsiteX74" fmla="*/ 3480619 w 3795252"/>
              <a:gd name="connsiteY74" fmla="*/ 2536723 h 3028336"/>
              <a:gd name="connsiteX75" fmla="*/ 3569110 w 3795252"/>
              <a:gd name="connsiteY75" fmla="*/ 2428568 h 3028336"/>
              <a:gd name="connsiteX76" fmla="*/ 3608439 w 3795252"/>
              <a:gd name="connsiteY76" fmla="*/ 2310581 h 3028336"/>
              <a:gd name="connsiteX77" fmla="*/ 3637935 w 3795252"/>
              <a:gd name="connsiteY77" fmla="*/ 2241755 h 3028336"/>
              <a:gd name="connsiteX78" fmla="*/ 3657600 w 3795252"/>
              <a:gd name="connsiteY78" fmla="*/ 2163097 h 3028336"/>
              <a:gd name="connsiteX79" fmla="*/ 3696929 w 3795252"/>
              <a:gd name="connsiteY79" fmla="*/ 2035278 h 3028336"/>
              <a:gd name="connsiteX80" fmla="*/ 3716593 w 3795252"/>
              <a:gd name="connsiteY80" fmla="*/ 1956620 h 3028336"/>
              <a:gd name="connsiteX81" fmla="*/ 3736258 w 3795252"/>
              <a:gd name="connsiteY81" fmla="*/ 1868129 h 3028336"/>
              <a:gd name="connsiteX82" fmla="*/ 3765755 w 3795252"/>
              <a:gd name="connsiteY82" fmla="*/ 1789471 h 3028336"/>
              <a:gd name="connsiteX83" fmla="*/ 3795252 w 3795252"/>
              <a:gd name="connsiteY83" fmla="*/ 1465007 h 3028336"/>
              <a:gd name="connsiteX84" fmla="*/ 3775587 w 3795252"/>
              <a:gd name="connsiteY84" fmla="*/ 1150374 h 3028336"/>
              <a:gd name="connsiteX85" fmla="*/ 3765755 w 3795252"/>
              <a:gd name="connsiteY85" fmla="*/ 1081549 h 3028336"/>
              <a:gd name="connsiteX86" fmla="*/ 3746090 w 3795252"/>
              <a:gd name="connsiteY86" fmla="*/ 1032387 h 3028336"/>
              <a:gd name="connsiteX87" fmla="*/ 3706761 w 3795252"/>
              <a:gd name="connsiteY87" fmla="*/ 934065 h 3028336"/>
              <a:gd name="connsiteX88" fmla="*/ 3667432 w 3795252"/>
              <a:gd name="connsiteY88" fmla="*/ 835742 h 3028336"/>
              <a:gd name="connsiteX89" fmla="*/ 3637935 w 3795252"/>
              <a:gd name="connsiteY89" fmla="*/ 796413 h 3028336"/>
              <a:gd name="connsiteX90" fmla="*/ 3618271 w 3795252"/>
              <a:gd name="connsiteY90" fmla="*/ 747252 h 3028336"/>
              <a:gd name="connsiteX91" fmla="*/ 3529781 w 3795252"/>
              <a:gd name="connsiteY91" fmla="*/ 609600 h 3028336"/>
              <a:gd name="connsiteX92" fmla="*/ 3490452 w 3795252"/>
              <a:gd name="connsiteY92" fmla="*/ 560439 h 3028336"/>
              <a:gd name="connsiteX93" fmla="*/ 3451123 w 3795252"/>
              <a:gd name="connsiteY93" fmla="*/ 501445 h 3028336"/>
              <a:gd name="connsiteX94" fmla="*/ 3392129 w 3795252"/>
              <a:gd name="connsiteY94" fmla="*/ 442452 h 3028336"/>
              <a:gd name="connsiteX95" fmla="*/ 3372464 w 3795252"/>
              <a:gd name="connsiteY95" fmla="*/ 412955 h 3028336"/>
              <a:gd name="connsiteX96" fmla="*/ 3293806 w 3795252"/>
              <a:gd name="connsiteY96" fmla="*/ 353961 h 3028336"/>
              <a:gd name="connsiteX97" fmla="*/ 3254477 w 3795252"/>
              <a:gd name="connsiteY97" fmla="*/ 334297 h 3028336"/>
              <a:gd name="connsiteX98" fmla="*/ 3185652 w 3795252"/>
              <a:gd name="connsiteY98" fmla="*/ 285136 h 3028336"/>
              <a:gd name="connsiteX99" fmla="*/ 3116826 w 3795252"/>
              <a:gd name="connsiteY99" fmla="*/ 255639 h 3028336"/>
              <a:gd name="connsiteX100" fmla="*/ 3087329 w 3795252"/>
              <a:gd name="connsiteY100" fmla="*/ 235974 h 3028336"/>
              <a:gd name="connsiteX101" fmla="*/ 3038168 w 3795252"/>
              <a:gd name="connsiteY101" fmla="*/ 216310 h 3028336"/>
              <a:gd name="connsiteX102" fmla="*/ 2998839 w 3795252"/>
              <a:gd name="connsiteY102" fmla="*/ 196645 h 3028336"/>
              <a:gd name="connsiteX103" fmla="*/ 2959510 w 3795252"/>
              <a:gd name="connsiteY103" fmla="*/ 186813 h 3028336"/>
              <a:gd name="connsiteX104" fmla="*/ 2880852 w 3795252"/>
              <a:gd name="connsiteY104" fmla="*/ 147484 h 3028336"/>
              <a:gd name="connsiteX105" fmla="*/ 2782529 w 3795252"/>
              <a:gd name="connsiteY105" fmla="*/ 108155 h 3028336"/>
              <a:gd name="connsiteX106" fmla="*/ 2733368 w 3795252"/>
              <a:gd name="connsiteY106" fmla="*/ 88490 h 3028336"/>
              <a:gd name="connsiteX107" fmla="*/ 2684206 w 3795252"/>
              <a:gd name="connsiteY107" fmla="*/ 68826 h 3028336"/>
              <a:gd name="connsiteX108" fmla="*/ 2635045 w 3795252"/>
              <a:gd name="connsiteY108" fmla="*/ 58994 h 3028336"/>
              <a:gd name="connsiteX109" fmla="*/ 2497393 w 3795252"/>
              <a:gd name="connsiteY109" fmla="*/ 19665 h 3028336"/>
              <a:gd name="connsiteX110" fmla="*/ 2310581 w 3795252"/>
              <a:gd name="connsiteY110" fmla="*/ 0 h 3028336"/>
              <a:gd name="connsiteX111" fmla="*/ 1504335 w 3795252"/>
              <a:gd name="connsiteY111" fmla="*/ 9832 h 3028336"/>
              <a:gd name="connsiteX112" fmla="*/ 1573161 w 3795252"/>
              <a:gd name="connsiteY112" fmla="*/ 19665 h 30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3795252" h="3028336">
                <a:moveTo>
                  <a:pt x="1573161" y="19665"/>
                </a:moveTo>
                <a:cubicBezTo>
                  <a:pt x="1573161" y="22942"/>
                  <a:pt x="1527136" y="25351"/>
                  <a:pt x="1504335" y="29497"/>
                </a:cubicBezTo>
                <a:cubicBezTo>
                  <a:pt x="1471640" y="35441"/>
                  <a:pt x="1436804" y="48730"/>
                  <a:pt x="1406013" y="58994"/>
                </a:cubicBezTo>
                <a:lnTo>
                  <a:pt x="1376516" y="68826"/>
                </a:lnTo>
                <a:lnTo>
                  <a:pt x="1347019" y="78658"/>
                </a:lnTo>
                <a:cubicBezTo>
                  <a:pt x="1327355" y="91768"/>
                  <a:pt x="1311201" y="113352"/>
                  <a:pt x="1288026" y="117987"/>
                </a:cubicBezTo>
                <a:cubicBezTo>
                  <a:pt x="1274682" y="120656"/>
                  <a:pt x="1215400" y="131703"/>
                  <a:pt x="1199535" y="137652"/>
                </a:cubicBezTo>
                <a:cubicBezTo>
                  <a:pt x="1185811" y="142798"/>
                  <a:pt x="1173678" y="151542"/>
                  <a:pt x="1160206" y="157316"/>
                </a:cubicBezTo>
                <a:cubicBezTo>
                  <a:pt x="1150680" y="161399"/>
                  <a:pt x="1139770" y="162116"/>
                  <a:pt x="1130710" y="167149"/>
                </a:cubicBezTo>
                <a:cubicBezTo>
                  <a:pt x="1110050" y="178627"/>
                  <a:pt x="1091982" y="194319"/>
                  <a:pt x="1071716" y="206478"/>
                </a:cubicBezTo>
                <a:cubicBezTo>
                  <a:pt x="1064856" y="210594"/>
                  <a:pt x="1006032" y="244827"/>
                  <a:pt x="993058" y="255639"/>
                </a:cubicBezTo>
                <a:cubicBezTo>
                  <a:pt x="934937" y="304073"/>
                  <a:pt x="996963" y="271776"/>
                  <a:pt x="914400" y="304800"/>
                </a:cubicBezTo>
                <a:cubicBezTo>
                  <a:pt x="904568" y="314632"/>
                  <a:pt x="895460" y="325248"/>
                  <a:pt x="884903" y="334297"/>
                </a:cubicBezTo>
                <a:cubicBezTo>
                  <a:pt x="863556" y="352594"/>
                  <a:pt x="839425" y="367893"/>
                  <a:pt x="816077" y="383458"/>
                </a:cubicBezTo>
                <a:cubicBezTo>
                  <a:pt x="812800" y="393290"/>
                  <a:pt x="810880" y="403685"/>
                  <a:pt x="806245" y="412955"/>
                </a:cubicBezTo>
                <a:cubicBezTo>
                  <a:pt x="800960" y="423524"/>
                  <a:pt x="790730" y="431388"/>
                  <a:pt x="786581" y="442452"/>
                </a:cubicBezTo>
                <a:cubicBezTo>
                  <a:pt x="761724" y="508737"/>
                  <a:pt x="794877" y="474252"/>
                  <a:pt x="757084" y="530942"/>
                </a:cubicBezTo>
                <a:cubicBezTo>
                  <a:pt x="738904" y="558212"/>
                  <a:pt x="716269" y="582330"/>
                  <a:pt x="698090" y="609600"/>
                </a:cubicBezTo>
                <a:lnTo>
                  <a:pt x="678426" y="639097"/>
                </a:lnTo>
                <a:cubicBezTo>
                  <a:pt x="675148" y="652207"/>
                  <a:pt x="673338" y="665773"/>
                  <a:pt x="668593" y="678426"/>
                </a:cubicBezTo>
                <a:cubicBezTo>
                  <a:pt x="657899" y="706943"/>
                  <a:pt x="645567" y="722799"/>
                  <a:pt x="629264" y="747252"/>
                </a:cubicBezTo>
                <a:cubicBezTo>
                  <a:pt x="608470" y="830431"/>
                  <a:pt x="636797" y="745785"/>
                  <a:pt x="589935" y="816078"/>
                </a:cubicBezTo>
                <a:cubicBezTo>
                  <a:pt x="533017" y="901454"/>
                  <a:pt x="644706" y="780971"/>
                  <a:pt x="550606" y="875071"/>
                </a:cubicBezTo>
                <a:cubicBezTo>
                  <a:pt x="534275" y="907735"/>
                  <a:pt x="532125" y="916100"/>
                  <a:pt x="511277" y="943897"/>
                </a:cubicBezTo>
                <a:cubicBezTo>
                  <a:pt x="498686" y="960685"/>
                  <a:pt x="483589" y="975597"/>
                  <a:pt x="471948" y="993058"/>
                </a:cubicBezTo>
                <a:cubicBezTo>
                  <a:pt x="463818" y="1005253"/>
                  <a:pt x="459556" y="1019661"/>
                  <a:pt x="452284" y="1032387"/>
                </a:cubicBezTo>
                <a:cubicBezTo>
                  <a:pt x="446421" y="1042647"/>
                  <a:pt x="439174" y="1052052"/>
                  <a:pt x="432619" y="1061884"/>
                </a:cubicBezTo>
                <a:cubicBezTo>
                  <a:pt x="426064" y="1081549"/>
                  <a:pt x="424453" y="1103631"/>
                  <a:pt x="412955" y="1120878"/>
                </a:cubicBezTo>
                <a:cubicBezTo>
                  <a:pt x="393203" y="1150505"/>
                  <a:pt x="388598" y="1154769"/>
                  <a:pt x="373626" y="1189703"/>
                </a:cubicBezTo>
                <a:cubicBezTo>
                  <a:pt x="369543" y="1199229"/>
                  <a:pt x="368428" y="1209930"/>
                  <a:pt x="363793" y="1219200"/>
                </a:cubicBezTo>
                <a:cubicBezTo>
                  <a:pt x="358508" y="1229769"/>
                  <a:pt x="349414" y="1238128"/>
                  <a:pt x="344129" y="1248697"/>
                </a:cubicBezTo>
                <a:cubicBezTo>
                  <a:pt x="339494" y="1257967"/>
                  <a:pt x="338380" y="1268668"/>
                  <a:pt x="334297" y="1278194"/>
                </a:cubicBezTo>
                <a:cubicBezTo>
                  <a:pt x="319329" y="1313119"/>
                  <a:pt x="314715" y="1317399"/>
                  <a:pt x="294968" y="1347020"/>
                </a:cubicBezTo>
                <a:cubicBezTo>
                  <a:pt x="270028" y="1471711"/>
                  <a:pt x="303448" y="1337062"/>
                  <a:pt x="265471" y="1425678"/>
                </a:cubicBezTo>
                <a:cubicBezTo>
                  <a:pt x="227381" y="1514557"/>
                  <a:pt x="285339" y="1420459"/>
                  <a:pt x="235974" y="1494503"/>
                </a:cubicBezTo>
                <a:cubicBezTo>
                  <a:pt x="229419" y="1514168"/>
                  <a:pt x="225580" y="1534957"/>
                  <a:pt x="216310" y="1553497"/>
                </a:cubicBezTo>
                <a:cubicBezTo>
                  <a:pt x="203200" y="1579716"/>
                  <a:pt x="184091" y="1603716"/>
                  <a:pt x="176981" y="1632155"/>
                </a:cubicBezTo>
                <a:cubicBezTo>
                  <a:pt x="173703" y="1645265"/>
                  <a:pt x="171031" y="1658541"/>
                  <a:pt x="167148" y="1671484"/>
                </a:cubicBezTo>
                <a:cubicBezTo>
                  <a:pt x="161192" y="1691338"/>
                  <a:pt x="151549" y="1710152"/>
                  <a:pt x="147484" y="1730478"/>
                </a:cubicBezTo>
                <a:cubicBezTo>
                  <a:pt x="123755" y="1849122"/>
                  <a:pt x="138387" y="1797095"/>
                  <a:pt x="108155" y="1887794"/>
                </a:cubicBezTo>
                <a:lnTo>
                  <a:pt x="58993" y="2035278"/>
                </a:lnTo>
                <a:lnTo>
                  <a:pt x="49161" y="2064774"/>
                </a:lnTo>
                <a:lnTo>
                  <a:pt x="39329" y="2094271"/>
                </a:lnTo>
                <a:cubicBezTo>
                  <a:pt x="36052" y="2117213"/>
                  <a:pt x="33643" y="2140296"/>
                  <a:pt x="29497" y="2163097"/>
                </a:cubicBezTo>
                <a:cubicBezTo>
                  <a:pt x="17238" y="2230520"/>
                  <a:pt x="23870" y="2175770"/>
                  <a:pt x="9832" y="2231923"/>
                </a:cubicBezTo>
                <a:cubicBezTo>
                  <a:pt x="5779" y="2248136"/>
                  <a:pt x="3277" y="2264697"/>
                  <a:pt x="0" y="2281084"/>
                </a:cubicBezTo>
                <a:cubicBezTo>
                  <a:pt x="3277" y="2326968"/>
                  <a:pt x="4752" y="2373016"/>
                  <a:pt x="9832" y="2418736"/>
                </a:cubicBezTo>
                <a:cubicBezTo>
                  <a:pt x="12627" y="2443895"/>
                  <a:pt x="22715" y="2463825"/>
                  <a:pt x="29497" y="2487561"/>
                </a:cubicBezTo>
                <a:cubicBezTo>
                  <a:pt x="36625" y="2512507"/>
                  <a:pt x="39058" y="2532813"/>
                  <a:pt x="49161" y="2556387"/>
                </a:cubicBezTo>
                <a:cubicBezTo>
                  <a:pt x="54935" y="2569859"/>
                  <a:pt x="63383" y="2582107"/>
                  <a:pt x="68826" y="2595716"/>
                </a:cubicBezTo>
                <a:cubicBezTo>
                  <a:pt x="103929" y="2683473"/>
                  <a:pt x="70321" y="2627456"/>
                  <a:pt x="108155" y="2684207"/>
                </a:cubicBezTo>
                <a:cubicBezTo>
                  <a:pt x="111432" y="2694039"/>
                  <a:pt x="111513" y="2705610"/>
                  <a:pt x="117987" y="2713703"/>
                </a:cubicBezTo>
                <a:cubicBezTo>
                  <a:pt x="162091" y="2768832"/>
                  <a:pt x="171865" y="2772564"/>
                  <a:pt x="216310" y="2802194"/>
                </a:cubicBezTo>
                <a:cubicBezTo>
                  <a:pt x="272024" y="2885765"/>
                  <a:pt x="180260" y="2756312"/>
                  <a:pt x="294968" y="2871020"/>
                </a:cubicBezTo>
                <a:cubicBezTo>
                  <a:pt x="340966" y="2917018"/>
                  <a:pt x="305558" y="2887828"/>
                  <a:pt x="363793" y="2920181"/>
                </a:cubicBezTo>
                <a:cubicBezTo>
                  <a:pt x="380499" y="2929462"/>
                  <a:pt x="395211" y="2942580"/>
                  <a:pt x="412955" y="2949678"/>
                </a:cubicBezTo>
                <a:cubicBezTo>
                  <a:pt x="428471" y="2955884"/>
                  <a:pt x="445729" y="2956233"/>
                  <a:pt x="462116" y="2959510"/>
                </a:cubicBezTo>
                <a:cubicBezTo>
                  <a:pt x="534221" y="2995562"/>
                  <a:pt x="466745" y="2966136"/>
                  <a:pt x="550606" y="2989007"/>
                </a:cubicBezTo>
                <a:cubicBezTo>
                  <a:pt x="673019" y="3022393"/>
                  <a:pt x="546349" y="2998129"/>
                  <a:pt x="668593" y="3018503"/>
                </a:cubicBezTo>
                <a:cubicBezTo>
                  <a:pt x="678425" y="3021781"/>
                  <a:pt x="687726" y="3028336"/>
                  <a:pt x="698090" y="3028336"/>
                </a:cubicBezTo>
                <a:cubicBezTo>
                  <a:pt x="1086718" y="3028336"/>
                  <a:pt x="2073440" y="3014560"/>
                  <a:pt x="2526890" y="3008671"/>
                </a:cubicBezTo>
                <a:cubicBezTo>
                  <a:pt x="2540000" y="3005394"/>
                  <a:pt x="2553226" y="3002551"/>
                  <a:pt x="2566219" y="2998839"/>
                </a:cubicBezTo>
                <a:cubicBezTo>
                  <a:pt x="2623697" y="2982417"/>
                  <a:pt x="2565894" y="2994541"/>
                  <a:pt x="2635045" y="2979174"/>
                </a:cubicBezTo>
                <a:cubicBezTo>
                  <a:pt x="2651359" y="2975549"/>
                  <a:pt x="2667993" y="2973395"/>
                  <a:pt x="2684206" y="2969342"/>
                </a:cubicBezTo>
                <a:cubicBezTo>
                  <a:pt x="2722431" y="2959786"/>
                  <a:pt x="2717731" y="2953385"/>
                  <a:pt x="2762864" y="2939845"/>
                </a:cubicBezTo>
                <a:cubicBezTo>
                  <a:pt x="2778871" y="2935043"/>
                  <a:pt x="2795993" y="2934728"/>
                  <a:pt x="2812026" y="2930013"/>
                </a:cubicBezTo>
                <a:cubicBezTo>
                  <a:pt x="3001637" y="2874246"/>
                  <a:pt x="2866880" y="2903310"/>
                  <a:pt x="2979174" y="2880852"/>
                </a:cubicBezTo>
                <a:cubicBezTo>
                  <a:pt x="2995561" y="2874297"/>
                  <a:pt x="3011591" y="2866768"/>
                  <a:pt x="3028335" y="2861187"/>
                </a:cubicBezTo>
                <a:cubicBezTo>
                  <a:pt x="3041155" y="2856914"/>
                  <a:pt x="3055011" y="2856100"/>
                  <a:pt x="3067664" y="2851355"/>
                </a:cubicBezTo>
                <a:cubicBezTo>
                  <a:pt x="3136612" y="2825499"/>
                  <a:pt x="3079439" y="2840551"/>
                  <a:pt x="3136490" y="2812026"/>
                </a:cubicBezTo>
                <a:cubicBezTo>
                  <a:pt x="3145760" y="2807391"/>
                  <a:pt x="3156155" y="2805471"/>
                  <a:pt x="3165987" y="2802194"/>
                </a:cubicBezTo>
                <a:cubicBezTo>
                  <a:pt x="3185652" y="2789084"/>
                  <a:pt x="3208269" y="2779577"/>
                  <a:pt x="3224981" y="2762865"/>
                </a:cubicBezTo>
                <a:cubicBezTo>
                  <a:pt x="3300609" y="2687237"/>
                  <a:pt x="3289741" y="2693358"/>
                  <a:pt x="3362632" y="2635045"/>
                </a:cubicBezTo>
                <a:cubicBezTo>
                  <a:pt x="3527431" y="2503205"/>
                  <a:pt x="3293346" y="2696900"/>
                  <a:pt x="3431458" y="2576052"/>
                </a:cubicBezTo>
                <a:cubicBezTo>
                  <a:pt x="3447251" y="2562233"/>
                  <a:pt x="3465021" y="2550762"/>
                  <a:pt x="3480619" y="2536723"/>
                </a:cubicBezTo>
                <a:cubicBezTo>
                  <a:pt x="3521158" y="2500238"/>
                  <a:pt x="3542761" y="2476874"/>
                  <a:pt x="3569110" y="2428568"/>
                </a:cubicBezTo>
                <a:cubicBezTo>
                  <a:pt x="3591090" y="2388271"/>
                  <a:pt x="3592774" y="2354445"/>
                  <a:pt x="3608439" y="2310581"/>
                </a:cubicBezTo>
                <a:cubicBezTo>
                  <a:pt x="3616834" y="2287075"/>
                  <a:pt x="3630042" y="2265434"/>
                  <a:pt x="3637935" y="2241755"/>
                </a:cubicBezTo>
                <a:cubicBezTo>
                  <a:pt x="3646481" y="2216116"/>
                  <a:pt x="3650175" y="2189083"/>
                  <a:pt x="3657600" y="2163097"/>
                </a:cubicBezTo>
                <a:cubicBezTo>
                  <a:pt x="3669847" y="2120235"/>
                  <a:pt x="3684683" y="2078140"/>
                  <a:pt x="3696929" y="2035278"/>
                </a:cubicBezTo>
                <a:cubicBezTo>
                  <a:pt x="3704354" y="2009292"/>
                  <a:pt x="3710403" y="1982928"/>
                  <a:pt x="3716593" y="1956620"/>
                </a:cubicBezTo>
                <a:cubicBezTo>
                  <a:pt x="3723514" y="1927207"/>
                  <a:pt x="3727732" y="1897118"/>
                  <a:pt x="3736258" y="1868129"/>
                </a:cubicBezTo>
                <a:cubicBezTo>
                  <a:pt x="3744159" y="1841265"/>
                  <a:pt x="3755923" y="1815690"/>
                  <a:pt x="3765755" y="1789471"/>
                </a:cubicBezTo>
                <a:cubicBezTo>
                  <a:pt x="3790860" y="1563521"/>
                  <a:pt x="3781470" y="1671715"/>
                  <a:pt x="3795252" y="1465007"/>
                </a:cubicBezTo>
                <a:cubicBezTo>
                  <a:pt x="3788697" y="1360129"/>
                  <a:pt x="3783647" y="1255147"/>
                  <a:pt x="3775587" y="1150374"/>
                </a:cubicBezTo>
                <a:cubicBezTo>
                  <a:pt x="3773810" y="1127268"/>
                  <a:pt x="3771376" y="1104032"/>
                  <a:pt x="3765755" y="1081549"/>
                </a:cubicBezTo>
                <a:cubicBezTo>
                  <a:pt x="3761474" y="1064426"/>
                  <a:pt x="3752122" y="1048974"/>
                  <a:pt x="3746090" y="1032387"/>
                </a:cubicBezTo>
                <a:cubicBezTo>
                  <a:pt x="3713691" y="943288"/>
                  <a:pt x="3741424" y="1003389"/>
                  <a:pt x="3706761" y="934065"/>
                </a:cubicBezTo>
                <a:cubicBezTo>
                  <a:pt x="3694717" y="885889"/>
                  <a:pt x="3697895" y="886514"/>
                  <a:pt x="3667432" y="835742"/>
                </a:cubicBezTo>
                <a:cubicBezTo>
                  <a:pt x="3659001" y="821690"/>
                  <a:pt x="3645893" y="810738"/>
                  <a:pt x="3637935" y="796413"/>
                </a:cubicBezTo>
                <a:cubicBezTo>
                  <a:pt x="3629364" y="780985"/>
                  <a:pt x="3626164" y="763038"/>
                  <a:pt x="3618271" y="747252"/>
                </a:cubicBezTo>
                <a:cubicBezTo>
                  <a:pt x="3603308" y="717325"/>
                  <a:pt x="3538581" y="621920"/>
                  <a:pt x="3529781" y="609600"/>
                </a:cubicBezTo>
                <a:cubicBezTo>
                  <a:pt x="3517583" y="592523"/>
                  <a:pt x="3502795" y="577411"/>
                  <a:pt x="3490452" y="560439"/>
                </a:cubicBezTo>
                <a:cubicBezTo>
                  <a:pt x="3476551" y="541325"/>
                  <a:pt x="3467835" y="518157"/>
                  <a:pt x="3451123" y="501445"/>
                </a:cubicBezTo>
                <a:cubicBezTo>
                  <a:pt x="3431458" y="481781"/>
                  <a:pt x="3407555" y="465591"/>
                  <a:pt x="3392129" y="442452"/>
                </a:cubicBezTo>
                <a:cubicBezTo>
                  <a:pt x="3385574" y="432620"/>
                  <a:pt x="3380820" y="421311"/>
                  <a:pt x="3372464" y="412955"/>
                </a:cubicBezTo>
                <a:cubicBezTo>
                  <a:pt x="3359857" y="400348"/>
                  <a:pt x="3314984" y="366063"/>
                  <a:pt x="3293806" y="353961"/>
                </a:cubicBezTo>
                <a:cubicBezTo>
                  <a:pt x="3281080" y="346689"/>
                  <a:pt x="3266843" y="342166"/>
                  <a:pt x="3254477" y="334297"/>
                </a:cubicBezTo>
                <a:cubicBezTo>
                  <a:pt x="3230691" y="319161"/>
                  <a:pt x="3210130" y="299124"/>
                  <a:pt x="3185652" y="285136"/>
                </a:cubicBezTo>
                <a:cubicBezTo>
                  <a:pt x="3163981" y="272752"/>
                  <a:pt x="3139151" y="266802"/>
                  <a:pt x="3116826" y="255639"/>
                </a:cubicBezTo>
                <a:cubicBezTo>
                  <a:pt x="3106257" y="250354"/>
                  <a:pt x="3097898" y="241259"/>
                  <a:pt x="3087329" y="235974"/>
                </a:cubicBezTo>
                <a:cubicBezTo>
                  <a:pt x="3071543" y="228081"/>
                  <a:pt x="3054296" y="223478"/>
                  <a:pt x="3038168" y="216310"/>
                </a:cubicBezTo>
                <a:cubicBezTo>
                  <a:pt x="3024774" y="210357"/>
                  <a:pt x="3012563" y="201791"/>
                  <a:pt x="2998839" y="196645"/>
                </a:cubicBezTo>
                <a:cubicBezTo>
                  <a:pt x="2986186" y="191900"/>
                  <a:pt x="2972330" y="191086"/>
                  <a:pt x="2959510" y="186813"/>
                </a:cubicBezTo>
                <a:cubicBezTo>
                  <a:pt x="2825055" y="141996"/>
                  <a:pt x="2974793" y="190842"/>
                  <a:pt x="2880852" y="147484"/>
                </a:cubicBezTo>
                <a:cubicBezTo>
                  <a:pt x="2848802" y="132692"/>
                  <a:pt x="2815303" y="121265"/>
                  <a:pt x="2782529" y="108155"/>
                </a:cubicBezTo>
                <a:lnTo>
                  <a:pt x="2733368" y="88490"/>
                </a:lnTo>
                <a:cubicBezTo>
                  <a:pt x="2716981" y="81935"/>
                  <a:pt x="2701513" y="72287"/>
                  <a:pt x="2684206" y="68826"/>
                </a:cubicBezTo>
                <a:cubicBezTo>
                  <a:pt x="2667819" y="65549"/>
                  <a:pt x="2651168" y="63391"/>
                  <a:pt x="2635045" y="58994"/>
                </a:cubicBezTo>
                <a:cubicBezTo>
                  <a:pt x="2586490" y="45751"/>
                  <a:pt x="2549121" y="24838"/>
                  <a:pt x="2497393" y="19665"/>
                </a:cubicBezTo>
                <a:cubicBezTo>
                  <a:pt x="2369540" y="6879"/>
                  <a:pt x="2431807" y="13469"/>
                  <a:pt x="2310581" y="0"/>
                </a:cubicBezTo>
                <a:cubicBezTo>
                  <a:pt x="2041832" y="3277"/>
                  <a:pt x="1772910" y="-367"/>
                  <a:pt x="1504335" y="9832"/>
                </a:cubicBezTo>
                <a:cubicBezTo>
                  <a:pt x="1492526" y="10280"/>
                  <a:pt x="1573161" y="16388"/>
                  <a:pt x="1573161" y="19665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931742" y="2812026"/>
            <a:ext cx="3903406" cy="2851355"/>
          </a:xfrm>
          <a:prstGeom prst="lin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TextBox 6"/>
          <p:cNvSpPr txBox="1"/>
          <p:nvPr/>
        </p:nvSpPr>
        <p:spPr>
          <a:xfrm>
            <a:off x="8994025" y="1754039"/>
            <a:ext cx="2694039" cy="646331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Če smo shranili  rešitev </a:t>
            </a:r>
            <a:r>
              <a:rPr lang="sl-SI" dirty="0" err="1" smtClean="0"/>
              <a:t>fib</a:t>
            </a:r>
            <a:r>
              <a:rPr lang="sl-SI" dirty="0" smtClean="0"/>
              <a:t>(5)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880360" y="3417570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8386240" y="2794878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4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Drevo klicev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980" y="2194560"/>
            <a:ext cx="8743721" cy="3607724"/>
          </a:xfrm>
        </p:spPr>
      </p:pic>
      <p:sp>
        <p:nvSpPr>
          <p:cNvPr id="3" name="Freeform 2"/>
          <p:cNvSpPr/>
          <p:nvPr/>
        </p:nvSpPr>
        <p:spPr>
          <a:xfrm>
            <a:off x="6931742" y="2635045"/>
            <a:ext cx="3795252" cy="3028336"/>
          </a:xfrm>
          <a:custGeom>
            <a:avLst/>
            <a:gdLst>
              <a:gd name="connsiteX0" fmla="*/ 1573161 w 3795252"/>
              <a:gd name="connsiteY0" fmla="*/ 19665 h 3028336"/>
              <a:gd name="connsiteX1" fmla="*/ 1504335 w 3795252"/>
              <a:gd name="connsiteY1" fmla="*/ 29497 h 3028336"/>
              <a:gd name="connsiteX2" fmla="*/ 1406013 w 3795252"/>
              <a:gd name="connsiteY2" fmla="*/ 58994 h 3028336"/>
              <a:gd name="connsiteX3" fmla="*/ 1376516 w 3795252"/>
              <a:gd name="connsiteY3" fmla="*/ 68826 h 3028336"/>
              <a:gd name="connsiteX4" fmla="*/ 1347019 w 3795252"/>
              <a:gd name="connsiteY4" fmla="*/ 78658 h 3028336"/>
              <a:gd name="connsiteX5" fmla="*/ 1288026 w 3795252"/>
              <a:gd name="connsiteY5" fmla="*/ 117987 h 3028336"/>
              <a:gd name="connsiteX6" fmla="*/ 1199535 w 3795252"/>
              <a:gd name="connsiteY6" fmla="*/ 137652 h 3028336"/>
              <a:gd name="connsiteX7" fmla="*/ 1160206 w 3795252"/>
              <a:gd name="connsiteY7" fmla="*/ 157316 h 3028336"/>
              <a:gd name="connsiteX8" fmla="*/ 1130710 w 3795252"/>
              <a:gd name="connsiteY8" fmla="*/ 167149 h 3028336"/>
              <a:gd name="connsiteX9" fmla="*/ 1071716 w 3795252"/>
              <a:gd name="connsiteY9" fmla="*/ 206478 h 3028336"/>
              <a:gd name="connsiteX10" fmla="*/ 993058 w 3795252"/>
              <a:gd name="connsiteY10" fmla="*/ 255639 h 3028336"/>
              <a:gd name="connsiteX11" fmla="*/ 914400 w 3795252"/>
              <a:gd name="connsiteY11" fmla="*/ 304800 h 3028336"/>
              <a:gd name="connsiteX12" fmla="*/ 884903 w 3795252"/>
              <a:gd name="connsiteY12" fmla="*/ 334297 h 3028336"/>
              <a:gd name="connsiteX13" fmla="*/ 816077 w 3795252"/>
              <a:gd name="connsiteY13" fmla="*/ 383458 h 3028336"/>
              <a:gd name="connsiteX14" fmla="*/ 806245 w 3795252"/>
              <a:gd name="connsiteY14" fmla="*/ 412955 h 3028336"/>
              <a:gd name="connsiteX15" fmla="*/ 786581 w 3795252"/>
              <a:gd name="connsiteY15" fmla="*/ 442452 h 3028336"/>
              <a:gd name="connsiteX16" fmla="*/ 757084 w 3795252"/>
              <a:gd name="connsiteY16" fmla="*/ 530942 h 3028336"/>
              <a:gd name="connsiteX17" fmla="*/ 698090 w 3795252"/>
              <a:gd name="connsiteY17" fmla="*/ 609600 h 3028336"/>
              <a:gd name="connsiteX18" fmla="*/ 678426 w 3795252"/>
              <a:gd name="connsiteY18" fmla="*/ 639097 h 3028336"/>
              <a:gd name="connsiteX19" fmla="*/ 668593 w 3795252"/>
              <a:gd name="connsiteY19" fmla="*/ 678426 h 3028336"/>
              <a:gd name="connsiteX20" fmla="*/ 629264 w 3795252"/>
              <a:gd name="connsiteY20" fmla="*/ 747252 h 3028336"/>
              <a:gd name="connsiteX21" fmla="*/ 589935 w 3795252"/>
              <a:gd name="connsiteY21" fmla="*/ 816078 h 3028336"/>
              <a:gd name="connsiteX22" fmla="*/ 550606 w 3795252"/>
              <a:gd name="connsiteY22" fmla="*/ 875071 h 3028336"/>
              <a:gd name="connsiteX23" fmla="*/ 511277 w 3795252"/>
              <a:gd name="connsiteY23" fmla="*/ 943897 h 3028336"/>
              <a:gd name="connsiteX24" fmla="*/ 471948 w 3795252"/>
              <a:gd name="connsiteY24" fmla="*/ 993058 h 3028336"/>
              <a:gd name="connsiteX25" fmla="*/ 452284 w 3795252"/>
              <a:gd name="connsiteY25" fmla="*/ 1032387 h 3028336"/>
              <a:gd name="connsiteX26" fmla="*/ 432619 w 3795252"/>
              <a:gd name="connsiteY26" fmla="*/ 1061884 h 3028336"/>
              <a:gd name="connsiteX27" fmla="*/ 412955 w 3795252"/>
              <a:gd name="connsiteY27" fmla="*/ 1120878 h 3028336"/>
              <a:gd name="connsiteX28" fmla="*/ 373626 w 3795252"/>
              <a:gd name="connsiteY28" fmla="*/ 1189703 h 3028336"/>
              <a:gd name="connsiteX29" fmla="*/ 363793 w 3795252"/>
              <a:gd name="connsiteY29" fmla="*/ 1219200 h 3028336"/>
              <a:gd name="connsiteX30" fmla="*/ 344129 w 3795252"/>
              <a:gd name="connsiteY30" fmla="*/ 1248697 h 3028336"/>
              <a:gd name="connsiteX31" fmla="*/ 334297 w 3795252"/>
              <a:gd name="connsiteY31" fmla="*/ 1278194 h 3028336"/>
              <a:gd name="connsiteX32" fmla="*/ 294968 w 3795252"/>
              <a:gd name="connsiteY32" fmla="*/ 1347020 h 3028336"/>
              <a:gd name="connsiteX33" fmla="*/ 265471 w 3795252"/>
              <a:gd name="connsiteY33" fmla="*/ 1425678 h 3028336"/>
              <a:gd name="connsiteX34" fmla="*/ 235974 w 3795252"/>
              <a:gd name="connsiteY34" fmla="*/ 1494503 h 3028336"/>
              <a:gd name="connsiteX35" fmla="*/ 216310 w 3795252"/>
              <a:gd name="connsiteY35" fmla="*/ 1553497 h 3028336"/>
              <a:gd name="connsiteX36" fmla="*/ 176981 w 3795252"/>
              <a:gd name="connsiteY36" fmla="*/ 1632155 h 3028336"/>
              <a:gd name="connsiteX37" fmla="*/ 167148 w 3795252"/>
              <a:gd name="connsiteY37" fmla="*/ 1671484 h 3028336"/>
              <a:gd name="connsiteX38" fmla="*/ 147484 w 3795252"/>
              <a:gd name="connsiteY38" fmla="*/ 1730478 h 3028336"/>
              <a:gd name="connsiteX39" fmla="*/ 108155 w 3795252"/>
              <a:gd name="connsiteY39" fmla="*/ 1887794 h 3028336"/>
              <a:gd name="connsiteX40" fmla="*/ 58993 w 3795252"/>
              <a:gd name="connsiteY40" fmla="*/ 2035278 h 3028336"/>
              <a:gd name="connsiteX41" fmla="*/ 49161 w 3795252"/>
              <a:gd name="connsiteY41" fmla="*/ 2064774 h 3028336"/>
              <a:gd name="connsiteX42" fmla="*/ 39329 w 3795252"/>
              <a:gd name="connsiteY42" fmla="*/ 2094271 h 3028336"/>
              <a:gd name="connsiteX43" fmla="*/ 29497 w 3795252"/>
              <a:gd name="connsiteY43" fmla="*/ 2163097 h 3028336"/>
              <a:gd name="connsiteX44" fmla="*/ 9832 w 3795252"/>
              <a:gd name="connsiteY44" fmla="*/ 2231923 h 3028336"/>
              <a:gd name="connsiteX45" fmla="*/ 0 w 3795252"/>
              <a:gd name="connsiteY45" fmla="*/ 2281084 h 3028336"/>
              <a:gd name="connsiteX46" fmla="*/ 9832 w 3795252"/>
              <a:gd name="connsiteY46" fmla="*/ 2418736 h 3028336"/>
              <a:gd name="connsiteX47" fmla="*/ 29497 w 3795252"/>
              <a:gd name="connsiteY47" fmla="*/ 2487561 h 3028336"/>
              <a:gd name="connsiteX48" fmla="*/ 49161 w 3795252"/>
              <a:gd name="connsiteY48" fmla="*/ 2556387 h 3028336"/>
              <a:gd name="connsiteX49" fmla="*/ 68826 w 3795252"/>
              <a:gd name="connsiteY49" fmla="*/ 2595716 h 3028336"/>
              <a:gd name="connsiteX50" fmla="*/ 108155 w 3795252"/>
              <a:gd name="connsiteY50" fmla="*/ 2684207 h 3028336"/>
              <a:gd name="connsiteX51" fmla="*/ 117987 w 3795252"/>
              <a:gd name="connsiteY51" fmla="*/ 2713703 h 3028336"/>
              <a:gd name="connsiteX52" fmla="*/ 216310 w 3795252"/>
              <a:gd name="connsiteY52" fmla="*/ 2802194 h 3028336"/>
              <a:gd name="connsiteX53" fmla="*/ 294968 w 3795252"/>
              <a:gd name="connsiteY53" fmla="*/ 2871020 h 3028336"/>
              <a:gd name="connsiteX54" fmla="*/ 363793 w 3795252"/>
              <a:gd name="connsiteY54" fmla="*/ 2920181 h 3028336"/>
              <a:gd name="connsiteX55" fmla="*/ 412955 w 3795252"/>
              <a:gd name="connsiteY55" fmla="*/ 2949678 h 3028336"/>
              <a:gd name="connsiteX56" fmla="*/ 462116 w 3795252"/>
              <a:gd name="connsiteY56" fmla="*/ 2959510 h 3028336"/>
              <a:gd name="connsiteX57" fmla="*/ 550606 w 3795252"/>
              <a:gd name="connsiteY57" fmla="*/ 2989007 h 3028336"/>
              <a:gd name="connsiteX58" fmla="*/ 668593 w 3795252"/>
              <a:gd name="connsiteY58" fmla="*/ 3018503 h 3028336"/>
              <a:gd name="connsiteX59" fmla="*/ 698090 w 3795252"/>
              <a:gd name="connsiteY59" fmla="*/ 3028336 h 3028336"/>
              <a:gd name="connsiteX60" fmla="*/ 2526890 w 3795252"/>
              <a:gd name="connsiteY60" fmla="*/ 3008671 h 3028336"/>
              <a:gd name="connsiteX61" fmla="*/ 2566219 w 3795252"/>
              <a:gd name="connsiteY61" fmla="*/ 2998839 h 3028336"/>
              <a:gd name="connsiteX62" fmla="*/ 2635045 w 3795252"/>
              <a:gd name="connsiteY62" fmla="*/ 2979174 h 3028336"/>
              <a:gd name="connsiteX63" fmla="*/ 2684206 w 3795252"/>
              <a:gd name="connsiteY63" fmla="*/ 2969342 h 3028336"/>
              <a:gd name="connsiteX64" fmla="*/ 2762864 w 3795252"/>
              <a:gd name="connsiteY64" fmla="*/ 2939845 h 3028336"/>
              <a:gd name="connsiteX65" fmla="*/ 2812026 w 3795252"/>
              <a:gd name="connsiteY65" fmla="*/ 2930013 h 3028336"/>
              <a:gd name="connsiteX66" fmla="*/ 2979174 w 3795252"/>
              <a:gd name="connsiteY66" fmla="*/ 2880852 h 3028336"/>
              <a:gd name="connsiteX67" fmla="*/ 3028335 w 3795252"/>
              <a:gd name="connsiteY67" fmla="*/ 2861187 h 3028336"/>
              <a:gd name="connsiteX68" fmla="*/ 3067664 w 3795252"/>
              <a:gd name="connsiteY68" fmla="*/ 2851355 h 3028336"/>
              <a:gd name="connsiteX69" fmla="*/ 3136490 w 3795252"/>
              <a:gd name="connsiteY69" fmla="*/ 2812026 h 3028336"/>
              <a:gd name="connsiteX70" fmla="*/ 3165987 w 3795252"/>
              <a:gd name="connsiteY70" fmla="*/ 2802194 h 3028336"/>
              <a:gd name="connsiteX71" fmla="*/ 3224981 w 3795252"/>
              <a:gd name="connsiteY71" fmla="*/ 2762865 h 3028336"/>
              <a:gd name="connsiteX72" fmla="*/ 3362632 w 3795252"/>
              <a:gd name="connsiteY72" fmla="*/ 2635045 h 3028336"/>
              <a:gd name="connsiteX73" fmla="*/ 3431458 w 3795252"/>
              <a:gd name="connsiteY73" fmla="*/ 2576052 h 3028336"/>
              <a:gd name="connsiteX74" fmla="*/ 3480619 w 3795252"/>
              <a:gd name="connsiteY74" fmla="*/ 2536723 h 3028336"/>
              <a:gd name="connsiteX75" fmla="*/ 3569110 w 3795252"/>
              <a:gd name="connsiteY75" fmla="*/ 2428568 h 3028336"/>
              <a:gd name="connsiteX76" fmla="*/ 3608439 w 3795252"/>
              <a:gd name="connsiteY76" fmla="*/ 2310581 h 3028336"/>
              <a:gd name="connsiteX77" fmla="*/ 3637935 w 3795252"/>
              <a:gd name="connsiteY77" fmla="*/ 2241755 h 3028336"/>
              <a:gd name="connsiteX78" fmla="*/ 3657600 w 3795252"/>
              <a:gd name="connsiteY78" fmla="*/ 2163097 h 3028336"/>
              <a:gd name="connsiteX79" fmla="*/ 3696929 w 3795252"/>
              <a:gd name="connsiteY79" fmla="*/ 2035278 h 3028336"/>
              <a:gd name="connsiteX80" fmla="*/ 3716593 w 3795252"/>
              <a:gd name="connsiteY80" fmla="*/ 1956620 h 3028336"/>
              <a:gd name="connsiteX81" fmla="*/ 3736258 w 3795252"/>
              <a:gd name="connsiteY81" fmla="*/ 1868129 h 3028336"/>
              <a:gd name="connsiteX82" fmla="*/ 3765755 w 3795252"/>
              <a:gd name="connsiteY82" fmla="*/ 1789471 h 3028336"/>
              <a:gd name="connsiteX83" fmla="*/ 3795252 w 3795252"/>
              <a:gd name="connsiteY83" fmla="*/ 1465007 h 3028336"/>
              <a:gd name="connsiteX84" fmla="*/ 3775587 w 3795252"/>
              <a:gd name="connsiteY84" fmla="*/ 1150374 h 3028336"/>
              <a:gd name="connsiteX85" fmla="*/ 3765755 w 3795252"/>
              <a:gd name="connsiteY85" fmla="*/ 1081549 h 3028336"/>
              <a:gd name="connsiteX86" fmla="*/ 3746090 w 3795252"/>
              <a:gd name="connsiteY86" fmla="*/ 1032387 h 3028336"/>
              <a:gd name="connsiteX87" fmla="*/ 3706761 w 3795252"/>
              <a:gd name="connsiteY87" fmla="*/ 934065 h 3028336"/>
              <a:gd name="connsiteX88" fmla="*/ 3667432 w 3795252"/>
              <a:gd name="connsiteY88" fmla="*/ 835742 h 3028336"/>
              <a:gd name="connsiteX89" fmla="*/ 3637935 w 3795252"/>
              <a:gd name="connsiteY89" fmla="*/ 796413 h 3028336"/>
              <a:gd name="connsiteX90" fmla="*/ 3618271 w 3795252"/>
              <a:gd name="connsiteY90" fmla="*/ 747252 h 3028336"/>
              <a:gd name="connsiteX91" fmla="*/ 3529781 w 3795252"/>
              <a:gd name="connsiteY91" fmla="*/ 609600 h 3028336"/>
              <a:gd name="connsiteX92" fmla="*/ 3490452 w 3795252"/>
              <a:gd name="connsiteY92" fmla="*/ 560439 h 3028336"/>
              <a:gd name="connsiteX93" fmla="*/ 3451123 w 3795252"/>
              <a:gd name="connsiteY93" fmla="*/ 501445 h 3028336"/>
              <a:gd name="connsiteX94" fmla="*/ 3392129 w 3795252"/>
              <a:gd name="connsiteY94" fmla="*/ 442452 h 3028336"/>
              <a:gd name="connsiteX95" fmla="*/ 3372464 w 3795252"/>
              <a:gd name="connsiteY95" fmla="*/ 412955 h 3028336"/>
              <a:gd name="connsiteX96" fmla="*/ 3293806 w 3795252"/>
              <a:gd name="connsiteY96" fmla="*/ 353961 h 3028336"/>
              <a:gd name="connsiteX97" fmla="*/ 3254477 w 3795252"/>
              <a:gd name="connsiteY97" fmla="*/ 334297 h 3028336"/>
              <a:gd name="connsiteX98" fmla="*/ 3185652 w 3795252"/>
              <a:gd name="connsiteY98" fmla="*/ 285136 h 3028336"/>
              <a:gd name="connsiteX99" fmla="*/ 3116826 w 3795252"/>
              <a:gd name="connsiteY99" fmla="*/ 255639 h 3028336"/>
              <a:gd name="connsiteX100" fmla="*/ 3087329 w 3795252"/>
              <a:gd name="connsiteY100" fmla="*/ 235974 h 3028336"/>
              <a:gd name="connsiteX101" fmla="*/ 3038168 w 3795252"/>
              <a:gd name="connsiteY101" fmla="*/ 216310 h 3028336"/>
              <a:gd name="connsiteX102" fmla="*/ 2998839 w 3795252"/>
              <a:gd name="connsiteY102" fmla="*/ 196645 h 3028336"/>
              <a:gd name="connsiteX103" fmla="*/ 2959510 w 3795252"/>
              <a:gd name="connsiteY103" fmla="*/ 186813 h 3028336"/>
              <a:gd name="connsiteX104" fmla="*/ 2880852 w 3795252"/>
              <a:gd name="connsiteY104" fmla="*/ 147484 h 3028336"/>
              <a:gd name="connsiteX105" fmla="*/ 2782529 w 3795252"/>
              <a:gd name="connsiteY105" fmla="*/ 108155 h 3028336"/>
              <a:gd name="connsiteX106" fmla="*/ 2733368 w 3795252"/>
              <a:gd name="connsiteY106" fmla="*/ 88490 h 3028336"/>
              <a:gd name="connsiteX107" fmla="*/ 2684206 w 3795252"/>
              <a:gd name="connsiteY107" fmla="*/ 68826 h 3028336"/>
              <a:gd name="connsiteX108" fmla="*/ 2635045 w 3795252"/>
              <a:gd name="connsiteY108" fmla="*/ 58994 h 3028336"/>
              <a:gd name="connsiteX109" fmla="*/ 2497393 w 3795252"/>
              <a:gd name="connsiteY109" fmla="*/ 19665 h 3028336"/>
              <a:gd name="connsiteX110" fmla="*/ 2310581 w 3795252"/>
              <a:gd name="connsiteY110" fmla="*/ 0 h 3028336"/>
              <a:gd name="connsiteX111" fmla="*/ 1504335 w 3795252"/>
              <a:gd name="connsiteY111" fmla="*/ 9832 h 3028336"/>
              <a:gd name="connsiteX112" fmla="*/ 1573161 w 3795252"/>
              <a:gd name="connsiteY112" fmla="*/ 19665 h 30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3795252" h="3028336">
                <a:moveTo>
                  <a:pt x="1573161" y="19665"/>
                </a:moveTo>
                <a:cubicBezTo>
                  <a:pt x="1573161" y="22942"/>
                  <a:pt x="1527136" y="25351"/>
                  <a:pt x="1504335" y="29497"/>
                </a:cubicBezTo>
                <a:cubicBezTo>
                  <a:pt x="1471640" y="35441"/>
                  <a:pt x="1436804" y="48730"/>
                  <a:pt x="1406013" y="58994"/>
                </a:cubicBezTo>
                <a:lnTo>
                  <a:pt x="1376516" y="68826"/>
                </a:lnTo>
                <a:lnTo>
                  <a:pt x="1347019" y="78658"/>
                </a:lnTo>
                <a:cubicBezTo>
                  <a:pt x="1327355" y="91768"/>
                  <a:pt x="1311201" y="113352"/>
                  <a:pt x="1288026" y="117987"/>
                </a:cubicBezTo>
                <a:cubicBezTo>
                  <a:pt x="1274682" y="120656"/>
                  <a:pt x="1215400" y="131703"/>
                  <a:pt x="1199535" y="137652"/>
                </a:cubicBezTo>
                <a:cubicBezTo>
                  <a:pt x="1185811" y="142798"/>
                  <a:pt x="1173678" y="151542"/>
                  <a:pt x="1160206" y="157316"/>
                </a:cubicBezTo>
                <a:cubicBezTo>
                  <a:pt x="1150680" y="161399"/>
                  <a:pt x="1139770" y="162116"/>
                  <a:pt x="1130710" y="167149"/>
                </a:cubicBezTo>
                <a:cubicBezTo>
                  <a:pt x="1110050" y="178627"/>
                  <a:pt x="1091982" y="194319"/>
                  <a:pt x="1071716" y="206478"/>
                </a:cubicBezTo>
                <a:cubicBezTo>
                  <a:pt x="1064856" y="210594"/>
                  <a:pt x="1006032" y="244827"/>
                  <a:pt x="993058" y="255639"/>
                </a:cubicBezTo>
                <a:cubicBezTo>
                  <a:pt x="934937" y="304073"/>
                  <a:pt x="996963" y="271776"/>
                  <a:pt x="914400" y="304800"/>
                </a:cubicBezTo>
                <a:cubicBezTo>
                  <a:pt x="904568" y="314632"/>
                  <a:pt x="895460" y="325248"/>
                  <a:pt x="884903" y="334297"/>
                </a:cubicBezTo>
                <a:cubicBezTo>
                  <a:pt x="863556" y="352594"/>
                  <a:pt x="839425" y="367893"/>
                  <a:pt x="816077" y="383458"/>
                </a:cubicBezTo>
                <a:cubicBezTo>
                  <a:pt x="812800" y="393290"/>
                  <a:pt x="810880" y="403685"/>
                  <a:pt x="806245" y="412955"/>
                </a:cubicBezTo>
                <a:cubicBezTo>
                  <a:pt x="800960" y="423524"/>
                  <a:pt x="790730" y="431388"/>
                  <a:pt x="786581" y="442452"/>
                </a:cubicBezTo>
                <a:cubicBezTo>
                  <a:pt x="761724" y="508737"/>
                  <a:pt x="794877" y="474252"/>
                  <a:pt x="757084" y="530942"/>
                </a:cubicBezTo>
                <a:cubicBezTo>
                  <a:pt x="738904" y="558212"/>
                  <a:pt x="716269" y="582330"/>
                  <a:pt x="698090" y="609600"/>
                </a:cubicBezTo>
                <a:lnTo>
                  <a:pt x="678426" y="639097"/>
                </a:lnTo>
                <a:cubicBezTo>
                  <a:pt x="675148" y="652207"/>
                  <a:pt x="673338" y="665773"/>
                  <a:pt x="668593" y="678426"/>
                </a:cubicBezTo>
                <a:cubicBezTo>
                  <a:pt x="657899" y="706943"/>
                  <a:pt x="645567" y="722799"/>
                  <a:pt x="629264" y="747252"/>
                </a:cubicBezTo>
                <a:cubicBezTo>
                  <a:pt x="608470" y="830431"/>
                  <a:pt x="636797" y="745785"/>
                  <a:pt x="589935" y="816078"/>
                </a:cubicBezTo>
                <a:cubicBezTo>
                  <a:pt x="533017" y="901454"/>
                  <a:pt x="644706" y="780971"/>
                  <a:pt x="550606" y="875071"/>
                </a:cubicBezTo>
                <a:cubicBezTo>
                  <a:pt x="534275" y="907735"/>
                  <a:pt x="532125" y="916100"/>
                  <a:pt x="511277" y="943897"/>
                </a:cubicBezTo>
                <a:cubicBezTo>
                  <a:pt x="498686" y="960685"/>
                  <a:pt x="483589" y="975597"/>
                  <a:pt x="471948" y="993058"/>
                </a:cubicBezTo>
                <a:cubicBezTo>
                  <a:pt x="463818" y="1005253"/>
                  <a:pt x="459556" y="1019661"/>
                  <a:pt x="452284" y="1032387"/>
                </a:cubicBezTo>
                <a:cubicBezTo>
                  <a:pt x="446421" y="1042647"/>
                  <a:pt x="439174" y="1052052"/>
                  <a:pt x="432619" y="1061884"/>
                </a:cubicBezTo>
                <a:cubicBezTo>
                  <a:pt x="426064" y="1081549"/>
                  <a:pt x="424453" y="1103631"/>
                  <a:pt x="412955" y="1120878"/>
                </a:cubicBezTo>
                <a:cubicBezTo>
                  <a:pt x="393203" y="1150505"/>
                  <a:pt x="388598" y="1154769"/>
                  <a:pt x="373626" y="1189703"/>
                </a:cubicBezTo>
                <a:cubicBezTo>
                  <a:pt x="369543" y="1199229"/>
                  <a:pt x="368428" y="1209930"/>
                  <a:pt x="363793" y="1219200"/>
                </a:cubicBezTo>
                <a:cubicBezTo>
                  <a:pt x="358508" y="1229769"/>
                  <a:pt x="349414" y="1238128"/>
                  <a:pt x="344129" y="1248697"/>
                </a:cubicBezTo>
                <a:cubicBezTo>
                  <a:pt x="339494" y="1257967"/>
                  <a:pt x="338380" y="1268668"/>
                  <a:pt x="334297" y="1278194"/>
                </a:cubicBezTo>
                <a:cubicBezTo>
                  <a:pt x="319329" y="1313119"/>
                  <a:pt x="314715" y="1317399"/>
                  <a:pt x="294968" y="1347020"/>
                </a:cubicBezTo>
                <a:cubicBezTo>
                  <a:pt x="270028" y="1471711"/>
                  <a:pt x="303448" y="1337062"/>
                  <a:pt x="265471" y="1425678"/>
                </a:cubicBezTo>
                <a:cubicBezTo>
                  <a:pt x="227381" y="1514557"/>
                  <a:pt x="285339" y="1420459"/>
                  <a:pt x="235974" y="1494503"/>
                </a:cubicBezTo>
                <a:cubicBezTo>
                  <a:pt x="229419" y="1514168"/>
                  <a:pt x="225580" y="1534957"/>
                  <a:pt x="216310" y="1553497"/>
                </a:cubicBezTo>
                <a:cubicBezTo>
                  <a:pt x="203200" y="1579716"/>
                  <a:pt x="184091" y="1603716"/>
                  <a:pt x="176981" y="1632155"/>
                </a:cubicBezTo>
                <a:cubicBezTo>
                  <a:pt x="173703" y="1645265"/>
                  <a:pt x="171031" y="1658541"/>
                  <a:pt x="167148" y="1671484"/>
                </a:cubicBezTo>
                <a:cubicBezTo>
                  <a:pt x="161192" y="1691338"/>
                  <a:pt x="151549" y="1710152"/>
                  <a:pt x="147484" y="1730478"/>
                </a:cubicBezTo>
                <a:cubicBezTo>
                  <a:pt x="123755" y="1849122"/>
                  <a:pt x="138387" y="1797095"/>
                  <a:pt x="108155" y="1887794"/>
                </a:cubicBezTo>
                <a:lnTo>
                  <a:pt x="58993" y="2035278"/>
                </a:lnTo>
                <a:lnTo>
                  <a:pt x="49161" y="2064774"/>
                </a:lnTo>
                <a:lnTo>
                  <a:pt x="39329" y="2094271"/>
                </a:lnTo>
                <a:cubicBezTo>
                  <a:pt x="36052" y="2117213"/>
                  <a:pt x="33643" y="2140296"/>
                  <a:pt x="29497" y="2163097"/>
                </a:cubicBezTo>
                <a:cubicBezTo>
                  <a:pt x="17238" y="2230520"/>
                  <a:pt x="23870" y="2175770"/>
                  <a:pt x="9832" y="2231923"/>
                </a:cubicBezTo>
                <a:cubicBezTo>
                  <a:pt x="5779" y="2248136"/>
                  <a:pt x="3277" y="2264697"/>
                  <a:pt x="0" y="2281084"/>
                </a:cubicBezTo>
                <a:cubicBezTo>
                  <a:pt x="3277" y="2326968"/>
                  <a:pt x="4752" y="2373016"/>
                  <a:pt x="9832" y="2418736"/>
                </a:cubicBezTo>
                <a:cubicBezTo>
                  <a:pt x="12627" y="2443895"/>
                  <a:pt x="22715" y="2463825"/>
                  <a:pt x="29497" y="2487561"/>
                </a:cubicBezTo>
                <a:cubicBezTo>
                  <a:pt x="36625" y="2512507"/>
                  <a:pt x="39058" y="2532813"/>
                  <a:pt x="49161" y="2556387"/>
                </a:cubicBezTo>
                <a:cubicBezTo>
                  <a:pt x="54935" y="2569859"/>
                  <a:pt x="63383" y="2582107"/>
                  <a:pt x="68826" y="2595716"/>
                </a:cubicBezTo>
                <a:cubicBezTo>
                  <a:pt x="103929" y="2683473"/>
                  <a:pt x="70321" y="2627456"/>
                  <a:pt x="108155" y="2684207"/>
                </a:cubicBezTo>
                <a:cubicBezTo>
                  <a:pt x="111432" y="2694039"/>
                  <a:pt x="111513" y="2705610"/>
                  <a:pt x="117987" y="2713703"/>
                </a:cubicBezTo>
                <a:cubicBezTo>
                  <a:pt x="162091" y="2768832"/>
                  <a:pt x="171865" y="2772564"/>
                  <a:pt x="216310" y="2802194"/>
                </a:cubicBezTo>
                <a:cubicBezTo>
                  <a:pt x="272024" y="2885765"/>
                  <a:pt x="180260" y="2756312"/>
                  <a:pt x="294968" y="2871020"/>
                </a:cubicBezTo>
                <a:cubicBezTo>
                  <a:pt x="340966" y="2917018"/>
                  <a:pt x="305558" y="2887828"/>
                  <a:pt x="363793" y="2920181"/>
                </a:cubicBezTo>
                <a:cubicBezTo>
                  <a:pt x="380499" y="2929462"/>
                  <a:pt x="395211" y="2942580"/>
                  <a:pt x="412955" y="2949678"/>
                </a:cubicBezTo>
                <a:cubicBezTo>
                  <a:pt x="428471" y="2955884"/>
                  <a:pt x="445729" y="2956233"/>
                  <a:pt x="462116" y="2959510"/>
                </a:cubicBezTo>
                <a:cubicBezTo>
                  <a:pt x="534221" y="2995562"/>
                  <a:pt x="466745" y="2966136"/>
                  <a:pt x="550606" y="2989007"/>
                </a:cubicBezTo>
                <a:cubicBezTo>
                  <a:pt x="673019" y="3022393"/>
                  <a:pt x="546349" y="2998129"/>
                  <a:pt x="668593" y="3018503"/>
                </a:cubicBezTo>
                <a:cubicBezTo>
                  <a:pt x="678425" y="3021781"/>
                  <a:pt x="687726" y="3028336"/>
                  <a:pt x="698090" y="3028336"/>
                </a:cubicBezTo>
                <a:cubicBezTo>
                  <a:pt x="1086718" y="3028336"/>
                  <a:pt x="2073440" y="3014560"/>
                  <a:pt x="2526890" y="3008671"/>
                </a:cubicBezTo>
                <a:cubicBezTo>
                  <a:pt x="2540000" y="3005394"/>
                  <a:pt x="2553226" y="3002551"/>
                  <a:pt x="2566219" y="2998839"/>
                </a:cubicBezTo>
                <a:cubicBezTo>
                  <a:pt x="2623697" y="2982417"/>
                  <a:pt x="2565894" y="2994541"/>
                  <a:pt x="2635045" y="2979174"/>
                </a:cubicBezTo>
                <a:cubicBezTo>
                  <a:pt x="2651359" y="2975549"/>
                  <a:pt x="2667993" y="2973395"/>
                  <a:pt x="2684206" y="2969342"/>
                </a:cubicBezTo>
                <a:cubicBezTo>
                  <a:pt x="2722431" y="2959786"/>
                  <a:pt x="2717731" y="2953385"/>
                  <a:pt x="2762864" y="2939845"/>
                </a:cubicBezTo>
                <a:cubicBezTo>
                  <a:pt x="2778871" y="2935043"/>
                  <a:pt x="2795993" y="2934728"/>
                  <a:pt x="2812026" y="2930013"/>
                </a:cubicBezTo>
                <a:cubicBezTo>
                  <a:pt x="3001637" y="2874246"/>
                  <a:pt x="2866880" y="2903310"/>
                  <a:pt x="2979174" y="2880852"/>
                </a:cubicBezTo>
                <a:cubicBezTo>
                  <a:pt x="2995561" y="2874297"/>
                  <a:pt x="3011591" y="2866768"/>
                  <a:pt x="3028335" y="2861187"/>
                </a:cubicBezTo>
                <a:cubicBezTo>
                  <a:pt x="3041155" y="2856914"/>
                  <a:pt x="3055011" y="2856100"/>
                  <a:pt x="3067664" y="2851355"/>
                </a:cubicBezTo>
                <a:cubicBezTo>
                  <a:pt x="3136612" y="2825499"/>
                  <a:pt x="3079439" y="2840551"/>
                  <a:pt x="3136490" y="2812026"/>
                </a:cubicBezTo>
                <a:cubicBezTo>
                  <a:pt x="3145760" y="2807391"/>
                  <a:pt x="3156155" y="2805471"/>
                  <a:pt x="3165987" y="2802194"/>
                </a:cubicBezTo>
                <a:cubicBezTo>
                  <a:pt x="3185652" y="2789084"/>
                  <a:pt x="3208269" y="2779577"/>
                  <a:pt x="3224981" y="2762865"/>
                </a:cubicBezTo>
                <a:cubicBezTo>
                  <a:pt x="3300609" y="2687237"/>
                  <a:pt x="3289741" y="2693358"/>
                  <a:pt x="3362632" y="2635045"/>
                </a:cubicBezTo>
                <a:cubicBezTo>
                  <a:pt x="3527431" y="2503205"/>
                  <a:pt x="3293346" y="2696900"/>
                  <a:pt x="3431458" y="2576052"/>
                </a:cubicBezTo>
                <a:cubicBezTo>
                  <a:pt x="3447251" y="2562233"/>
                  <a:pt x="3465021" y="2550762"/>
                  <a:pt x="3480619" y="2536723"/>
                </a:cubicBezTo>
                <a:cubicBezTo>
                  <a:pt x="3521158" y="2500238"/>
                  <a:pt x="3542761" y="2476874"/>
                  <a:pt x="3569110" y="2428568"/>
                </a:cubicBezTo>
                <a:cubicBezTo>
                  <a:pt x="3591090" y="2388271"/>
                  <a:pt x="3592774" y="2354445"/>
                  <a:pt x="3608439" y="2310581"/>
                </a:cubicBezTo>
                <a:cubicBezTo>
                  <a:pt x="3616834" y="2287075"/>
                  <a:pt x="3630042" y="2265434"/>
                  <a:pt x="3637935" y="2241755"/>
                </a:cubicBezTo>
                <a:cubicBezTo>
                  <a:pt x="3646481" y="2216116"/>
                  <a:pt x="3650175" y="2189083"/>
                  <a:pt x="3657600" y="2163097"/>
                </a:cubicBezTo>
                <a:cubicBezTo>
                  <a:pt x="3669847" y="2120235"/>
                  <a:pt x="3684683" y="2078140"/>
                  <a:pt x="3696929" y="2035278"/>
                </a:cubicBezTo>
                <a:cubicBezTo>
                  <a:pt x="3704354" y="2009292"/>
                  <a:pt x="3710403" y="1982928"/>
                  <a:pt x="3716593" y="1956620"/>
                </a:cubicBezTo>
                <a:cubicBezTo>
                  <a:pt x="3723514" y="1927207"/>
                  <a:pt x="3727732" y="1897118"/>
                  <a:pt x="3736258" y="1868129"/>
                </a:cubicBezTo>
                <a:cubicBezTo>
                  <a:pt x="3744159" y="1841265"/>
                  <a:pt x="3755923" y="1815690"/>
                  <a:pt x="3765755" y="1789471"/>
                </a:cubicBezTo>
                <a:cubicBezTo>
                  <a:pt x="3790860" y="1563521"/>
                  <a:pt x="3781470" y="1671715"/>
                  <a:pt x="3795252" y="1465007"/>
                </a:cubicBezTo>
                <a:cubicBezTo>
                  <a:pt x="3788697" y="1360129"/>
                  <a:pt x="3783647" y="1255147"/>
                  <a:pt x="3775587" y="1150374"/>
                </a:cubicBezTo>
                <a:cubicBezTo>
                  <a:pt x="3773810" y="1127268"/>
                  <a:pt x="3771376" y="1104032"/>
                  <a:pt x="3765755" y="1081549"/>
                </a:cubicBezTo>
                <a:cubicBezTo>
                  <a:pt x="3761474" y="1064426"/>
                  <a:pt x="3752122" y="1048974"/>
                  <a:pt x="3746090" y="1032387"/>
                </a:cubicBezTo>
                <a:cubicBezTo>
                  <a:pt x="3713691" y="943288"/>
                  <a:pt x="3741424" y="1003389"/>
                  <a:pt x="3706761" y="934065"/>
                </a:cubicBezTo>
                <a:cubicBezTo>
                  <a:pt x="3694717" y="885889"/>
                  <a:pt x="3697895" y="886514"/>
                  <a:pt x="3667432" y="835742"/>
                </a:cubicBezTo>
                <a:cubicBezTo>
                  <a:pt x="3659001" y="821690"/>
                  <a:pt x="3645893" y="810738"/>
                  <a:pt x="3637935" y="796413"/>
                </a:cubicBezTo>
                <a:cubicBezTo>
                  <a:pt x="3629364" y="780985"/>
                  <a:pt x="3626164" y="763038"/>
                  <a:pt x="3618271" y="747252"/>
                </a:cubicBezTo>
                <a:cubicBezTo>
                  <a:pt x="3603308" y="717325"/>
                  <a:pt x="3538581" y="621920"/>
                  <a:pt x="3529781" y="609600"/>
                </a:cubicBezTo>
                <a:cubicBezTo>
                  <a:pt x="3517583" y="592523"/>
                  <a:pt x="3502795" y="577411"/>
                  <a:pt x="3490452" y="560439"/>
                </a:cubicBezTo>
                <a:cubicBezTo>
                  <a:pt x="3476551" y="541325"/>
                  <a:pt x="3467835" y="518157"/>
                  <a:pt x="3451123" y="501445"/>
                </a:cubicBezTo>
                <a:cubicBezTo>
                  <a:pt x="3431458" y="481781"/>
                  <a:pt x="3407555" y="465591"/>
                  <a:pt x="3392129" y="442452"/>
                </a:cubicBezTo>
                <a:cubicBezTo>
                  <a:pt x="3385574" y="432620"/>
                  <a:pt x="3380820" y="421311"/>
                  <a:pt x="3372464" y="412955"/>
                </a:cubicBezTo>
                <a:cubicBezTo>
                  <a:pt x="3359857" y="400348"/>
                  <a:pt x="3314984" y="366063"/>
                  <a:pt x="3293806" y="353961"/>
                </a:cubicBezTo>
                <a:cubicBezTo>
                  <a:pt x="3281080" y="346689"/>
                  <a:pt x="3266843" y="342166"/>
                  <a:pt x="3254477" y="334297"/>
                </a:cubicBezTo>
                <a:cubicBezTo>
                  <a:pt x="3230691" y="319161"/>
                  <a:pt x="3210130" y="299124"/>
                  <a:pt x="3185652" y="285136"/>
                </a:cubicBezTo>
                <a:cubicBezTo>
                  <a:pt x="3163981" y="272752"/>
                  <a:pt x="3139151" y="266802"/>
                  <a:pt x="3116826" y="255639"/>
                </a:cubicBezTo>
                <a:cubicBezTo>
                  <a:pt x="3106257" y="250354"/>
                  <a:pt x="3097898" y="241259"/>
                  <a:pt x="3087329" y="235974"/>
                </a:cubicBezTo>
                <a:cubicBezTo>
                  <a:pt x="3071543" y="228081"/>
                  <a:pt x="3054296" y="223478"/>
                  <a:pt x="3038168" y="216310"/>
                </a:cubicBezTo>
                <a:cubicBezTo>
                  <a:pt x="3024774" y="210357"/>
                  <a:pt x="3012563" y="201791"/>
                  <a:pt x="2998839" y="196645"/>
                </a:cubicBezTo>
                <a:cubicBezTo>
                  <a:pt x="2986186" y="191900"/>
                  <a:pt x="2972330" y="191086"/>
                  <a:pt x="2959510" y="186813"/>
                </a:cubicBezTo>
                <a:cubicBezTo>
                  <a:pt x="2825055" y="141996"/>
                  <a:pt x="2974793" y="190842"/>
                  <a:pt x="2880852" y="147484"/>
                </a:cubicBezTo>
                <a:cubicBezTo>
                  <a:pt x="2848802" y="132692"/>
                  <a:pt x="2815303" y="121265"/>
                  <a:pt x="2782529" y="108155"/>
                </a:cubicBezTo>
                <a:lnTo>
                  <a:pt x="2733368" y="88490"/>
                </a:lnTo>
                <a:cubicBezTo>
                  <a:pt x="2716981" y="81935"/>
                  <a:pt x="2701513" y="72287"/>
                  <a:pt x="2684206" y="68826"/>
                </a:cubicBezTo>
                <a:cubicBezTo>
                  <a:pt x="2667819" y="65549"/>
                  <a:pt x="2651168" y="63391"/>
                  <a:pt x="2635045" y="58994"/>
                </a:cubicBezTo>
                <a:cubicBezTo>
                  <a:pt x="2586490" y="45751"/>
                  <a:pt x="2549121" y="24838"/>
                  <a:pt x="2497393" y="19665"/>
                </a:cubicBezTo>
                <a:cubicBezTo>
                  <a:pt x="2369540" y="6879"/>
                  <a:pt x="2431807" y="13469"/>
                  <a:pt x="2310581" y="0"/>
                </a:cubicBezTo>
                <a:cubicBezTo>
                  <a:pt x="2041832" y="3277"/>
                  <a:pt x="1772910" y="-367"/>
                  <a:pt x="1504335" y="9832"/>
                </a:cubicBezTo>
                <a:cubicBezTo>
                  <a:pt x="1492526" y="10280"/>
                  <a:pt x="1573161" y="16388"/>
                  <a:pt x="1573161" y="19665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5022580" y="3306834"/>
            <a:ext cx="1801008" cy="2356547"/>
          </a:xfrm>
          <a:custGeom>
            <a:avLst/>
            <a:gdLst>
              <a:gd name="connsiteX0" fmla="*/ 1573161 w 3795252"/>
              <a:gd name="connsiteY0" fmla="*/ 19665 h 3028336"/>
              <a:gd name="connsiteX1" fmla="*/ 1504335 w 3795252"/>
              <a:gd name="connsiteY1" fmla="*/ 29497 h 3028336"/>
              <a:gd name="connsiteX2" fmla="*/ 1406013 w 3795252"/>
              <a:gd name="connsiteY2" fmla="*/ 58994 h 3028336"/>
              <a:gd name="connsiteX3" fmla="*/ 1376516 w 3795252"/>
              <a:gd name="connsiteY3" fmla="*/ 68826 h 3028336"/>
              <a:gd name="connsiteX4" fmla="*/ 1347019 w 3795252"/>
              <a:gd name="connsiteY4" fmla="*/ 78658 h 3028336"/>
              <a:gd name="connsiteX5" fmla="*/ 1288026 w 3795252"/>
              <a:gd name="connsiteY5" fmla="*/ 117987 h 3028336"/>
              <a:gd name="connsiteX6" fmla="*/ 1199535 w 3795252"/>
              <a:gd name="connsiteY6" fmla="*/ 137652 h 3028336"/>
              <a:gd name="connsiteX7" fmla="*/ 1160206 w 3795252"/>
              <a:gd name="connsiteY7" fmla="*/ 157316 h 3028336"/>
              <a:gd name="connsiteX8" fmla="*/ 1130710 w 3795252"/>
              <a:gd name="connsiteY8" fmla="*/ 167149 h 3028336"/>
              <a:gd name="connsiteX9" fmla="*/ 1071716 w 3795252"/>
              <a:gd name="connsiteY9" fmla="*/ 206478 h 3028336"/>
              <a:gd name="connsiteX10" fmla="*/ 993058 w 3795252"/>
              <a:gd name="connsiteY10" fmla="*/ 255639 h 3028336"/>
              <a:gd name="connsiteX11" fmla="*/ 914400 w 3795252"/>
              <a:gd name="connsiteY11" fmla="*/ 304800 h 3028336"/>
              <a:gd name="connsiteX12" fmla="*/ 884903 w 3795252"/>
              <a:gd name="connsiteY12" fmla="*/ 334297 h 3028336"/>
              <a:gd name="connsiteX13" fmla="*/ 816077 w 3795252"/>
              <a:gd name="connsiteY13" fmla="*/ 383458 h 3028336"/>
              <a:gd name="connsiteX14" fmla="*/ 806245 w 3795252"/>
              <a:gd name="connsiteY14" fmla="*/ 412955 h 3028336"/>
              <a:gd name="connsiteX15" fmla="*/ 786581 w 3795252"/>
              <a:gd name="connsiteY15" fmla="*/ 442452 h 3028336"/>
              <a:gd name="connsiteX16" fmla="*/ 757084 w 3795252"/>
              <a:gd name="connsiteY16" fmla="*/ 530942 h 3028336"/>
              <a:gd name="connsiteX17" fmla="*/ 698090 w 3795252"/>
              <a:gd name="connsiteY17" fmla="*/ 609600 h 3028336"/>
              <a:gd name="connsiteX18" fmla="*/ 678426 w 3795252"/>
              <a:gd name="connsiteY18" fmla="*/ 639097 h 3028336"/>
              <a:gd name="connsiteX19" fmla="*/ 668593 w 3795252"/>
              <a:gd name="connsiteY19" fmla="*/ 678426 h 3028336"/>
              <a:gd name="connsiteX20" fmla="*/ 629264 w 3795252"/>
              <a:gd name="connsiteY20" fmla="*/ 747252 h 3028336"/>
              <a:gd name="connsiteX21" fmla="*/ 589935 w 3795252"/>
              <a:gd name="connsiteY21" fmla="*/ 816078 h 3028336"/>
              <a:gd name="connsiteX22" fmla="*/ 550606 w 3795252"/>
              <a:gd name="connsiteY22" fmla="*/ 875071 h 3028336"/>
              <a:gd name="connsiteX23" fmla="*/ 511277 w 3795252"/>
              <a:gd name="connsiteY23" fmla="*/ 943897 h 3028336"/>
              <a:gd name="connsiteX24" fmla="*/ 471948 w 3795252"/>
              <a:gd name="connsiteY24" fmla="*/ 993058 h 3028336"/>
              <a:gd name="connsiteX25" fmla="*/ 452284 w 3795252"/>
              <a:gd name="connsiteY25" fmla="*/ 1032387 h 3028336"/>
              <a:gd name="connsiteX26" fmla="*/ 432619 w 3795252"/>
              <a:gd name="connsiteY26" fmla="*/ 1061884 h 3028336"/>
              <a:gd name="connsiteX27" fmla="*/ 412955 w 3795252"/>
              <a:gd name="connsiteY27" fmla="*/ 1120878 h 3028336"/>
              <a:gd name="connsiteX28" fmla="*/ 373626 w 3795252"/>
              <a:gd name="connsiteY28" fmla="*/ 1189703 h 3028336"/>
              <a:gd name="connsiteX29" fmla="*/ 363793 w 3795252"/>
              <a:gd name="connsiteY29" fmla="*/ 1219200 h 3028336"/>
              <a:gd name="connsiteX30" fmla="*/ 344129 w 3795252"/>
              <a:gd name="connsiteY30" fmla="*/ 1248697 h 3028336"/>
              <a:gd name="connsiteX31" fmla="*/ 334297 w 3795252"/>
              <a:gd name="connsiteY31" fmla="*/ 1278194 h 3028336"/>
              <a:gd name="connsiteX32" fmla="*/ 294968 w 3795252"/>
              <a:gd name="connsiteY32" fmla="*/ 1347020 h 3028336"/>
              <a:gd name="connsiteX33" fmla="*/ 265471 w 3795252"/>
              <a:gd name="connsiteY33" fmla="*/ 1425678 h 3028336"/>
              <a:gd name="connsiteX34" fmla="*/ 235974 w 3795252"/>
              <a:gd name="connsiteY34" fmla="*/ 1494503 h 3028336"/>
              <a:gd name="connsiteX35" fmla="*/ 216310 w 3795252"/>
              <a:gd name="connsiteY35" fmla="*/ 1553497 h 3028336"/>
              <a:gd name="connsiteX36" fmla="*/ 176981 w 3795252"/>
              <a:gd name="connsiteY36" fmla="*/ 1632155 h 3028336"/>
              <a:gd name="connsiteX37" fmla="*/ 167148 w 3795252"/>
              <a:gd name="connsiteY37" fmla="*/ 1671484 h 3028336"/>
              <a:gd name="connsiteX38" fmla="*/ 147484 w 3795252"/>
              <a:gd name="connsiteY38" fmla="*/ 1730478 h 3028336"/>
              <a:gd name="connsiteX39" fmla="*/ 108155 w 3795252"/>
              <a:gd name="connsiteY39" fmla="*/ 1887794 h 3028336"/>
              <a:gd name="connsiteX40" fmla="*/ 58993 w 3795252"/>
              <a:gd name="connsiteY40" fmla="*/ 2035278 h 3028336"/>
              <a:gd name="connsiteX41" fmla="*/ 49161 w 3795252"/>
              <a:gd name="connsiteY41" fmla="*/ 2064774 h 3028336"/>
              <a:gd name="connsiteX42" fmla="*/ 39329 w 3795252"/>
              <a:gd name="connsiteY42" fmla="*/ 2094271 h 3028336"/>
              <a:gd name="connsiteX43" fmla="*/ 29497 w 3795252"/>
              <a:gd name="connsiteY43" fmla="*/ 2163097 h 3028336"/>
              <a:gd name="connsiteX44" fmla="*/ 9832 w 3795252"/>
              <a:gd name="connsiteY44" fmla="*/ 2231923 h 3028336"/>
              <a:gd name="connsiteX45" fmla="*/ 0 w 3795252"/>
              <a:gd name="connsiteY45" fmla="*/ 2281084 h 3028336"/>
              <a:gd name="connsiteX46" fmla="*/ 9832 w 3795252"/>
              <a:gd name="connsiteY46" fmla="*/ 2418736 h 3028336"/>
              <a:gd name="connsiteX47" fmla="*/ 29497 w 3795252"/>
              <a:gd name="connsiteY47" fmla="*/ 2487561 h 3028336"/>
              <a:gd name="connsiteX48" fmla="*/ 49161 w 3795252"/>
              <a:gd name="connsiteY48" fmla="*/ 2556387 h 3028336"/>
              <a:gd name="connsiteX49" fmla="*/ 68826 w 3795252"/>
              <a:gd name="connsiteY49" fmla="*/ 2595716 h 3028336"/>
              <a:gd name="connsiteX50" fmla="*/ 108155 w 3795252"/>
              <a:gd name="connsiteY50" fmla="*/ 2684207 h 3028336"/>
              <a:gd name="connsiteX51" fmla="*/ 117987 w 3795252"/>
              <a:gd name="connsiteY51" fmla="*/ 2713703 h 3028336"/>
              <a:gd name="connsiteX52" fmla="*/ 216310 w 3795252"/>
              <a:gd name="connsiteY52" fmla="*/ 2802194 h 3028336"/>
              <a:gd name="connsiteX53" fmla="*/ 294968 w 3795252"/>
              <a:gd name="connsiteY53" fmla="*/ 2871020 h 3028336"/>
              <a:gd name="connsiteX54" fmla="*/ 363793 w 3795252"/>
              <a:gd name="connsiteY54" fmla="*/ 2920181 h 3028336"/>
              <a:gd name="connsiteX55" fmla="*/ 412955 w 3795252"/>
              <a:gd name="connsiteY55" fmla="*/ 2949678 h 3028336"/>
              <a:gd name="connsiteX56" fmla="*/ 462116 w 3795252"/>
              <a:gd name="connsiteY56" fmla="*/ 2959510 h 3028336"/>
              <a:gd name="connsiteX57" fmla="*/ 550606 w 3795252"/>
              <a:gd name="connsiteY57" fmla="*/ 2989007 h 3028336"/>
              <a:gd name="connsiteX58" fmla="*/ 668593 w 3795252"/>
              <a:gd name="connsiteY58" fmla="*/ 3018503 h 3028336"/>
              <a:gd name="connsiteX59" fmla="*/ 698090 w 3795252"/>
              <a:gd name="connsiteY59" fmla="*/ 3028336 h 3028336"/>
              <a:gd name="connsiteX60" fmla="*/ 2526890 w 3795252"/>
              <a:gd name="connsiteY60" fmla="*/ 3008671 h 3028336"/>
              <a:gd name="connsiteX61" fmla="*/ 2566219 w 3795252"/>
              <a:gd name="connsiteY61" fmla="*/ 2998839 h 3028336"/>
              <a:gd name="connsiteX62" fmla="*/ 2635045 w 3795252"/>
              <a:gd name="connsiteY62" fmla="*/ 2979174 h 3028336"/>
              <a:gd name="connsiteX63" fmla="*/ 2684206 w 3795252"/>
              <a:gd name="connsiteY63" fmla="*/ 2969342 h 3028336"/>
              <a:gd name="connsiteX64" fmla="*/ 2762864 w 3795252"/>
              <a:gd name="connsiteY64" fmla="*/ 2939845 h 3028336"/>
              <a:gd name="connsiteX65" fmla="*/ 2812026 w 3795252"/>
              <a:gd name="connsiteY65" fmla="*/ 2930013 h 3028336"/>
              <a:gd name="connsiteX66" fmla="*/ 2979174 w 3795252"/>
              <a:gd name="connsiteY66" fmla="*/ 2880852 h 3028336"/>
              <a:gd name="connsiteX67" fmla="*/ 3028335 w 3795252"/>
              <a:gd name="connsiteY67" fmla="*/ 2861187 h 3028336"/>
              <a:gd name="connsiteX68" fmla="*/ 3067664 w 3795252"/>
              <a:gd name="connsiteY68" fmla="*/ 2851355 h 3028336"/>
              <a:gd name="connsiteX69" fmla="*/ 3136490 w 3795252"/>
              <a:gd name="connsiteY69" fmla="*/ 2812026 h 3028336"/>
              <a:gd name="connsiteX70" fmla="*/ 3165987 w 3795252"/>
              <a:gd name="connsiteY70" fmla="*/ 2802194 h 3028336"/>
              <a:gd name="connsiteX71" fmla="*/ 3224981 w 3795252"/>
              <a:gd name="connsiteY71" fmla="*/ 2762865 h 3028336"/>
              <a:gd name="connsiteX72" fmla="*/ 3362632 w 3795252"/>
              <a:gd name="connsiteY72" fmla="*/ 2635045 h 3028336"/>
              <a:gd name="connsiteX73" fmla="*/ 3431458 w 3795252"/>
              <a:gd name="connsiteY73" fmla="*/ 2576052 h 3028336"/>
              <a:gd name="connsiteX74" fmla="*/ 3480619 w 3795252"/>
              <a:gd name="connsiteY74" fmla="*/ 2536723 h 3028336"/>
              <a:gd name="connsiteX75" fmla="*/ 3569110 w 3795252"/>
              <a:gd name="connsiteY75" fmla="*/ 2428568 h 3028336"/>
              <a:gd name="connsiteX76" fmla="*/ 3608439 w 3795252"/>
              <a:gd name="connsiteY76" fmla="*/ 2310581 h 3028336"/>
              <a:gd name="connsiteX77" fmla="*/ 3637935 w 3795252"/>
              <a:gd name="connsiteY77" fmla="*/ 2241755 h 3028336"/>
              <a:gd name="connsiteX78" fmla="*/ 3657600 w 3795252"/>
              <a:gd name="connsiteY78" fmla="*/ 2163097 h 3028336"/>
              <a:gd name="connsiteX79" fmla="*/ 3696929 w 3795252"/>
              <a:gd name="connsiteY79" fmla="*/ 2035278 h 3028336"/>
              <a:gd name="connsiteX80" fmla="*/ 3716593 w 3795252"/>
              <a:gd name="connsiteY80" fmla="*/ 1956620 h 3028336"/>
              <a:gd name="connsiteX81" fmla="*/ 3736258 w 3795252"/>
              <a:gd name="connsiteY81" fmla="*/ 1868129 h 3028336"/>
              <a:gd name="connsiteX82" fmla="*/ 3765755 w 3795252"/>
              <a:gd name="connsiteY82" fmla="*/ 1789471 h 3028336"/>
              <a:gd name="connsiteX83" fmla="*/ 3795252 w 3795252"/>
              <a:gd name="connsiteY83" fmla="*/ 1465007 h 3028336"/>
              <a:gd name="connsiteX84" fmla="*/ 3775587 w 3795252"/>
              <a:gd name="connsiteY84" fmla="*/ 1150374 h 3028336"/>
              <a:gd name="connsiteX85" fmla="*/ 3765755 w 3795252"/>
              <a:gd name="connsiteY85" fmla="*/ 1081549 h 3028336"/>
              <a:gd name="connsiteX86" fmla="*/ 3746090 w 3795252"/>
              <a:gd name="connsiteY86" fmla="*/ 1032387 h 3028336"/>
              <a:gd name="connsiteX87" fmla="*/ 3706761 w 3795252"/>
              <a:gd name="connsiteY87" fmla="*/ 934065 h 3028336"/>
              <a:gd name="connsiteX88" fmla="*/ 3667432 w 3795252"/>
              <a:gd name="connsiteY88" fmla="*/ 835742 h 3028336"/>
              <a:gd name="connsiteX89" fmla="*/ 3637935 w 3795252"/>
              <a:gd name="connsiteY89" fmla="*/ 796413 h 3028336"/>
              <a:gd name="connsiteX90" fmla="*/ 3618271 w 3795252"/>
              <a:gd name="connsiteY90" fmla="*/ 747252 h 3028336"/>
              <a:gd name="connsiteX91" fmla="*/ 3529781 w 3795252"/>
              <a:gd name="connsiteY91" fmla="*/ 609600 h 3028336"/>
              <a:gd name="connsiteX92" fmla="*/ 3490452 w 3795252"/>
              <a:gd name="connsiteY92" fmla="*/ 560439 h 3028336"/>
              <a:gd name="connsiteX93" fmla="*/ 3451123 w 3795252"/>
              <a:gd name="connsiteY93" fmla="*/ 501445 h 3028336"/>
              <a:gd name="connsiteX94" fmla="*/ 3392129 w 3795252"/>
              <a:gd name="connsiteY94" fmla="*/ 442452 h 3028336"/>
              <a:gd name="connsiteX95" fmla="*/ 3372464 w 3795252"/>
              <a:gd name="connsiteY95" fmla="*/ 412955 h 3028336"/>
              <a:gd name="connsiteX96" fmla="*/ 3293806 w 3795252"/>
              <a:gd name="connsiteY96" fmla="*/ 353961 h 3028336"/>
              <a:gd name="connsiteX97" fmla="*/ 3254477 w 3795252"/>
              <a:gd name="connsiteY97" fmla="*/ 334297 h 3028336"/>
              <a:gd name="connsiteX98" fmla="*/ 3185652 w 3795252"/>
              <a:gd name="connsiteY98" fmla="*/ 285136 h 3028336"/>
              <a:gd name="connsiteX99" fmla="*/ 3116826 w 3795252"/>
              <a:gd name="connsiteY99" fmla="*/ 255639 h 3028336"/>
              <a:gd name="connsiteX100" fmla="*/ 3087329 w 3795252"/>
              <a:gd name="connsiteY100" fmla="*/ 235974 h 3028336"/>
              <a:gd name="connsiteX101" fmla="*/ 3038168 w 3795252"/>
              <a:gd name="connsiteY101" fmla="*/ 216310 h 3028336"/>
              <a:gd name="connsiteX102" fmla="*/ 2998839 w 3795252"/>
              <a:gd name="connsiteY102" fmla="*/ 196645 h 3028336"/>
              <a:gd name="connsiteX103" fmla="*/ 2959510 w 3795252"/>
              <a:gd name="connsiteY103" fmla="*/ 186813 h 3028336"/>
              <a:gd name="connsiteX104" fmla="*/ 2880852 w 3795252"/>
              <a:gd name="connsiteY104" fmla="*/ 147484 h 3028336"/>
              <a:gd name="connsiteX105" fmla="*/ 2782529 w 3795252"/>
              <a:gd name="connsiteY105" fmla="*/ 108155 h 3028336"/>
              <a:gd name="connsiteX106" fmla="*/ 2733368 w 3795252"/>
              <a:gd name="connsiteY106" fmla="*/ 88490 h 3028336"/>
              <a:gd name="connsiteX107" fmla="*/ 2684206 w 3795252"/>
              <a:gd name="connsiteY107" fmla="*/ 68826 h 3028336"/>
              <a:gd name="connsiteX108" fmla="*/ 2635045 w 3795252"/>
              <a:gd name="connsiteY108" fmla="*/ 58994 h 3028336"/>
              <a:gd name="connsiteX109" fmla="*/ 2497393 w 3795252"/>
              <a:gd name="connsiteY109" fmla="*/ 19665 h 3028336"/>
              <a:gd name="connsiteX110" fmla="*/ 2310581 w 3795252"/>
              <a:gd name="connsiteY110" fmla="*/ 0 h 3028336"/>
              <a:gd name="connsiteX111" fmla="*/ 1504335 w 3795252"/>
              <a:gd name="connsiteY111" fmla="*/ 9832 h 3028336"/>
              <a:gd name="connsiteX112" fmla="*/ 1573161 w 3795252"/>
              <a:gd name="connsiteY112" fmla="*/ 19665 h 30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3795252" h="3028336">
                <a:moveTo>
                  <a:pt x="1573161" y="19665"/>
                </a:moveTo>
                <a:cubicBezTo>
                  <a:pt x="1573161" y="22942"/>
                  <a:pt x="1527136" y="25351"/>
                  <a:pt x="1504335" y="29497"/>
                </a:cubicBezTo>
                <a:cubicBezTo>
                  <a:pt x="1471640" y="35441"/>
                  <a:pt x="1436804" y="48730"/>
                  <a:pt x="1406013" y="58994"/>
                </a:cubicBezTo>
                <a:lnTo>
                  <a:pt x="1376516" y="68826"/>
                </a:lnTo>
                <a:lnTo>
                  <a:pt x="1347019" y="78658"/>
                </a:lnTo>
                <a:cubicBezTo>
                  <a:pt x="1327355" y="91768"/>
                  <a:pt x="1311201" y="113352"/>
                  <a:pt x="1288026" y="117987"/>
                </a:cubicBezTo>
                <a:cubicBezTo>
                  <a:pt x="1274682" y="120656"/>
                  <a:pt x="1215400" y="131703"/>
                  <a:pt x="1199535" y="137652"/>
                </a:cubicBezTo>
                <a:cubicBezTo>
                  <a:pt x="1185811" y="142798"/>
                  <a:pt x="1173678" y="151542"/>
                  <a:pt x="1160206" y="157316"/>
                </a:cubicBezTo>
                <a:cubicBezTo>
                  <a:pt x="1150680" y="161399"/>
                  <a:pt x="1139770" y="162116"/>
                  <a:pt x="1130710" y="167149"/>
                </a:cubicBezTo>
                <a:cubicBezTo>
                  <a:pt x="1110050" y="178627"/>
                  <a:pt x="1091982" y="194319"/>
                  <a:pt x="1071716" y="206478"/>
                </a:cubicBezTo>
                <a:cubicBezTo>
                  <a:pt x="1064856" y="210594"/>
                  <a:pt x="1006032" y="244827"/>
                  <a:pt x="993058" y="255639"/>
                </a:cubicBezTo>
                <a:cubicBezTo>
                  <a:pt x="934937" y="304073"/>
                  <a:pt x="996963" y="271776"/>
                  <a:pt x="914400" y="304800"/>
                </a:cubicBezTo>
                <a:cubicBezTo>
                  <a:pt x="904568" y="314632"/>
                  <a:pt x="895460" y="325248"/>
                  <a:pt x="884903" y="334297"/>
                </a:cubicBezTo>
                <a:cubicBezTo>
                  <a:pt x="863556" y="352594"/>
                  <a:pt x="839425" y="367893"/>
                  <a:pt x="816077" y="383458"/>
                </a:cubicBezTo>
                <a:cubicBezTo>
                  <a:pt x="812800" y="393290"/>
                  <a:pt x="810880" y="403685"/>
                  <a:pt x="806245" y="412955"/>
                </a:cubicBezTo>
                <a:cubicBezTo>
                  <a:pt x="800960" y="423524"/>
                  <a:pt x="790730" y="431388"/>
                  <a:pt x="786581" y="442452"/>
                </a:cubicBezTo>
                <a:cubicBezTo>
                  <a:pt x="761724" y="508737"/>
                  <a:pt x="794877" y="474252"/>
                  <a:pt x="757084" y="530942"/>
                </a:cubicBezTo>
                <a:cubicBezTo>
                  <a:pt x="738904" y="558212"/>
                  <a:pt x="716269" y="582330"/>
                  <a:pt x="698090" y="609600"/>
                </a:cubicBezTo>
                <a:lnTo>
                  <a:pt x="678426" y="639097"/>
                </a:lnTo>
                <a:cubicBezTo>
                  <a:pt x="675148" y="652207"/>
                  <a:pt x="673338" y="665773"/>
                  <a:pt x="668593" y="678426"/>
                </a:cubicBezTo>
                <a:cubicBezTo>
                  <a:pt x="657899" y="706943"/>
                  <a:pt x="645567" y="722799"/>
                  <a:pt x="629264" y="747252"/>
                </a:cubicBezTo>
                <a:cubicBezTo>
                  <a:pt x="608470" y="830431"/>
                  <a:pt x="636797" y="745785"/>
                  <a:pt x="589935" y="816078"/>
                </a:cubicBezTo>
                <a:cubicBezTo>
                  <a:pt x="533017" y="901454"/>
                  <a:pt x="644706" y="780971"/>
                  <a:pt x="550606" y="875071"/>
                </a:cubicBezTo>
                <a:cubicBezTo>
                  <a:pt x="534275" y="907735"/>
                  <a:pt x="532125" y="916100"/>
                  <a:pt x="511277" y="943897"/>
                </a:cubicBezTo>
                <a:cubicBezTo>
                  <a:pt x="498686" y="960685"/>
                  <a:pt x="483589" y="975597"/>
                  <a:pt x="471948" y="993058"/>
                </a:cubicBezTo>
                <a:cubicBezTo>
                  <a:pt x="463818" y="1005253"/>
                  <a:pt x="459556" y="1019661"/>
                  <a:pt x="452284" y="1032387"/>
                </a:cubicBezTo>
                <a:cubicBezTo>
                  <a:pt x="446421" y="1042647"/>
                  <a:pt x="439174" y="1052052"/>
                  <a:pt x="432619" y="1061884"/>
                </a:cubicBezTo>
                <a:cubicBezTo>
                  <a:pt x="426064" y="1081549"/>
                  <a:pt x="424453" y="1103631"/>
                  <a:pt x="412955" y="1120878"/>
                </a:cubicBezTo>
                <a:cubicBezTo>
                  <a:pt x="393203" y="1150505"/>
                  <a:pt x="388598" y="1154769"/>
                  <a:pt x="373626" y="1189703"/>
                </a:cubicBezTo>
                <a:cubicBezTo>
                  <a:pt x="369543" y="1199229"/>
                  <a:pt x="368428" y="1209930"/>
                  <a:pt x="363793" y="1219200"/>
                </a:cubicBezTo>
                <a:cubicBezTo>
                  <a:pt x="358508" y="1229769"/>
                  <a:pt x="349414" y="1238128"/>
                  <a:pt x="344129" y="1248697"/>
                </a:cubicBezTo>
                <a:cubicBezTo>
                  <a:pt x="339494" y="1257967"/>
                  <a:pt x="338380" y="1268668"/>
                  <a:pt x="334297" y="1278194"/>
                </a:cubicBezTo>
                <a:cubicBezTo>
                  <a:pt x="319329" y="1313119"/>
                  <a:pt x="314715" y="1317399"/>
                  <a:pt x="294968" y="1347020"/>
                </a:cubicBezTo>
                <a:cubicBezTo>
                  <a:pt x="270028" y="1471711"/>
                  <a:pt x="303448" y="1337062"/>
                  <a:pt x="265471" y="1425678"/>
                </a:cubicBezTo>
                <a:cubicBezTo>
                  <a:pt x="227381" y="1514557"/>
                  <a:pt x="285339" y="1420459"/>
                  <a:pt x="235974" y="1494503"/>
                </a:cubicBezTo>
                <a:cubicBezTo>
                  <a:pt x="229419" y="1514168"/>
                  <a:pt x="225580" y="1534957"/>
                  <a:pt x="216310" y="1553497"/>
                </a:cubicBezTo>
                <a:cubicBezTo>
                  <a:pt x="203200" y="1579716"/>
                  <a:pt x="184091" y="1603716"/>
                  <a:pt x="176981" y="1632155"/>
                </a:cubicBezTo>
                <a:cubicBezTo>
                  <a:pt x="173703" y="1645265"/>
                  <a:pt x="171031" y="1658541"/>
                  <a:pt x="167148" y="1671484"/>
                </a:cubicBezTo>
                <a:cubicBezTo>
                  <a:pt x="161192" y="1691338"/>
                  <a:pt x="151549" y="1710152"/>
                  <a:pt x="147484" y="1730478"/>
                </a:cubicBezTo>
                <a:cubicBezTo>
                  <a:pt x="123755" y="1849122"/>
                  <a:pt x="138387" y="1797095"/>
                  <a:pt x="108155" y="1887794"/>
                </a:cubicBezTo>
                <a:lnTo>
                  <a:pt x="58993" y="2035278"/>
                </a:lnTo>
                <a:lnTo>
                  <a:pt x="49161" y="2064774"/>
                </a:lnTo>
                <a:lnTo>
                  <a:pt x="39329" y="2094271"/>
                </a:lnTo>
                <a:cubicBezTo>
                  <a:pt x="36052" y="2117213"/>
                  <a:pt x="33643" y="2140296"/>
                  <a:pt x="29497" y="2163097"/>
                </a:cubicBezTo>
                <a:cubicBezTo>
                  <a:pt x="17238" y="2230520"/>
                  <a:pt x="23870" y="2175770"/>
                  <a:pt x="9832" y="2231923"/>
                </a:cubicBezTo>
                <a:cubicBezTo>
                  <a:pt x="5779" y="2248136"/>
                  <a:pt x="3277" y="2264697"/>
                  <a:pt x="0" y="2281084"/>
                </a:cubicBezTo>
                <a:cubicBezTo>
                  <a:pt x="3277" y="2326968"/>
                  <a:pt x="4752" y="2373016"/>
                  <a:pt x="9832" y="2418736"/>
                </a:cubicBezTo>
                <a:cubicBezTo>
                  <a:pt x="12627" y="2443895"/>
                  <a:pt x="22715" y="2463825"/>
                  <a:pt x="29497" y="2487561"/>
                </a:cubicBezTo>
                <a:cubicBezTo>
                  <a:pt x="36625" y="2512507"/>
                  <a:pt x="39058" y="2532813"/>
                  <a:pt x="49161" y="2556387"/>
                </a:cubicBezTo>
                <a:cubicBezTo>
                  <a:pt x="54935" y="2569859"/>
                  <a:pt x="63383" y="2582107"/>
                  <a:pt x="68826" y="2595716"/>
                </a:cubicBezTo>
                <a:cubicBezTo>
                  <a:pt x="103929" y="2683473"/>
                  <a:pt x="70321" y="2627456"/>
                  <a:pt x="108155" y="2684207"/>
                </a:cubicBezTo>
                <a:cubicBezTo>
                  <a:pt x="111432" y="2694039"/>
                  <a:pt x="111513" y="2705610"/>
                  <a:pt x="117987" y="2713703"/>
                </a:cubicBezTo>
                <a:cubicBezTo>
                  <a:pt x="162091" y="2768832"/>
                  <a:pt x="171865" y="2772564"/>
                  <a:pt x="216310" y="2802194"/>
                </a:cubicBezTo>
                <a:cubicBezTo>
                  <a:pt x="272024" y="2885765"/>
                  <a:pt x="180260" y="2756312"/>
                  <a:pt x="294968" y="2871020"/>
                </a:cubicBezTo>
                <a:cubicBezTo>
                  <a:pt x="340966" y="2917018"/>
                  <a:pt x="305558" y="2887828"/>
                  <a:pt x="363793" y="2920181"/>
                </a:cubicBezTo>
                <a:cubicBezTo>
                  <a:pt x="380499" y="2929462"/>
                  <a:pt x="395211" y="2942580"/>
                  <a:pt x="412955" y="2949678"/>
                </a:cubicBezTo>
                <a:cubicBezTo>
                  <a:pt x="428471" y="2955884"/>
                  <a:pt x="445729" y="2956233"/>
                  <a:pt x="462116" y="2959510"/>
                </a:cubicBezTo>
                <a:cubicBezTo>
                  <a:pt x="534221" y="2995562"/>
                  <a:pt x="466745" y="2966136"/>
                  <a:pt x="550606" y="2989007"/>
                </a:cubicBezTo>
                <a:cubicBezTo>
                  <a:pt x="673019" y="3022393"/>
                  <a:pt x="546349" y="2998129"/>
                  <a:pt x="668593" y="3018503"/>
                </a:cubicBezTo>
                <a:cubicBezTo>
                  <a:pt x="678425" y="3021781"/>
                  <a:pt x="687726" y="3028336"/>
                  <a:pt x="698090" y="3028336"/>
                </a:cubicBezTo>
                <a:cubicBezTo>
                  <a:pt x="1086718" y="3028336"/>
                  <a:pt x="2073440" y="3014560"/>
                  <a:pt x="2526890" y="3008671"/>
                </a:cubicBezTo>
                <a:cubicBezTo>
                  <a:pt x="2540000" y="3005394"/>
                  <a:pt x="2553226" y="3002551"/>
                  <a:pt x="2566219" y="2998839"/>
                </a:cubicBezTo>
                <a:cubicBezTo>
                  <a:pt x="2623697" y="2982417"/>
                  <a:pt x="2565894" y="2994541"/>
                  <a:pt x="2635045" y="2979174"/>
                </a:cubicBezTo>
                <a:cubicBezTo>
                  <a:pt x="2651359" y="2975549"/>
                  <a:pt x="2667993" y="2973395"/>
                  <a:pt x="2684206" y="2969342"/>
                </a:cubicBezTo>
                <a:cubicBezTo>
                  <a:pt x="2722431" y="2959786"/>
                  <a:pt x="2717731" y="2953385"/>
                  <a:pt x="2762864" y="2939845"/>
                </a:cubicBezTo>
                <a:cubicBezTo>
                  <a:pt x="2778871" y="2935043"/>
                  <a:pt x="2795993" y="2934728"/>
                  <a:pt x="2812026" y="2930013"/>
                </a:cubicBezTo>
                <a:cubicBezTo>
                  <a:pt x="3001637" y="2874246"/>
                  <a:pt x="2866880" y="2903310"/>
                  <a:pt x="2979174" y="2880852"/>
                </a:cubicBezTo>
                <a:cubicBezTo>
                  <a:pt x="2995561" y="2874297"/>
                  <a:pt x="3011591" y="2866768"/>
                  <a:pt x="3028335" y="2861187"/>
                </a:cubicBezTo>
                <a:cubicBezTo>
                  <a:pt x="3041155" y="2856914"/>
                  <a:pt x="3055011" y="2856100"/>
                  <a:pt x="3067664" y="2851355"/>
                </a:cubicBezTo>
                <a:cubicBezTo>
                  <a:pt x="3136612" y="2825499"/>
                  <a:pt x="3079439" y="2840551"/>
                  <a:pt x="3136490" y="2812026"/>
                </a:cubicBezTo>
                <a:cubicBezTo>
                  <a:pt x="3145760" y="2807391"/>
                  <a:pt x="3156155" y="2805471"/>
                  <a:pt x="3165987" y="2802194"/>
                </a:cubicBezTo>
                <a:cubicBezTo>
                  <a:pt x="3185652" y="2789084"/>
                  <a:pt x="3208269" y="2779577"/>
                  <a:pt x="3224981" y="2762865"/>
                </a:cubicBezTo>
                <a:cubicBezTo>
                  <a:pt x="3300609" y="2687237"/>
                  <a:pt x="3289741" y="2693358"/>
                  <a:pt x="3362632" y="2635045"/>
                </a:cubicBezTo>
                <a:cubicBezTo>
                  <a:pt x="3527431" y="2503205"/>
                  <a:pt x="3293346" y="2696900"/>
                  <a:pt x="3431458" y="2576052"/>
                </a:cubicBezTo>
                <a:cubicBezTo>
                  <a:pt x="3447251" y="2562233"/>
                  <a:pt x="3465021" y="2550762"/>
                  <a:pt x="3480619" y="2536723"/>
                </a:cubicBezTo>
                <a:cubicBezTo>
                  <a:pt x="3521158" y="2500238"/>
                  <a:pt x="3542761" y="2476874"/>
                  <a:pt x="3569110" y="2428568"/>
                </a:cubicBezTo>
                <a:cubicBezTo>
                  <a:pt x="3591090" y="2388271"/>
                  <a:pt x="3592774" y="2354445"/>
                  <a:pt x="3608439" y="2310581"/>
                </a:cubicBezTo>
                <a:cubicBezTo>
                  <a:pt x="3616834" y="2287075"/>
                  <a:pt x="3630042" y="2265434"/>
                  <a:pt x="3637935" y="2241755"/>
                </a:cubicBezTo>
                <a:cubicBezTo>
                  <a:pt x="3646481" y="2216116"/>
                  <a:pt x="3650175" y="2189083"/>
                  <a:pt x="3657600" y="2163097"/>
                </a:cubicBezTo>
                <a:cubicBezTo>
                  <a:pt x="3669847" y="2120235"/>
                  <a:pt x="3684683" y="2078140"/>
                  <a:pt x="3696929" y="2035278"/>
                </a:cubicBezTo>
                <a:cubicBezTo>
                  <a:pt x="3704354" y="2009292"/>
                  <a:pt x="3710403" y="1982928"/>
                  <a:pt x="3716593" y="1956620"/>
                </a:cubicBezTo>
                <a:cubicBezTo>
                  <a:pt x="3723514" y="1927207"/>
                  <a:pt x="3727732" y="1897118"/>
                  <a:pt x="3736258" y="1868129"/>
                </a:cubicBezTo>
                <a:cubicBezTo>
                  <a:pt x="3744159" y="1841265"/>
                  <a:pt x="3755923" y="1815690"/>
                  <a:pt x="3765755" y="1789471"/>
                </a:cubicBezTo>
                <a:cubicBezTo>
                  <a:pt x="3790860" y="1563521"/>
                  <a:pt x="3781470" y="1671715"/>
                  <a:pt x="3795252" y="1465007"/>
                </a:cubicBezTo>
                <a:cubicBezTo>
                  <a:pt x="3788697" y="1360129"/>
                  <a:pt x="3783647" y="1255147"/>
                  <a:pt x="3775587" y="1150374"/>
                </a:cubicBezTo>
                <a:cubicBezTo>
                  <a:pt x="3773810" y="1127268"/>
                  <a:pt x="3771376" y="1104032"/>
                  <a:pt x="3765755" y="1081549"/>
                </a:cubicBezTo>
                <a:cubicBezTo>
                  <a:pt x="3761474" y="1064426"/>
                  <a:pt x="3752122" y="1048974"/>
                  <a:pt x="3746090" y="1032387"/>
                </a:cubicBezTo>
                <a:cubicBezTo>
                  <a:pt x="3713691" y="943288"/>
                  <a:pt x="3741424" y="1003389"/>
                  <a:pt x="3706761" y="934065"/>
                </a:cubicBezTo>
                <a:cubicBezTo>
                  <a:pt x="3694717" y="885889"/>
                  <a:pt x="3697895" y="886514"/>
                  <a:pt x="3667432" y="835742"/>
                </a:cubicBezTo>
                <a:cubicBezTo>
                  <a:pt x="3659001" y="821690"/>
                  <a:pt x="3645893" y="810738"/>
                  <a:pt x="3637935" y="796413"/>
                </a:cubicBezTo>
                <a:cubicBezTo>
                  <a:pt x="3629364" y="780985"/>
                  <a:pt x="3626164" y="763038"/>
                  <a:pt x="3618271" y="747252"/>
                </a:cubicBezTo>
                <a:cubicBezTo>
                  <a:pt x="3603308" y="717325"/>
                  <a:pt x="3538581" y="621920"/>
                  <a:pt x="3529781" y="609600"/>
                </a:cubicBezTo>
                <a:cubicBezTo>
                  <a:pt x="3517583" y="592523"/>
                  <a:pt x="3502795" y="577411"/>
                  <a:pt x="3490452" y="560439"/>
                </a:cubicBezTo>
                <a:cubicBezTo>
                  <a:pt x="3476551" y="541325"/>
                  <a:pt x="3467835" y="518157"/>
                  <a:pt x="3451123" y="501445"/>
                </a:cubicBezTo>
                <a:cubicBezTo>
                  <a:pt x="3431458" y="481781"/>
                  <a:pt x="3407555" y="465591"/>
                  <a:pt x="3392129" y="442452"/>
                </a:cubicBezTo>
                <a:cubicBezTo>
                  <a:pt x="3385574" y="432620"/>
                  <a:pt x="3380820" y="421311"/>
                  <a:pt x="3372464" y="412955"/>
                </a:cubicBezTo>
                <a:cubicBezTo>
                  <a:pt x="3359857" y="400348"/>
                  <a:pt x="3314984" y="366063"/>
                  <a:pt x="3293806" y="353961"/>
                </a:cubicBezTo>
                <a:cubicBezTo>
                  <a:pt x="3281080" y="346689"/>
                  <a:pt x="3266843" y="342166"/>
                  <a:pt x="3254477" y="334297"/>
                </a:cubicBezTo>
                <a:cubicBezTo>
                  <a:pt x="3230691" y="319161"/>
                  <a:pt x="3210130" y="299124"/>
                  <a:pt x="3185652" y="285136"/>
                </a:cubicBezTo>
                <a:cubicBezTo>
                  <a:pt x="3163981" y="272752"/>
                  <a:pt x="3139151" y="266802"/>
                  <a:pt x="3116826" y="255639"/>
                </a:cubicBezTo>
                <a:cubicBezTo>
                  <a:pt x="3106257" y="250354"/>
                  <a:pt x="3097898" y="241259"/>
                  <a:pt x="3087329" y="235974"/>
                </a:cubicBezTo>
                <a:cubicBezTo>
                  <a:pt x="3071543" y="228081"/>
                  <a:pt x="3054296" y="223478"/>
                  <a:pt x="3038168" y="216310"/>
                </a:cubicBezTo>
                <a:cubicBezTo>
                  <a:pt x="3024774" y="210357"/>
                  <a:pt x="3012563" y="201791"/>
                  <a:pt x="2998839" y="196645"/>
                </a:cubicBezTo>
                <a:cubicBezTo>
                  <a:pt x="2986186" y="191900"/>
                  <a:pt x="2972330" y="191086"/>
                  <a:pt x="2959510" y="186813"/>
                </a:cubicBezTo>
                <a:cubicBezTo>
                  <a:pt x="2825055" y="141996"/>
                  <a:pt x="2974793" y="190842"/>
                  <a:pt x="2880852" y="147484"/>
                </a:cubicBezTo>
                <a:cubicBezTo>
                  <a:pt x="2848802" y="132692"/>
                  <a:pt x="2815303" y="121265"/>
                  <a:pt x="2782529" y="108155"/>
                </a:cubicBezTo>
                <a:lnTo>
                  <a:pt x="2733368" y="88490"/>
                </a:lnTo>
                <a:cubicBezTo>
                  <a:pt x="2716981" y="81935"/>
                  <a:pt x="2701513" y="72287"/>
                  <a:pt x="2684206" y="68826"/>
                </a:cubicBezTo>
                <a:cubicBezTo>
                  <a:pt x="2667819" y="65549"/>
                  <a:pt x="2651168" y="63391"/>
                  <a:pt x="2635045" y="58994"/>
                </a:cubicBezTo>
                <a:cubicBezTo>
                  <a:pt x="2586490" y="45751"/>
                  <a:pt x="2549121" y="24838"/>
                  <a:pt x="2497393" y="19665"/>
                </a:cubicBezTo>
                <a:cubicBezTo>
                  <a:pt x="2369540" y="6879"/>
                  <a:pt x="2431807" y="13469"/>
                  <a:pt x="2310581" y="0"/>
                </a:cubicBezTo>
                <a:cubicBezTo>
                  <a:pt x="2041832" y="3277"/>
                  <a:pt x="1772910" y="-367"/>
                  <a:pt x="1504335" y="9832"/>
                </a:cubicBezTo>
                <a:cubicBezTo>
                  <a:pt x="1492526" y="10280"/>
                  <a:pt x="1573161" y="16388"/>
                  <a:pt x="1573161" y="19665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880360" y="3417570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068830" y="4051935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516980" y="4686300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196940" y="5372955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191350" y="5385240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495260" y="4686300"/>
            <a:ext cx="819440" cy="547418"/>
          </a:xfrm>
          <a:custGeom>
            <a:avLst/>
            <a:gdLst>
              <a:gd name="connsiteX0" fmla="*/ 1573161 w 3795252"/>
              <a:gd name="connsiteY0" fmla="*/ 19665 h 3028336"/>
              <a:gd name="connsiteX1" fmla="*/ 1504335 w 3795252"/>
              <a:gd name="connsiteY1" fmla="*/ 29497 h 3028336"/>
              <a:gd name="connsiteX2" fmla="*/ 1406013 w 3795252"/>
              <a:gd name="connsiteY2" fmla="*/ 58994 h 3028336"/>
              <a:gd name="connsiteX3" fmla="*/ 1376516 w 3795252"/>
              <a:gd name="connsiteY3" fmla="*/ 68826 h 3028336"/>
              <a:gd name="connsiteX4" fmla="*/ 1347019 w 3795252"/>
              <a:gd name="connsiteY4" fmla="*/ 78658 h 3028336"/>
              <a:gd name="connsiteX5" fmla="*/ 1288026 w 3795252"/>
              <a:gd name="connsiteY5" fmla="*/ 117987 h 3028336"/>
              <a:gd name="connsiteX6" fmla="*/ 1199535 w 3795252"/>
              <a:gd name="connsiteY6" fmla="*/ 137652 h 3028336"/>
              <a:gd name="connsiteX7" fmla="*/ 1160206 w 3795252"/>
              <a:gd name="connsiteY7" fmla="*/ 157316 h 3028336"/>
              <a:gd name="connsiteX8" fmla="*/ 1130710 w 3795252"/>
              <a:gd name="connsiteY8" fmla="*/ 167149 h 3028336"/>
              <a:gd name="connsiteX9" fmla="*/ 1071716 w 3795252"/>
              <a:gd name="connsiteY9" fmla="*/ 206478 h 3028336"/>
              <a:gd name="connsiteX10" fmla="*/ 993058 w 3795252"/>
              <a:gd name="connsiteY10" fmla="*/ 255639 h 3028336"/>
              <a:gd name="connsiteX11" fmla="*/ 914400 w 3795252"/>
              <a:gd name="connsiteY11" fmla="*/ 304800 h 3028336"/>
              <a:gd name="connsiteX12" fmla="*/ 884903 w 3795252"/>
              <a:gd name="connsiteY12" fmla="*/ 334297 h 3028336"/>
              <a:gd name="connsiteX13" fmla="*/ 816077 w 3795252"/>
              <a:gd name="connsiteY13" fmla="*/ 383458 h 3028336"/>
              <a:gd name="connsiteX14" fmla="*/ 806245 w 3795252"/>
              <a:gd name="connsiteY14" fmla="*/ 412955 h 3028336"/>
              <a:gd name="connsiteX15" fmla="*/ 786581 w 3795252"/>
              <a:gd name="connsiteY15" fmla="*/ 442452 h 3028336"/>
              <a:gd name="connsiteX16" fmla="*/ 757084 w 3795252"/>
              <a:gd name="connsiteY16" fmla="*/ 530942 h 3028336"/>
              <a:gd name="connsiteX17" fmla="*/ 698090 w 3795252"/>
              <a:gd name="connsiteY17" fmla="*/ 609600 h 3028336"/>
              <a:gd name="connsiteX18" fmla="*/ 678426 w 3795252"/>
              <a:gd name="connsiteY18" fmla="*/ 639097 h 3028336"/>
              <a:gd name="connsiteX19" fmla="*/ 668593 w 3795252"/>
              <a:gd name="connsiteY19" fmla="*/ 678426 h 3028336"/>
              <a:gd name="connsiteX20" fmla="*/ 629264 w 3795252"/>
              <a:gd name="connsiteY20" fmla="*/ 747252 h 3028336"/>
              <a:gd name="connsiteX21" fmla="*/ 589935 w 3795252"/>
              <a:gd name="connsiteY21" fmla="*/ 816078 h 3028336"/>
              <a:gd name="connsiteX22" fmla="*/ 550606 w 3795252"/>
              <a:gd name="connsiteY22" fmla="*/ 875071 h 3028336"/>
              <a:gd name="connsiteX23" fmla="*/ 511277 w 3795252"/>
              <a:gd name="connsiteY23" fmla="*/ 943897 h 3028336"/>
              <a:gd name="connsiteX24" fmla="*/ 471948 w 3795252"/>
              <a:gd name="connsiteY24" fmla="*/ 993058 h 3028336"/>
              <a:gd name="connsiteX25" fmla="*/ 452284 w 3795252"/>
              <a:gd name="connsiteY25" fmla="*/ 1032387 h 3028336"/>
              <a:gd name="connsiteX26" fmla="*/ 432619 w 3795252"/>
              <a:gd name="connsiteY26" fmla="*/ 1061884 h 3028336"/>
              <a:gd name="connsiteX27" fmla="*/ 412955 w 3795252"/>
              <a:gd name="connsiteY27" fmla="*/ 1120878 h 3028336"/>
              <a:gd name="connsiteX28" fmla="*/ 373626 w 3795252"/>
              <a:gd name="connsiteY28" fmla="*/ 1189703 h 3028336"/>
              <a:gd name="connsiteX29" fmla="*/ 363793 w 3795252"/>
              <a:gd name="connsiteY29" fmla="*/ 1219200 h 3028336"/>
              <a:gd name="connsiteX30" fmla="*/ 344129 w 3795252"/>
              <a:gd name="connsiteY30" fmla="*/ 1248697 h 3028336"/>
              <a:gd name="connsiteX31" fmla="*/ 334297 w 3795252"/>
              <a:gd name="connsiteY31" fmla="*/ 1278194 h 3028336"/>
              <a:gd name="connsiteX32" fmla="*/ 294968 w 3795252"/>
              <a:gd name="connsiteY32" fmla="*/ 1347020 h 3028336"/>
              <a:gd name="connsiteX33" fmla="*/ 265471 w 3795252"/>
              <a:gd name="connsiteY33" fmla="*/ 1425678 h 3028336"/>
              <a:gd name="connsiteX34" fmla="*/ 235974 w 3795252"/>
              <a:gd name="connsiteY34" fmla="*/ 1494503 h 3028336"/>
              <a:gd name="connsiteX35" fmla="*/ 216310 w 3795252"/>
              <a:gd name="connsiteY35" fmla="*/ 1553497 h 3028336"/>
              <a:gd name="connsiteX36" fmla="*/ 176981 w 3795252"/>
              <a:gd name="connsiteY36" fmla="*/ 1632155 h 3028336"/>
              <a:gd name="connsiteX37" fmla="*/ 167148 w 3795252"/>
              <a:gd name="connsiteY37" fmla="*/ 1671484 h 3028336"/>
              <a:gd name="connsiteX38" fmla="*/ 147484 w 3795252"/>
              <a:gd name="connsiteY38" fmla="*/ 1730478 h 3028336"/>
              <a:gd name="connsiteX39" fmla="*/ 108155 w 3795252"/>
              <a:gd name="connsiteY39" fmla="*/ 1887794 h 3028336"/>
              <a:gd name="connsiteX40" fmla="*/ 58993 w 3795252"/>
              <a:gd name="connsiteY40" fmla="*/ 2035278 h 3028336"/>
              <a:gd name="connsiteX41" fmla="*/ 49161 w 3795252"/>
              <a:gd name="connsiteY41" fmla="*/ 2064774 h 3028336"/>
              <a:gd name="connsiteX42" fmla="*/ 39329 w 3795252"/>
              <a:gd name="connsiteY42" fmla="*/ 2094271 h 3028336"/>
              <a:gd name="connsiteX43" fmla="*/ 29497 w 3795252"/>
              <a:gd name="connsiteY43" fmla="*/ 2163097 h 3028336"/>
              <a:gd name="connsiteX44" fmla="*/ 9832 w 3795252"/>
              <a:gd name="connsiteY44" fmla="*/ 2231923 h 3028336"/>
              <a:gd name="connsiteX45" fmla="*/ 0 w 3795252"/>
              <a:gd name="connsiteY45" fmla="*/ 2281084 h 3028336"/>
              <a:gd name="connsiteX46" fmla="*/ 9832 w 3795252"/>
              <a:gd name="connsiteY46" fmla="*/ 2418736 h 3028336"/>
              <a:gd name="connsiteX47" fmla="*/ 29497 w 3795252"/>
              <a:gd name="connsiteY47" fmla="*/ 2487561 h 3028336"/>
              <a:gd name="connsiteX48" fmla="*/ 49161 w 3795252"/>
              <a:gd name="connsiteY48" fmla="*/ 2556387 h 3028336"/>
              <a:gd name="connsiteX49" fmla="*/ 68826 w 3795252"/>
              <a:gd name="connsiteY49" fmla="*/ 2595716 h 3028336"/>
              <a:gd name="connsiteX50" fmla="*/ 108155 w 3795252"/>
              <a:gd name="connsiteY50" fmla="*/ 2684207 h 3028336"/>
              <a:gd name="connsiteX51" fmla="*/ 117987 w 3795252"/>
              <a:gd name="connsiteY51" fmla="*/ 2713703 h 3028336"/>
              <a:gd name="connsiteX52" fmla="*/ 216310 w 3795252"/>
              <a:gd name="connsiteY52" fmla="*/ 2802194 h 3028336"/>
              <a:gd name="connsiteX53" fmla="*/ 294968 w 3795252"/>
              <a:gd name="connsiteY53" fmla="*/ 2871020 h 3028336"/>
              <a:gd name="connsiteX54" fmla="*/ 363793 w 3795252"/>
              <a:gd name="connsiteY54" fmla="*/ 2920181 h 3028336"/>
              <a:gd name="connsiteX55" fmla="*/ 412955 w 3795252"/>
              <a:gd name="connsiteY55" fmla="*/ 2949678 h 3028336"/>
              <a:gd name="connsiteX56" fmla="*/ 462116 w 3795252"/>
              <a:gd name="connsiteY56" fmla="*/ 2959510 h 3028336"/>
              <a:gd name="connsiteX57" fmla="*/ 550606 w 3795252"/>
              <a:gd name="connsiteY57" fmla="*/ 2989007 h 3028336"/>
              <a:gd name="connsiteX58" fmla="*/ 668593 w 3795252"/>
              <a:gd name="connsiteY58" fmla="*/ 3018503 h 3028336"/>
              <a:gd name="connsiteX59" fmla="*/ 698090 w 3795252"/>
              <a:gd name="connsiteY59" fmla="*/ 3028336 h 3028336"/>
              <a:gd name="connsiteX60" fmla="*/ 2526890 w 3795252"/>
              <a:gd name="connsiteY60" fmla="*/ 3008671 h 3028336"/>
              <a:gd name="connsiteX61" fmla="*/ 2566219 w 3795252"/>
              <a:gd name="connsiteY61" fmla="*/ 2998839 h 3028336"/>
              <a:gd name="connsiteX62" fmla="*/ 2635045 w 3795252"/>
              <a:gd name="connsiteY62" fmla="*/ 2979174 h 3028336"/>
              <a:gd name="connsiteX63" fmla="*/ 2684206 w 3795252"/>
              <a:gd name="connsiteY63" fmla="*/ 2969342 h 3028336"/>
              <a:gd name="connsiteX64" fmla="*/ 2762864 w 3795252"/>
              <a:gd name="connsiteY64" fmla="*/ 2939845 h 3028336"/>
              <a:gd name="connsiteX65" fmla="*/ 2812026 w 3795252"/>
              <a:gd name="connsiteY65" fmla="*/ 2930013 h 3028336"/>
              <a:gd name="connsiteX66" fmla="*/ 2979174 w 3795252"/>
              <a:gd name="connsiteY66" fmla="*/ 2880852 h 3028336"/>
              <a:gd name="connsiteX67" fmla="*/ 3028335 w 3795252"/>
              <a:gd name="connsiteY67" fmla="*/ 2861187 h 3028336"/>
              <a:gd name="connsiteX68" fmla="*/ 3067664 w 3795252"/>
              <a:gd name="connsiteY68" fmla="*/ 2851355 h 3028336"/>
              <a:gd name="connsiteX69" fmla="*/ 3136490 w 3795252"/>
              <a:gd name="connsiteY69" fmla="*/ 2812026 h 3028336"/>
              <a:gd name="connsiteX70" fmla="*/ 3165987 w 3795252"/>
              <a:gd name="connsiteY70" fmla="*/ 2802194 h 3028336"/>
              <a:gd name="connsiteX71" fmla="*/ 3224981 w 3795252"/>
              <a:gd name="connsiteY71" fmla="*/ 2762865 h 3028336"/>
              <a:gd name="connsiteX72" fmla="*/ 3362632 w 3795252"/>
              <a:gd name="connsiteY72" fmla="*/ 2635045 h 3028336"/>
              <a:gd name="connsiteX73" fmla="*/ 3431458 w 3795252"/>
              <a:gd name="connsiteY73" fmla="*/ 2576052 h 3028336"/>
              <a:gd name="connsiteX74" fmla="*/ 3480619 w 3795252"/>
              <a:gd name="connsiteY74" fmla="*/ 2536723 h 3028336"/>
              <a:gd name="connsiteX75" fmla="*/ 3569110 w 3795252"/>
              <a:gd name="connsiteY75" fmla="*/ 2428568 h 3028336"/>
              <a:gd name="connsiteX76" fmla="*/ 3608439 w 3795252"/>
              <a:gd name="connsiteY76" fmla="*/ 2310581 h 3028336"/>
              <a:gd name="connsiteX77" fmla="*/ 3637935 w 3795252"/>
              <a:gd name="connsiteY77" fmla="*/ 2241755 h 3028336"/>
              <a:gd name="connsiteX78" fmla="*/ 3657600 w 3795252"/>
              <a:gd name="connsiteY78" fmla="*/ 2163097 h 3028336"/>
              <a:gd name="connsiteX79" fmla="*/ 3696929 w 3795252"/>
              <a:gd name="connsiteY79" fmla="*/ 2035278 h 3028336"/>
              <a:gd name="connsiteX80" fmla="*/ 3716593 w 3795252"/>
              <a:gd name="connsiteY80" fmla="*/ 1956620 h 3028336"/>
              <a:gd name="connsiteX81" fmla="*/ 3736258 w 3795252"/>
              <a:gd name="connsiteY81" fmla="*/ 1868129 h 3028336"/>
              <a:gd name="connsiteX82" fmla="*/ 3765755 w 3795252"/>
              <a:gd name="connsiteY82" fmla="*/ 1789471 h 3028336"/>
              <a:gd name="connsiteX83" fmla="*/ 3795252 w 3795252"/>
              <a:gd name="connsiteY83" fmla="*/ 1465007 h 3028336"/>
              <a:gd name="connsiteX84" fmla="*/ 3775587 w 3795252"/>
              <a:gd name="connsiteY84" fmla="*/ 1150374 h 3028336"/>
              <a:gd name="connsiteX85" fmla="*/ 3765755 w 3795252"/>
              <a:gd name="connsiteY85" fmla="*/ 1081549 h 3028336"/>
              <a:gd name="connsiteX86" fmla="*/ 3746090 w 3795252"/>
              <a:gd name="connsiteY86" fmla="*/ 1032387 h 3028336"/>
              <a:gd name="connsiteX87" fmla="*/ 3706761 w 3795252"/>
              <a:gd name="connsiteY87" fmla="*/ 934065 h 3028336"/>
              <a:gd name="connsiteX88" fmla="*/ 3667432 w 3795252"/>
              <a:gd name="connsiteY88" fmla="*/ 835742 h 3028336"/>
              <a:gd name="connsiteX89" fmla="*/ 3637935 w 3795252"/>
              <a:gd name="connsiteY89" fmla="*/ 796413 h 3028336"/>
              <a:gd name="connsiteX90" fmla="*/ 3618271 w 3795252"/>
              <a:gd name="connsiteY90" fmla="*/ 747252 h 3028336"/>
              <a:gd name="connsiteX91" fmla="*/ 3529781 w 3795252"/>
              <a:gd name="connsiteY91" fmla="*/ 609600 h 3028336"/>
              <a:gd name="connsiteX92" fmla="*/ 3490452 w 3795252"/>
              <a:gd name="connsiteY92" fmla="*/ 560439 h 3028336"/>
              <a:gd name="connsiteX93" fmla="*/ 3451123 w 3795252"/>
              <a:gd name="connsiteY93" fmla="*/ 501445 h 3028336"/>
              <a:gd name="connsiteX94" fmla="*/ 3392129 w 3795252"/>
              <a:gd name="connsiteY94" fmla="*/ 442452 h 3028336"/>
              <a:gd name="connsiteX95" fmla="*/ 3372464 w 3795252"/>
              <a:gd name="connsiteY95" fmla="*/ 412955 h 3028336"/>
              <a:gd name="connsiteX96" fmla="*/ 3293806 w 3795252"/>
              <a:gd name="connsiteY96" fmla="*/ 353961 h 3028336"/>
              <a:gd name="connsiteX97" fmla="*/ 3254477 w 3795252"/>
              <a:gd name="connsiteY97" fmla="*/ 334297 h 3028336"/>
              <a:gd name="connsiteX98" fmla="*/ 3185652 w 3795252"/>
              <a:gd name="connsiteY98" fmla="*/ 285136 h 3028336"/>
              <a:gd name="connsiteX99" fmla="*/ 3116826 w 3795252"/>
              <a:gd name="connsiteY99" fmla="*/ 255639 h 3028336"/>
              <a:gd name="connsiteX100" fmla="*/ 3087329 w 3795252"/>
              <a:gd name="connsiteY100" fmla="*/ 235974 h 3028336"/>
              <a:gd name="connsiteX101" fmla="*/ 3038168 w 3795252"/>
              <a:gd name="connsiteY101" fmla="*/ 216310 h 3028336"/>
              <a:gd name="connsiteX102" fmla="*/ 2998839 w 3795252"/>
              <a:gd name="connsiteY102" fmla="*/ 196645 h 3028336"/>
              <a:gd name="connsiteX103" fmla="*/ 2959510 w 3795252"/>
              <a:gd name="connsiteY103" fmla="*/ 186813 h 3028336"/>
              <a:gd name="connsiteX104" fmla="*/ 2880852 w 3795252"/>
              <a:gd name="connsiteY104" fmla="*/ 147484 h 3028336"/>
              <a:gd name="connsiteX105" fmla="*/ 2782529 w 3795252"/>
              <a:gd name="connsiteY105" fmla="*/ 108155 h 3028336"/>
              <a:gd name="connsiteX106" fmla="*/ 2733368 w 3795252"/>
              <a:gd name="connsiteY106" fmla="*/ 88490 h 3028336"/>
              <a:gd name="connsiteX107" fmla="*/ 2684206 w 3795252"/>
              <a:gd name="connsiteY107" fmla="*/ 68826 h 3028336"/>
              <a:gd name="connsiteX108" fmla="*/ 2635045 w 3795252"/>
              <a:gd name="connsiteY108" fmla="*/ 58994 h 3028336"/>
              <a:gd name="connsiteX109" fmla="*/ 2497393 w 3795252"/>
              <a:gd name="connsiteY109" fmla="*/ 19665 h 3028336"/>
              <a:gd name="connsiteX110" fmla="*/ 2310581 w 3795252"/>
              <a:gd name="connsiteY110" fmla="*/ 0 h 3028336"/>
              <a:gd name="connsiteX111" fmla="*/ 1504335 w 3795252"/>
              <a:gd name="connsiteY111" fmla="*/ 9832 h 3028336"/>
              <a:gd name="connsiteX112" fmla="*/ 1573161 w 3795252"/>
              <a:gd name="connsiteY112" fmla="*/ 19665 h 30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3795252" h="3028336">
                <a:moveTo>
                  <a:pt x="1573161" y="19665"/>
                </a:moveTo>
                <a:cubicBezTo>
                  <a:pt x="1573161" y="22942"/>
                  <a:pt x="1527136" y="25351"/>
                  <a:pt x="1504335" y="29497"/>
                </a:cubicBezTo>
                <a:cubicBezTo>
                  <a:pt x="1471640" y="35441"/>
                  <a:pt x="1436804" y="48730"/>
                  <a:pt x="1406013" y="58994"/>
                </a:cubicBezTo>
                <a:lnTo>
                  <a:pt x="1376516" y="68826"/>
                </a:lnTo>
                <a:lnTo>
                  <a:pt x="1347019" y="78658"/>
                </a:lnTo>
                <a:cubicBezTo>
                  <a:pt x="1327355" y="91768"/>
                  <a:pt x="1311201" y="113352"/>
                  <a:pt x="1288026" y="117987"/>
                </a:cubicBezTo>
                <a:cubicBezTo>
                  <a:pt x="1274682" y="120656"/>
                  <a:pt x="1215400" y="131703"/>
                  <a:pt x="1199535" y="137652"/>
                </a:cubicBezTo>
                <a:cubicBezTo>
                  <a:pt x="1185811" y="142798"/>
                  <a:pt x="1173678" y="151542"/>
                  <a:pt x="1160206" y="157316"/>
                </a:cubicBezTo>
                <a:cubicBezTo>
                  <a:pt x="1150680" y="161399"/>
                  <a:pt x="1139770" y="162116"/>
                  <a:pt x="1130710" y="167149"/>
                </a:cubicBezTo>
                <a:cubicBezTo>
                  <a:pt x="1110050" y="178627"/>
                  <a:pt x="1091982" y="194319"/>
                  <a:pt x="1071716" y="206478"/>
                </a:cubicBezTo>
                <a:cubicBezTo>
                  <a:pt x="1064856" y="210594"/>
                  <a:pt x="1006032" y="244827"/>
                  <a:pt x="993058" y="255639"/>
                </a:cubicBezTo>
                <a:cubicBezTo>
                  <a:pt x="934937" y="304073"/>
                  <a:pt x="996963" y="271776"/>
                  <a:pt x="914400" y="304800"/>
                </a:cubicBezTo>
                <a:cubicBezTo>
                  <a:pt x="904568" y="314632"/>
                  <a:pt x="895460" y="325248"/>
                  <a:pt x="884903" y="334297"/>
                </a:cubicBezTo>
                <a:cubicBezTo>
                  <a:pt x="863556" y="352594"/>
                  <a:pt x="839425" y="367893"/>
                  <a:pt x="816077" y="383458"/>
                </a:cubicBezTo>
                <a:cubicBezTo>
                  <a:pt x="812800" y="393290"/>
                  <a:pt x="810880" y="403685"/>
                  <a:pt x="806245" y="412955"/>
                </a:cubicBezTo>
                <a:cubicBezTo>
                  <a:pt x="800960" y="423524"/>
                  <a:pt x="790730" y="431388"/>
                  <a:pt x="786581" y="442452"/>
                </a:cubicBezTo>
                <a:cubicBezTo>
                  <a:pt x="761724" y="508737"/>
                  <a:pt x="794877" y="474252"/>
                  <a:pt x="757084" y="530942"/>
                </a:cubicBezTo>
                <a:cubicBezTo>
                  <a:pt x="738904" y="558212"/>
                  <a:pt x="716269" y="582330"/>
                  <a:pt x="698090" y="609600"/>
                </a:cubicBezTo>
                <a:lnTo>
                  <a:pt x="678426" y="639097"/>
                </a:lnTo>
                <a:cubicBezTo>
                  <a:pt x="675148" y="652207"/>
                  <a:pt x="673338" y="665773"/>
                  <a:pt x="668593" y="678426"/>
                </a:cubicBezTo>
                <a:cubicBezTo>
                  <a:pt x="657899" y="706943"/>
                  <a:pt x="645567" y="722799"/>
                  <a:pt x="629264" y="747252"/>
                </a:cubicBezTo>
                <a:cubicBezTo>
                  <a:pt x="608470" y="830431"/>
                  <a:pt x="636797" y="745785"/>
                  <a:pt x="589935" y="816078"/>
                </a:cubicBezTo>
                <a:cubicBezTo>
                  <a:pt x="533017" y="901454"/>
                  <a:pt x="644706" y="780971"/>
                  <a:pt x="550606" y="875071"/>
                </a:cubicBezTo>
                <a:cubicBezTo>
                  <a:pt x="534275" y="907735"/>
                  <a:pt x="532125" y="916100"/>
                  <a:pt x="511277" y="943897"/>
                </a:cubicBezTo>
                <a:cubicBezTo>
                  <a:pt x="498686" y="960685"/>
                  <a:pt x="483589" y="975597"/>
                  <a:pt x="471948" y="993058"/>
                </a:cubicBezTo>
                <a:cubicBezTo>
                  <a:pt x="463818" y="1005253"/>
                  <a:pt x="459556" y="1019661"/>
                  <a:pt x="452284" y="1032387"/>
                </a:cubicBezTo>
                <a:cubicBezTo>
                  <a:pt x="446421" y="1042647"/>
                  <a:pt x="439174" y="1052052"/>
                  <a:pt x="432619" y="1061884"/>
                </a:cubicBezTo>
                <a:cubicBezTo>
                  <a:pt x="426064" y="1081549"/>
                  <a:pt x="424453" y="1103631"/>
                  <a:pt x="412955" y="1120878"/>
                </a:cubicBezTo>
                <a:cubicBezTo>
                  <a:pt x="393203" y="1150505"/>
                  <a:pt x="388598" y="1154769"/>
                  <a:pt x="373626" y="1189703"/>
                </a:cubicBezTo>
                <a:cubicBezTo>
                  <a:pt x="369543" y="1199229"/>
                  <a:pt x="368428" y="1209930"/>
                  <a:pt x="363793" y="1219200"/>
                </a:cubicBezTo>
                <a:cubicBezTo>
                  <a:pt x="358508" y="1229769"/>
                  <a:pt x="349414" y="1238128"/>
                  <a:pt x="344129" y="1248697"/>
                </a:cubicBezTo>
                <a:cubicBezTo>
                  <a:pt x="339494" y="1257967"/>
                  <a:pt x="338380" y="1268668"/>
                  <a:pt x="334297" y="1278194"/>
                </a:cubicBezTo>
                <a:cubicBezTo>
                  <a:pt x="319329" y="1313119"/>
                  <a:pt x="314715" y="1317399"/>
                  <a:pt x="294968" y="1347020"/>
                </a:cubicBezTo>
                <a:cubicBezTo>
                  <a:pt x="270028" y="1471711"/>
                  <a:pt x="303448" y="1337062"/>
                  <a:pt x="265471" y="1425678"/>
                </a:cubicBezTo>
                <a:cubicBezTo>
                  <a:pt x="227381" y="1514557"/>
                  <a:pt x="285339" y="1420459"/>
                  <a:pt x="235974" y="1494503"/>
                </a:cubicBezTo>
                <a:cubicBezTo>
                  <a:pt x="229419" y="1514168"/>
                  <a:pt x="225580" y="1534957"/>
                  <a:pt x="216310" y="1553497"/>
                </a:cubicBezTo>
                <a:cubicBezTo>
                  <a:pt x="203200" y="1579716"/>
                  <a:pt x="184091" y="1603716"/>
                  <a:pt x="176981" y="1632155"/>
                </a:cubicBezTo>
                <a:cubicBezTo>
                  <a:pt x="173703" y="1645265"/>
                  <a:pt x="171031" y="1658541"/>
                  <a:pt x="167148" y="1671484"/>
                </a:cubicBezTo>
                <a:cubicBezTo>
                  <a:pt x="161192" y="1691338"/>
                  <a:pt x="151549" y="1710152"/>
                  <a:pt x="147484" y="1730478"/>
                </a:cubicBezTo>
                <a:cubicBezTo>
                  <a:pt x="123755" y="1849122"/>
                  <a:pt x="138387" y="1797095"/>
                  <a:pt x="108155" y="1887794"/>
                </a:cubicBezTo>
                <a:lnTo>
                  <a:pt x="58993" y="2035278"/>
                </a:lnTo>
                <a:lnTo>
                  <a:pt x="49161" y="2064774"/>
                </a:lnTo>
                <a:lnTo>
                  <a:pt x="39329" y="2094271"/>
                </a:lnTo>
                <a:cubicBezTo>
                  <a:pt x="36052" y="2117213"/>
                  <a:pt x="33643" y="2140296"/>
                  <a:pt x="29497" y="2163097"/>
                </a:cubicBezTo>
                <a:cubicBezTo>
                  <a:pt x="17238" y="2230520"/>
                  <a:pt x="23870" y="2175770"/>
                  <a:pt x="9832" y="2231923"/>
                </a:cubicBezTo>
                <a:cubicBezTo>
                  <a:pt x="5779" y="2248136"/>
                  <a:pt x="3277" y="2264697"/>
                  <a:pt x="0" y="2281084"/>
                </a:cubicBezTo>
                <a:cubicBezTo>
                  <a:pt x="3277" y="2326968"/>
                  <a:pt x="4752" y="2373016"/>
                  <a:pt x="9832" y="2418736"/>
                </a:cubicBezTo>
                <a:cubicBezTo>
                  <a:pt x="12627" y="2443895"/>
                  <a:pt x="22715" y="2463825"/>
                  <a:pt x="29497" y="2487561"/>
                </a:cubicBezTo>
                <a:cubicBezTo>
                  <a:pt x="36625" y="2512507"/>
                  <a:pt x="39058" y="2532813"/>
                  <a:pt x="49161" y="2556387"/>
                </a:cubicBezTo>
                <a:cubicBezTo>
                  <a:pt x="54935" y="2569859"/>
                  <a:pt x="63383" y="2582107"/>
                  <a:pt x="68826" y="2595716"/>
                </a:cubicBezTo>
                <a:cubicBezTo>
                  <a:pt x="103929" y="2683473"/>
                  <a:pt x="70321" y="2627456"/>
                  <a:pt x="108155" y="2684207"/>
                </a:cubicBezTo>
                <a:cubicBezTo>
                  <a:pt x="111432" y="2694039"/>
                  <a:pt x="111513" y="2705610"/>
                  <a:pt x="117987" y="2713703"/>
                </a:cubicBezTo>
                <a:cubicBezTo>
                  <a:pt x="162091" y="2768832"/>
                  <a:pt x="171865" y="2772564"/>
                  <a:pt x="216310" y="2802194"/>
                </a:cubicBezTo>
                <a:cubicBezTo>
                  <a:pt x="272024" y="2885765"/>
                  <a:pt x="180260" y="2756312"/>
                  <a:pt x="294968" y="2871020"/>
                </a:cubicBezTo>
                <a:cubicBezTo>
                  <a:pt x="340966" y="2917018"/>
                  <a:pt x="305558" y="2887828"/>
                  <a:pt x="363793" y="2920181"/>
                </a:cubicBezTo>
                <a:cubicBezTo>
                  <a:pt x="380499" y="2929462"/>
                  <a:pt x="395211" y="2942580"/>
                  <a:pt x="412955" y="2949678"/>
                </a:cubicBezTo>
                <a:cubicBezTo>
                  <a:pt x="428471" y="2955884"/>
                  <a:pt x="445729" y="2956233"/>
                  <a:pt x="462116" y="2959510"/>
                </a:cubicBezTo>
                <a:cubicBezTo>
                  <a:pt x="534221" y="2995562"/>
                  <a:pt x="466745" y="2966136"/>
                  <a:pt x="550606" y="2989007"/>
                </a:cubicBezTo>
                <a:cubicBezTo>
                  <a:pt x="673019" y="3022393"/>
                  <a:pt x="546349" y="2998129"/>
                  <a:pt x="668593" y="3018503"/>
                </a:cubicBezTo>
                <a:cubicBezTo>
                  <a:pt x="678425" y="3021781"/>
                  <a:pt x="687726" y="3028336"/>
                  <a:pt x="698090" y="3028336"/>
                </a:cubicBezTo>
                <a:cubicBezTo>
                  <a:pt x="1086718" y="3028336"/>
                  <a:pt x="2073440" y="3014560"/>
                  <a:pt x="2526890" y="3008671"/>
                </a:cubicBezTo>
                <a:cubicBezTo>
                  <a:pt x="2540000" y="3005394"/>
                  <a:pt x="2553226" y="3002551"/>
                  <a:pt x="2566219" y="2998839"/>
                </a:cubicBezTo>
                <a:cubicBezTo>
                  <a:pt x="2623697" y="2982417"/>
                  <a:pt x="2565894" y="2994541"/>
                  <a:pt x="2635045" y="2979174"/>
                </a:cubicBezTo>
                <a:cubicBezTo>
                  <a:pt x="2651359" y="2975549"/>
                  <a:pt x="2667993" y="2973395"/>
                  <a:pt x="2684206" y="2969342"/>
                </a:cubicBezTo>
                <a:cubicBezTo>
                  <a:pt x="2722431" y="2959786"/>
                  <a:pt x="2717731" y="2953385"/>
                  <a:pt x="2762864" y="2939845"/>
                </a:cubicBezTo>
                <a:cubicBezTo>
                  <a:pt x="2778871" y="2935043"/>
                  <a:pt x="2795993" y="2934728"/>
                  <a:pt x="2812026" y="2930013"/>
                </a:cubicBezTo>
                <a:cubicBezTo>
                  <a:pt x="3001637" y="2874246"/>
                  <a:pt x="2866880" y="2903310"/>
                  <a:pt x="2979174" y="2880852"/>
                </a:cubicBezTo>
                <a:cubicBezTo>
                  <a:pt x="2995561" y="2874297"/>
                  <a:pt x="3011591" y="2866768"/>
                  <a:pt x="3028335" y="2861187"/>
                </a:cubicBezTo>
                <a:cubicBezTo>
                  <a:pt x="3041155" y="2856914"/>
                  <a:pt x="3055011" y="2856100"/>
                  <a:pt x="3067664" y="2851355"/>
                </a:cubicBezTo>
                <a:cubicBezTo>
                  <a:pt x="3136612" y="2825499"/>
                  <a:pt x="3079439" y="2840551"/>
                  <a:pt x="3136490" y="2812026"/>
                </a:cubicBezTo>
                <a:cubicBezTo>
                  <a:pt x="3145760" y="2807391"/>
                  <a:pt x="3156155" y="2805471"/>
                  <a:pt x="3165987" y="2802194"/>
                </a:cubicBezTo>
                <a:cubicBezTo>
                  <a:pt x="3185652" y="2789084"/>
                  <a:pt x="3208269" y="2779577"/>
                  <a:pt x="3224981" y="2762865"/>
                </a:cubicBezTo>
                <a:cubicBezTo>
                  <a:pt x="3300609" y="2687237"/>
                  <a:pt x="3289741" y="2693358"/>
                  <a:pt x="3362632" y="2635045"/>
                </a:cubicBezTo>
                <a:cubicBezTo>
                  <a:pt x="3527431" y="2503205"/>
                  <a:pt x="3293346" y="2696900"/>
                  <a:pt x="3431458" y="2576052"/>
                </a:cubicBezTo>
                <a:cubicBezTo>
                  <a:pt x="3447251" y="2562233"/>
                  <a:pt x="3465021" y="2550762"/>
                  <a:pt x="3480619" y="2536723"/>
                </a:cubicBezTo>
                <a:cubicBezTo>
                  <a:pt x="3521158" y="2500238"/>
                  <a:pt x="3542761" y="2476874"/>
                  <a:pt x="3569110" y="2428568"/>
                </a:cubicBezTo>
                <a:cubicBezTo>
                  <a:pt x="3591090" y="2388271"/>
                  <a:pt x="3592774" y="2354445"/>
                  <a:pt x="3608439" y="2310581"/>
                </a:cubicBezTo>
                <a:cubicBezTo>
                  <a:pt x="3616834" y="2287075"/>
                  <a:pt x="3630042" y="2265434"/>
                  <a:pt x="3637935" y="2241755"/>
                </a:cubicBezTo>
                <a:cubicBezTo>
                  <a:pt x="3646481" y="2216116"/>
                  <a:pt x="3650175" y="2189083"/>
                  <a:pt x="3657600" y="2163097"/>
                </a:cubicBezTo>
                <a:cubicBezTo>
                  <a:pt x="3669847" y="2120235"/>
                  <a:pt x="3684683" y="2078140"/>
                  <a:pt x="3696929" y="2035278"/>
                </a:cubicBezTo>
                <a:cubicBezTo>
                  <a:pt x="3704354" y="2009292"/>
                  <a:pt x="3710403" y="1982928"/>
                  <a:pt x="3716593" y="1956620"/>
                </a:cubicBezTo>
                <a:cubicBezTo>
                  <a:pt x="3723514" y="1927207"/>
                  <a:pt x="3727732" y="1897118"/>
                  <a:pt x="3736258" y="1868129"/>
                </a:cubicBezTo>
                <a:cubicBezTo>
                  <a:pt x="3744159" y="1841265"/>
                  <a:pt x="3755923" y="1815690"/>
                  <a:pt x="3765755" y="1789471"/>
                </a:cubicBezTo>
                <a:cubicBezTo>
                  <a:pt x="3790860" y="1563521"/>
                  <a:pt x="3781470" y="1671715"/>
                  <a:pt x="3795252" y="1465007"/>
                </a:cubicBezTo>
                <a:cubicBezTo>
                  <a:pt x="3788697" y="1360129"/>
                  <a:pt x="3783647" y="1255147"/>
                  <a:pt x="3775587" y="1150374"/>
                </a:cubicBezTo>
                <a:cubicBezTo>
                  <a:pt x="3773810" y="1127268"/>
                  <a:pt x="3771376" y="1104032"/>
                  <a:pt x="3765755" y="1081549"/>
                </a:cubicBezTo>
                <a:cubicBezTo>
                  <a:pt x="3761474" y="1064426"/>
                  <a:pt x="3752122" y="1048974"/>
                  <a:pt x="3746090" y="1032387"/>
                </a:cubicBezTo>
                <a:cubicBezTo>
                  <a:pt x="3713691" y="943288"/>
                  <a:pt x="3741424" y="1003389"/>
                  <a:pt x="3706761" y="934065"/>
                </a:cubicBezTo>
                <a:cubicBezTo>
                  <a:pt x="3694717" y="885889"/>
                  <a:pt x="3697895" y="886514"/>
                  <a:pt x="3667432" y="835742"/>
                </a:cubicBezTo>
                <a:cubicBezTo>
                  <a:pt x="3659001" y="821690"/>
                  <a:pt x="3645893" y="810738"/>
                  <a:pt x="3637935" y="796413"/>
                </a:cubicBezTo>
                <a:cubicBezTo>
                  <a:pt x="3629364" y="780985"/>
                  <a:pt x="3626164" y="763038"/>
                  <a:pt x="3618271" y="747252"/>
                </a:cubicBezTo>
                <a:cubicBezTo>
                  <a:pt x="3603308" y="717325"/>
                  <a:pt x="3538581" y="621920"/>
                  <a:pt x="3529781" y="609600"/>
                </a:cubicBezTo>
                <a:cubicBezTo>
                  <a:pt x="3517583" y="592523"/>
                  <a:pt x="3502795" y="577411"/>
                  <a:pt x="3490452" y="560439"/>
                </a:cubicBezTo>
                <a:cubicBezTo>
                  <a:pt x="3476551" y="541325"/>
                  <a:pt x="3467835" y="518157"/>
                  <a:pt x="3451123" y="501445"/>
                </a:cubicBezTo>
                <a:cubicBezTo>
                  <a:pt x="3431458" y="481781"/>
                  <a:pt x="3407555" y="465591"/>
                  <a:pt x="3392129" y="442452"/>
                </a:cubicBezTo>
                <a:cubicBezTo>
                  <a:pt x="3385574" y="432620"/>
                  <a:pt x="3380820" y="421311"/>
                  <a:pt x="3372464" y="412955"/>
                </a:cubicBezTo>
                <a:cubicBezTo>
                  <a:pt x="3359857" y="400348"/>
                  <a:pt x="3314984" y="366063"/>
                  <a:pt x="3293806" y="353961"/>
                </a:cubicBezTo>
                <a:cubicBezTo>
                  <a:pt x="3281080" y="346689"/>
                  <a:pt x="3266843" y="342166"/>
                  <a:pt x="3254477" y="334297"/>
                </a:cubicBezTo>
                <a:cubicBezTo>
                  <a:pt x="3230691" y="319161"/>
                  <a:pt x="3210130" y="299124"/>
                  <a:pt x="3185652" y="285136"/>
                </a:cubicBezTo>
                <a:cubicBezTo>
                  <a:pt x="3163981" y="272752"/>
                  <a:pt x="3139151" y="266802"/>
                  <a:pt x="3116826" y="255639"/>
                </a:cubicBezTo>
                <a:cubicBezTo>
                  <a:pt x="3106257" y="250354"/>
                  <a:pt x="3097898" y="241259"/>
                  <a:pt x="3087329" y="235974"/>
                </a:cubicBezTo>
                <a:cubicBezTo>
                  <a:pt x="3071543" y="228081"/>
                  <a:pt x="3054296" y="223478"/>
                  <a:pt x="3038168" y="216310"/>
                </a:cubicBezTo>
                <a:cubicBezTo>
                  <a:pt x="3024774" y="210357"/>
                  <a:pt x="3012563" y="201791"/>
                  <a:pt x="2998839" y="196645"/>
                </a:cubicBezTo>
                <a:cubicBezTo>
                  <a:pt x="2986186" y="191900"/>
                  <a:pt x="2972330" y="191086"/>
                  <a:pt x="2959510" y="186813"/>
                </a:cubicBezTo>
                <a:cubicBezTo>
                  <a:pt x="2825055" y="141996"/>
                  <a:pt x="2974793" y="190842"/>
                  <a:pt x="2880852" y="147484"/>
                </a:cubicBezTo>
                <a:cubicBezTo>
                  <a:pt x="2848802" y="132692"/>
                  <a:pt x="2815303" y="121265"/>
                  <a:pt x="2782529" y="108155"/>
                </a:cubicBezTo>
                <a:lnTo>
                  <a:pt x="2733368" y="88490"/>
                </a:lnTo>
                <a:cubicBezTo>
                  <a:pt x="2716981" y="81935"/>
                  <a:pt x="2701513" y="72287"/>
                  <a:pt x="2684206" y="68826"/>
                </a:cubicBezTo>
                <a:cubicBezTo>
                  <a:pt x="2667819" y="65549"/>
                  <a:pt x="2651168" y="63391"/>
                  <a:pt x="2635045" y="58994"/>
                </a:cubicBezTo>
                <a:cubicBezTo>
                  <a:pt x="2586490" y="45751"/>
                  <a:pt x="2549121" y="24838"/>
                  <a:pt x="2497393" y="19665"/>
                </a:cubicBezTo>
                <a:cubicBezTo>
                  <a:pt x="2369540" y="6879"/>
                  <a:pt x="2431807" y="13469"/>
                  <a:pt x="2310581" y="0"/>
                </a:cubicBezTo>
                <a:cubicBezTo>
                  <a:pt x="2041832" y="3277"/>
                  <a:pt x="1772910" y="-367"/>
                  <a:pt x="1504335" y="9832"/>
                </a:cubicBezTo>
                <a:cubicBezTo>
                  <a:pt x="1492526" y="10280"/>
                  <a:pt x="1573161" y="16388"/>
                  <a:pt x="1573161" y="19665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419480" y="4051935"/>
            <a:ext cx="1603100" cy="1158067"/>
          </a:xfrm>
          <a:custGeom>
            <a:avLst/>
            <a:gdLst>
              <a:gd name="connsiteX0" fmla="*/ 1573161 w 3795252"/>
              <a:gd name="connsiteY0" fmla="*/ 19665 h 3028336"/>
              <a:gd name="connsiteX1" fmla="*/ 1504335 w 3795252"/>
              <a:gd name="connsiteY1" fmla="*/ 29497 h 3028336"/>
              <a:gd name="connsiteX2" fmla="*/ 1406013 w 3795252"/>
              <a:gd name="connsiteY2" fmla="*/ 58994 h 3028336"/>
              <a:gd name="connsiteX3" fmla="*/ 1376516 w 3795252"/>
              <a:gd name="connsiteY3" fmla="*/ 68826 h 3028336"/>
              <a:gd name="connsiteX4" fmla="*/ 1347019 w 3795252"/>
              <a:gd name="connsiteY4" fmla="*/ 78658 h 3028336"/>
              <a:gd name="connsiteX5" fmla="*/ 1288026 w 3795252"/>
              <a:gd name="connsiteY5" fmla="*/ 117987 h 3028336"/>
              <a:gd name="connsiteX6" fmla="*/ 1199535 w 3795252"/>
              <a:gd name="connsiteY6" fmla="*/ 137652 h 3028336"/>
              <a:gd name="connsiteX7" fmla="*/ 1160206 w 3795252"/>
              <a:gd name="connsiteY7" fmla="*/ 157316 h 3028336"/>
              <a:gd name="connsiteX8" fmla="*/ 1130710 w 3795252"/>
              <a:gd name="connsiteY8" fmla="*/ 167149 h 3028336"/>
              <a:gd name="connsiteX9" fmla="*/ 1071716 w 3795252"/>
              <a:gd name="connsiteY9" fmla="*/ 206478 h 3028336"/>
              <a:gd name="connsiteX10" fmla="*/ 993058 w 3795252"/>
              <a:gd name="connsiteY10" fmla="*/ 255639 h 3028336"/>
              <a:gd name="connsiteX11" fmla="*/ 914400 w 3795252"/>
              <a:gd name="connsiteY11" fmla="*/ 304800 h 3028336"/>
              <a:gd name="connsiteX12" fmla="*/ 884903 w 3795252"/>
              <a:gd name="connsiteY12" fmla="*/ 334297 h 3028336"/>
              <a:gd name="connsiteX13" fmla="*/ 816077 w 3795252"/>
              <a:gd name="connsiteY13" fmla="*/ 383458 h 3028336"/>
              <a:gd name="connsiteX14" fmla="*/ 806245 w 3795252"/>
              <a:gd name="connsiteY14" fmla="*/ 412955 h 3028336"/>
              <a:gd name="connsiteX15" fmla="*/ 786581 w 3795252"/>
              <a:gd name="connsiteY15" fmla="*/ 442452 h 3028336"/>
              <a:gd name="connsiteX16" fmla="*/ 757084 w 3795252"/>
              <a:gd name="connsiteY16" fmla="*/ 530942 h 3028336"/>
              <a:gd name="connsiteX17" fmla="*/ 698090 w 3795252"/>
              <a:gd name="connsiteY17" fmla="*/ 609600 h 3028336"/>
              <a:gd name="connsiteX18" fmla="*/ 678426 w 3795252"/>
              <a:gd name="connsiteY18" fmla="*/ 639097 h 3028336"/>
              <a:gd name="connsiteX19" fmla="*/ 668593 w 3795252"/>
              <a:gd name="connsiteY19" fmla="*/ 678426 h 3028336"/>
              <a:gd name="connsiteX20" fmla="*/ 629264 w 3795252"/>
              <a:gd name="connsiteY20" fmla="*/ 747252 h 3028336"/>
              <a:gd name="connsiteX21" fmla="*/ 589935 w 3795252"/>
              <a:gd name="connsiteY21" fmla="*/ 816078 h 3028336"/>
              <a:gd name="connsiteX22" fmla="*/ 550606 w 3795252"/>
              <a:gd name="connsiteY22" fmla="*/ 875071 h 3028336"/>
              <a:gd name="connsiteX23" fmla="*/ 511277 w 3795252"/>
              <a:gd name="connsiteY23" fmla="*/ 943897 h 3028336"/>
              <a:gd name="connsiteX24" fmla="*/ 471948 w 3795252"/>
              <a:gd name="connsiteY24" fmla="*/ 993058 h 3028336"/>
              <a:gd name="connsiteX25" fmla="*/ 452284 w 3795252"/>
              <a:gd name="connsiteY25" fmla="*/ 1032387 h 3028336"/>
              <a:gd name="connsiteX26" fmla="*/ 432619 w 3795252"/>
              <a:gd name="connsiteY26" fmla="*/ 1061884 h 3028336"/>
              <a:gd name="connsiteX27" fmla="*/ 412955 w 3795252"/>
              <a:gd name="connsiteY27" fmla="*/ 1120878 h 3028336"/>
              <a:gd name="connsiteX28" fmla="*/ 373626 w 3795252"/>
              <a:gd name="connsiteY28" fmla="*/ 1189703 h 3028336"/>
              <a:gd name="connsiteX29" fmla="*/ 363793 w 3795252"/>
              <a:gd name="connsiteY29" fmla="*/ 1219200 h 3028336"/>
              <a:gd name="connsiteX30" fmla="*/ 344129 w 3795252"/>
              <a:gd name="connsiteY30" fmla="*/ 1248697 h 3028336"/>
              <a:gd name="connsiteX31" fmla="*/ 334297 w 3795252"/>
              <a:gd name="connsiteY31" fmla="*/ 1278194 h 3028336"/>
              <a:gd name="connsiteX32" fmla="*/ 294968 w 3795252"/>
              <a:gd name="connsiteY32" fmla="*/ 1347020 h 3028336"/>
              <a:gd name="connsiteX33" fmla="*/ 265471 w 3795252"/>
              <a:gd name="connsiteY33" fmla="*/ 1425678 h 3028336"/>
              <a:gd name="connsiteX34" fmla="*/ 235974 w 3795252"/>
              <a:gd name="connsiteY34" fmla="*/ 1494503 h 3028336"/>
              <a:gd name="connsiteX35" fmla="*/ 216310 w 3795252"/>
              <a:gd name="connsiteY35" fmla="*/ 1553497 h 3028336"/>
              <a:gd name="connsiteX36" fmla="*/ 176981 w 3795252"/>
              <a:gd name="connsiteY36" fmla="*/ 1632155 h 3028336"/>
              <a:gd name="connsiteX37" fmla="*/ 167148 w 3795252"/>
              <a:gd name="connsiteY37" fmla="*/ 1671484 h 3028336"/>
              <a:gd name="connsiteX38" fmla="*/ 147484 w 3795252"/>
              <a:gd name="connsiteY38" fmla="*/ 1730478 h 3028336"/>
              <a:gd name="connsiteX39" fmla="*/ 108155 w 3795252"/>
              <a:gd name="connsiteY39" fmla="*/ 1887794 h 3028336"/>
              <a:gd name="connsiteX40" fmla="*/ 58993 w 3795252"/>
              <a:gd name="connsiteY40" fmla="*/ 2035278 h 3028336"/>
              <a:gd name="connsiteX41" fmla="*/ 49161 w 3795252"/>
              <a:gd name="connsiteY41" fmla="*/ 2064774 h 3028336"/>
              <a:gd name="connsiteX42" fmla="*/ 39329 w 3795252"/>
              <a:gd name="connsiteY42" fmla="*/ 2094271 h 3028336"/>
              <a:gd name="connsiteX43" fmla="*/ 29497 w 3795252"/>
              <a:gd name="connsiteY43" fmla="*/ 2163097 h 3028336"/>
              <a:gd name="connsiteX44" fmla="*/ 9832 w 3795252"/>
              <a:gd name="connsiteY44" fmla="*/ 2231923 h 3028336"/>
              <a:gd name="connsiteX45" fmla="*/ 0 w 3795252"/>
              <a:gd name="connsiteY45" fmla="*/ 2281084 h 3028336"/>
              <a:gd name="connsiteX46" fmla="*/ 9832 w 3795252"/>
              <a:gd name="connsiteY46" fmla="*/ 2418736 h 3028336"/>
              <a:gd name="connsiteX47" fmla="*/ 29497 w 3795252"/>
              <a:gd name="connsiteY47" fmla="*/ 2487561 h 3028336"/>
              <a:gd name="connsiteX48" fmla="*/ 49161 w 3795252"/>
              <a:gd name="connsiteY48" fmla="*/ 2556387 h 3028336"/>
              <a:gd name="connsiteX49" fmla="*/ 68826 w 3795252"/>
              <a:gd name="connsiteY49" fmla="*/ 2595716 h 3028336"/>
              <a:gd name="connsiteX50" fmla="*/ 108155 w 3795252"/>
              <a:gd name="connsiteY50" fmla="*/ 2684207 h 3028336"/>
              <a:gd name="connsiteX51" fmla="*/ 117987 w 3795252"/>
              <a:gd name="connsiteY51" fmla="*/ 2713703 h 3028336"/>
              <a:gd name="connsiteX52" fmla="*/ 216310 w 3795252"/>
              <a:gd name="connsiteY52" fmla="*/ 2802194 h 3028336"/>
              <a:gd name="connsiteX53" fmla="*/ 294968 w 3795252"/>
              <a:gd name="connsiteY53" fmla="*/ 2871020 h 3028336"/>
              <a:gd name="connsiteX54" fmla="*/ 363793 w 3795252"/>
              <a:gd name="connsiteY54" fmla="*/ 2920181 h 3028336"/>
              <a:gd name="connsiteX55" fmla="*/ 412955 w 3795252"/>
              <a:gd name="connsiteY55" fmla="*/ 2949678 h 3028336"/>
              <a:gd name="connsiteX56" fmla="*/ 462116 w 3795252"/>
              <a:gd name="connsiteY56" fmla="*/ 2959510 h 3028336"/>
              <a:gd name="connsiteX57" fmla="*/ 550606 w 3795252"/>
              <a:gd name="connsiteY57" fmla="*/ 2989007 h 3028336"/>
              <a:gd name="connsiteX58" fmla="*/ 668593 w 3795252"/>
              <a:gd name="connsiteY58" fmla="*/ 3018503 h 3028336"/>
              <a:gd name="connsiteX59" fmla="*/ 698090 w 3795252"/>
              <a:gd name="connsiteY59" fmla="*/ 3028336 h 3028336"/>
              <a:gd name="connsiteX60" fmla="*/ 2526890 w 3795252"/>
              <a:gd name="connsiteY60" fmla="*/ 3008671 h 3028336"/>
              <a:gd name="connsiteX61" fmla="*/ 2566219 w 3795252"/>
              <a:gd name="connsiteY61" fmla="*/ 2998839 h 3028336"/>
              <a:gd name="connsiteX62" fmla="*/ 2635045 w 3795252"/>
              <a:gd name="connsiteY62" fmla="*/ 2979174 h 3028336"/>
              <a:gd name="connsiteX63" fmla="*/ 2684206 w 3795252"/>
              <a:gd name="connsiteY63" fmla="*/ 2969342 h 3028336"/>
              <a:gd name="connsiteX64" fmla="*/ 2762864 w 3795252"/>
              <a:gd name="connsiteY64" fmla="*/ 2939845 h 3028336"/>
              <a:gd name="connsiteX65" fmla="*/ 2812026 w 3795252"/>
              <a:gd name="connsiteY65" fmla="*/ 2930013 h 3028336"/>
              <a:gd name="connsiteX66" fmla="*/ 2979174 w 3795252"/>
              <a:gd name="connsiteY66" fmla="*/ 2880852 h 3028336"/>
              <a:gd name="connsiteX67" fmla="*/ 3028335 w 3795252"/>
              <a:gd name="connsiteY67" fmla="*/ 2861187 h 3028336"/>
              <a:gd name="connsiteX68" fmla="*/ 3067664 w 3795252"/>
              <a:gd name="connsiteY68" fmla="*/ 2851355 h 3028336"/>
              <a:gd name="connsiteX69" fmla="*/ 3136490 w 3795252"/>
              <a:gd name="connsiteY69" fmla="*/ 2812026 h 3028336"/>
              <a:gd name="connsiteX70" fmla="*/ 3165987 w 3795252"/>
              <a:gd name="connsiteY70" fmla="*/ 2802194 h 3028336"/>
              <a:gd name="connsiteX71" fmla="*/ 3224981 w 3795252"/>
              <a:gd name="connsiteY71" fmla="*/ 2762865 h 3028336"/>
              <a:gd name="connsiteX72" fmla="*/ 3362632 w 3795252"/>
              <a:gd name="connsiteY72" fmla="*/ 2635045 h 3028336"/>
              <a:gd name="connsiteX73" fmla="*/ 3431458 w 3795252"/>
              <a:gd name="connsiteY73" fmla="*/ 2576052 h 3028336"/>
              <a:gd name="connsiteX74" fmla="*/ 3480619 w 3795252"/>
              <a:gd name="connsiteY74" fmla="*/ 2536723 h 3028336"/>
              <a:gd name="connsiteX75" fmla="*/ 3569110 w 3795252"/>
              <a:gd name="connsiteY75" fmla="*/ 2428568 h 3028336"/>
              <a:gd name="connsiteX76" fmla="*/ 3608439 w 3795252"/>
              <a:gd name="connsiteY76" fmla="*/ 2310581 h 3028336"/>
              <a:gd name="connsiteX77" fmla="*/ 3637935 w 3795252"/>
              <a:gd name="connsiteY77" fmla="*/ 2241755 h 3028336"/>
              <a:gd name="connsiteX78" fmla="*/ 3657600 w 3795252"/>
              <a:gd name="connsiteY78" fmla="*/ 2163097 h 3028336"/>
              <a:gd name="connsiteX79" fmla="*/ 3696929 w 3795252"/>
              <a:gd name="connsiteY79" fmla="*/ 2035278 h 3028336"/>
              <a:gd name="connsiteX80" fmla="*/ 3716593 w 3795252"/>
              <a:gd name="connsiteY80" fmla="*/ 1956620 h 3028336"/>
              <a:gd name="connsiteX81" fmla="*/ 3736258 w 3795252"/>
              <a:gd name="connsiteY81" fmla="*/ 1868129 h 3028336"/>
              <a:gd name="connsiteX82" fmla="*/ 3765755 w 3795252"/>
              <a:gd name="connsiteY82" fmla="*/ 1789471 h 3028336"/>
              <a:gd name="connsiteX83" fmla="*/ 3795252 w 3795252"/>
              <a:gd name="connsiteY83" fmla="*/ 1465007 h 3028336"/>
              <a:gd name="connsiteX84" fmla="*/ 3775587 w 3795252"/>
              <a:gd name="connsiteY84" fmla="*/ 1150374 h 3028336"/>
              <a:gd name="connsiteX85" fmla="*/ 3765755 w 3795252"/>
              <a:gd name="connsiteY85" fmla="*/ 1081549 h 3028336"/>
              <a:gd name="connsiteX86" fmla="*/ 3746090 w 3795252"/>
              <a:gd name="connsiteY86" fmla="*/ 1032387 h 3028336"/>
              <a:gd name="connsiteX87" fmla="*/ 3706761 w 3795252"/>
              <a:gd name="connsiteY87" fmla="*/ 934065 h 3028336"/>
              <a:gd name="connsiteX88" fmla="*/ 3667432 w 3795252"/>
              <a:gd name="connsiteY88" fmla="*/ 835742 h 3028336"/>
              <a:gd name="connsiteX89" fmla="*/ 3637935 w 3795252"/>
              <a:gd name="connsiteY89" fmla="*/ 796413 h 3028336"/>
              <a:gd name="connsiteX90" fmla="*/ 3618271 w 3795252"/>
              <a:gd name="connsiteY90" fmla="*/ 747252 h 3028336"/>
              <a:gd name="connsiteX91" fmla="*/ 3529781 w 3795252"/>
              <a:gd name="connsiteY91" fmla="*/ 609600 h 3028336"/>
              <a:gd name="connsiteX92" fmla="*/ 3490452 w 3795252"/>
              <a:gd name="connsiteY92" fmla="*/ 560439 h 3028336"/>
              <a:gd name="connsiteX93" fmla="*/ 3451123 w 3795252"/>
              <a:gd name="connsiteY93" fmla="*/ 501445 h 3028336"/>
              <a:gd name="connsiteX94" fmla="*/ 3392129 w 3795252"/>
              <a:gd name="connsiteY94" fmla="*/ 442452 h 3028336"/>
              <a:gd name="connsiteX95" fmla="*/ 3372464 w 3795252"/>
              <a:gd name="connsiteY95" fmla="*/ 412955 h 3028336"/>
              <a:gd name="connsiteX96" fmla="*/ 3293806 w 3795252"/>
              <a:gd name="connsiteY96" fmla="*/ 353961 h 3028336"/>
              <a:gd name="connsiteX97" fmla="*/ 3254477 w 3795252"/>
              <a:gd name="connsiteY97" fmla="*/ 334297 h 3028336"/>
              <a:gd name="connsiteX98" fmla="*/ 3185652 w 3795252"/>
              <a:gd name="connsiteY98" fmla="*/ 285136 h 3028336"/>
              <a:gd name="connsiteX99" fmla="*/ 3116826 w 3795252"/>
              <a:gd name="connsiteY99" fmla="*/ 255639 h 3028336"/>
              <a:gd name="connsiteX100" fmla="*/ 3087329 w 3795252"/>
              <a:gd name="connsiteY100" fmla="*/ 235974 h 3028336"/>
              <a:gd name="connsiteX101" fmla="*/ 3038168 w 3795252"/>
              <a:gd name="connsiteY101" fmla="*/ 216310 h 3028336"/>
              <a:gd name="connsiteX102" fmla="*/ 2998839 w 3795252"/>
              <a:gd name="connsiteY102" fmla="*/ 196645 h 3028336"/>
              <a:gd name="connsiteX103" fmla="*/ 2959510 w 3795252"/>
              <a:gd name="connsiteY103" fmla="*/ 186813 h 3028336"/>
              <a:gd name="connsiteX104" fmla="*/ 2880852 w 3795252"/>
              <a:gd name="connsiteY104" fmla="*/ 147484 h 3028336"/>
              <a:gd name="connsiteX105" fmla="*/ 2782529 w 3795252"/>
              <a:gd name="connsiteY105" fmla="*/ 108155 h 3028336"/>
              <a:gd name="connsiteX106" fmla="*/ 2733368 w 3795252"/>
              <a:gd name="connsiteY106" fmla="*/ 88490 h 3028336"/>
              <a:gd name="connsiteX107" fmla="*/ 2684206 w 3795252"/>
              <a:gd name="connsiteY107" fmla="*/ 68826 h 3028336"/>
              <a:gd name="connsiteX108" fmla="*/ 2635045 w 3795252"/>
              <a:gd name="connsiteY108" fmla="*/ 58994 h 3028336"/>
              <a:gd name="connsiteX109" fmla="*/ 2497393 w 3795252"/>
              <a:gd name="connsiteY109" fmla="*/ 19665 h 3028336"/>
              <a:gd name="connsiteX110" fmla="*/ 2310581 w 3795252"/>
              <a:gd name="connsiteY110" fmla="*/ 0 h 3028336"/>
              <a:gd name="connsiteX111" fmla="*/ 1504335 w 3795252"/>
              <a:gd name="connsiteY111" fmla="*/ 9832 h 3028336"/>
              <a:gd name="connsiteX112" fmla="*/ 1573161 w 3795252"/>
              <a:gd name="connsiteY112" fmla="*/ 19665 h 30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3795252" h="3028336">
                <a:moveTo>
                  <a:pt x="1573161" y="19665"/>
                </a:moveTo>
                <a:cubicBezTo>
                  <a:pt x="1573161" y="22942"/>
                  <a:pt x="1527136" y="25351"/>
                  <a:pt x="1504335" y="29497"/>
                </a:cubicBezTo>
                <a:cubicBezTo>
                  <a:pt x="1471640" y="35441"/>
                  <a:pt x="1436804" y="48730"/>
                  <a:pt x="1406013" y="58994"/>
                </a:cubicBezTo>
                <a:lnTo>
                  <a:pt x="1376516" y="68826"/>
                </a:lnTo>
                <a:lnTo>
                  <a:pt x="1347019" y="78658"/>
                </a:lnTo>
                <a:cubicBezTo>
                  <a:pt x="1327355" y="91768"/>
                  <a:pt x="1311201" y="113352"/>
                  <a:pt x="1288026" y="117987"/>
                </a:cubicBezTo>
                <a:cubicBezTo>
                  <a:pt x="1274682" y="120656"/>
                  <a:pt x="1215400" y="131703"/>
                  <a:pt x="1199535" y="137652"/>
                </a:cubicBezTo>
                <a:cubicBezTo>
                  <a:pt x="1185811" y="142798"/>
                  <a:pt x="1173678" y="151542"/>
                  <a:pt x="1160206" y="157316"/>
                </a:cubicBezTo>
                <a:cubicBezTo>
                  <a:pt x="1150680" y="161399"/>
                  <a:pt x="1139770" y="162116"/>
                  <a:pt x="1130710" y="167149"/>
                </a:cubicBezTo>
                <a:cubicBezTo>
                  <a:pt x="1110050" y="178627"/>
                  <a:pt x="1091982" y="194319"/>
                  <a:pt x="1071716" y="206478"/>
                </a:cubicBezTo>
                <a:cubicBezTo>
                  <a:pt x="1064856" y="210594"/>
                  <a:pt x="1006032" y="244827"/>
                  <a:pt x="993058" y="255639"/>
                </a:cubicBezTo>
                <a:cubicBezTo>
                  <a:pt x="934937" y="304073"/>
                  <a:pt x="996963" y="271776"/>
                  <a:pt x="914400" y="304800"/>
                </a:cubicBezTo>
                <a:cubicBezTo>
                  <a:pt x="904568" y="314632"/>
                  <a:pt x="895460" y="325248"/>
                  <a:pt x="884903" y="334297"/>
                </a:cubicBezTo>
                <a:cubicBezTo>
                  <a:pt x="863556" y="352594"/>
                  <a:pt x="839425" y="367893"/>
                  <a:pt x="816077" y="383458"/>
                </a:cubicBezTo>
                <a:cubicBezTo>
                  <a:pt x="812800" y="393290"/>
                  <a:pt x="810880" y="403685"/>
                  <a:pt x="806245" y="412955"/>
                </a:cubicBezTo>
                <a:cubicBezTo>
                  <a:pt x="800960" y="423524"/>
                  <a:pt x="790730" y="431388"/>
                  <a:pt x="786581" y="442452"/>
                </a:cubicBezTo>
                <a:cubicBezTo>
                  <a:pt x="761724" y="508737"/>
                  <a:pt x="794877" y="474252"/>
                  <a:pt x="757084" y="530942"/>
                </a:cubicBezTo>
                <a:cubicBezTo>
                  <a:pt x="738904" y="558212"/>
                  <a:pt x="716269" y="582330"/>
                  <a:pt x="698090" y="609600"/>
                </a:cubicBezTo>
                <a:lnTo>
                  <a:pt x="678426" y="639097"/>
                </a:lnTo>
                <a:cubicBezTo>
                  <a:pt x="675148" y="652207"/>
                  <a:pt x="673338" y="665773"/>
                  <a:pt x="668593" y="678426"/>
                </a:cubicBezTo>
                <a:cubicBezTo>
                  <a:pt x="657899" y="706943"/>
                  <a:pt x="645567" y="722799"/>
                  <a:pt x="629264" y="747252"/>
                </a:cubicBezTo>
                <a:cubicBezTo>
                  <a:pt x="608470" y="830431"/>
                  <a:pt x="636797" y="745785"/>
                  <a:pt x="589935" y="816078"/>
                </a:cubicBezTo>
                <a:cubicBezTo>
                  <a:pt x="533017" y="901454"/>
                  <a:pt x="644706" y="780971"/>
                  <a:pt x="550606" y="875071"/>
                </a:cubicBezTo>
                <a:cubicBezTo>
                  <a:pt x="534275" y="907735"/>
                  <a:pt x="532125" y="916100"/>
                  <a:pt x="511277" y="943897"/>
                </a:cubicBezTo>
                <a:cubicBezTo>
                  <a:pt x="498686" y="960685"/>
                  <a:pt x="483589" y="975597"/>
                  <a:pt x="471948" y="993058"/>
                </a:cubicBezTo>
                <a:cubicBezTo>
                  <a:pt x="463818" y="1005253"/>
                  <a:pt x="459556" y="1019661"/>
                  <a:pt x="452284" y="1032387"/>
                </a:cubicBezTo>
                <a:cubicBezTo>
                  <a:pt x="446421" y="1042647"/>
                  <a:pt x="439174" y="1052052"/>
                  <a:pt x="432619" y="1061884"/>
                </a:cubicBezTo>
                <a:cubicBezTo>
                  <a:pt x="426064" y="1081549"/>
                  <a:pt x="424453" y="1103631"/>
                  <a:pt x="412955" y="1120878"/>
                </a:cubicBezTo>
                <a:cubicBezTo>
                  <a:pt x="393203" y="1150505"/>
                  <a:pt x="388598" y="1154769"/>
                  <a:pt x="373626" y="1189703"/>
                </a:cubicBezTo>
                <a:cubicBezTo>
                  <a:pt x="369543" y="1199229"/>
                  <a:pt x="368428" y="1209930"/>
                  <a:pt x="363793" y="1219200"/>
                </a:cubicBezTo>
                <a:cubicBezTo>
                  <a:pt x="358508" y="1229769"/>
                  <a:pt x="349414" y="1238128"/>
                  <a:pt x="344129" y="1248697"/>
                </a:cubicBezTo>
                <a:cubicBezTo>
                  <a:pt x="339494" y="1257967"/>
                  <a:pt x="338380" y="1268668"/>
                  <a:pt x="334297" y="1278194"/>
                </a:cubicBezTo>
                <a:cubicBezTo>
                  <a:pt x="319329" y="1313119"/>
                  <a:pt x="314715" y="1317399"/>
                  <a:pt x="294968" y="1347020"/>
                </a:cubicBezTo>
                <a:cubicBezTo>
                  <a:pt x="270028" y="1471711"/>
                  <a:pt x="303448" y="1337062"/>
                  <a:pt x="265471" y="1425678"/>
                </a:cubicBezTo>
                <a:cubicBezTo>
                  <a:pt x="227381" y="1514557"/>
                  <a:pt x="285339" y="1420459"/>
                  <a:pt x="235974" y="1494503"/>
                </a:cubicBezTo>
                <a:cubicBezTo>
                  <a:pt x="229419" y="1514168"/>
                  <a:pt x="225580" y="1534957"/>
                  <a:pt x="216310" y="1553497"/>
                </a:cubicBezTo>
                <a:cubicBezTo>
                  <a:pt x="203200" y="1579716"/>
                  <a:pt x="184091" y="1603716"/>
                  <a:pt x="176981" y="1632155"/>
                </a:cubicBezTo>
                <a:cubicBezTo>
                  <a:pt x="173703" y="1645265"/>
                  <a:pt x="171031" y="1658541"/>
                  <a:pt x="167148" y="1671484"/>
                </a:cubicBezTo>
                <a:cubicBezTo>
                  <a:pt x="161192" y="1691338"/>
                  <a:pt x="151549" y="1710152"/>
                  <a:pt x="147484" y="1730478"/>
                </a:cubicBezTo>
                <a:cubicBezTo>
                  <a:pt x="123755" y="1849122"/>
                  <a:pt x="138387" y="1797095"/>
                  <a:pt x="108155" y="1887794"/>
                </a:cubicBezTo>
                <a:lnTo>
                  <a:pt x="58993" y="2035278"/>
                </a:lnTo>
                <a:lnTo>
                  <a:pt x="49161" y="2064774"/>
                </a:lnTo>
                <a:lnTo>
                  <a:pt x="39329" y="2094271"/>
                </a:lnTo>
                <a:cubicBezTo>
                  <a:pt x="36052" y="2117213"/>
                  <a:pt x="33643" y="2140296"/>
                  <a:pt x="29497" y="2163097"/>
                </a:cubicBezTo>
                <a:cubicBezTo>
                  <a:pt x="17238" y="2230520"/>
                  <a:pt x="23870" y="2175770"/>
                  <a:pt x="9832" y="2231923"/>
                </a:cubicBezTo>
                <a:cubicBezTo>
                  <a:pt x="5779" y="2248136"/>
                  <a:pt x="3277" y="2264697"/>
                  <a:pt x="0" y="2281084"/>
                </a:cubicBezTo>
                <a:cubicBezTo>
                  <a:pt x="3277" y="2326968"/>
                  <a:pt x="4752" y="2373016"/>
                  <a:pt x="9832" y="2418736"/>
                </a:cubicBezTo>
                <a:cubicBezTo>
                  <a:pt x="12627" y="2443895"/>
                  <a:pt x="22715" y="2463825"/>
                  <a:pt x="29497" y="2487561"/>
                </a:cubicBezTo>
                <a:cubicBezTo>
                  <a:pt x="36625" y="2512507"/>
                  <a:pt x="39058" y="2532813"/>
                  <a:pt x="49161" y="2556387"/>
                </a:cubicBezTo>
                <a:cubicBezTo>
                  <a:pt x="54935" y="2569859"/>
                  <a:pt x="63383" y="2582107"/>
                  <a:pt x="68826" y="2595716"/>
                </a:cubicBezTo>
                <a:cubicBezTo>
                  <a:pt x="103929" y="2683473"/>
                  <a:pt x="70321" y="2627456"/>
                  <a:pt x="108155" y="2684207"/>
                </a:cubicBezTo>
                <a:cubicBezTo>
                  <a:pt x="111432" y="2694039"/>
                  <a:pt x="111513" y="2705610"/>
                  <a:pt x="117987" y="2713703"/>
                </a:cubicBezTo>
                <a:cubicBezTo>
                  <a:pt x="162091" y="2768832"/>
                  <a:pt x="171865" y="2772564"/>
                  <a:pt x="216310" y="2802194"/>
                </a:cubicBezTo>
                <a:cubicBezTo>
                  <a:pt x="272024" y="2885765"/>
                  <a:pt x="180260" y="2756312"/>
                  <a:pt x="294968" y="2871020"/>
                </a:cubicBezTo>
                <a:cubicBezTo>
                  <a:pt x="340966" y="2917018"/>
                  <a:pt x="305558" y="2887828"/>
                  <a:pt x="363793" y="2920181"/>
                </a:cubicBezTo>
                <a:cubicBezTo>
                  <a:pt x="380499" y="2929462"/>
                  <a:pt x="395211" y="2942580"/>
                  <a:pt x="412955" y="2949678"/>
                </a:cubicBezTo>
                <a:cubicBezTo>
                  <a:pt x="428471" y="2955884"/>
                  <a:pt x="445729" y="2956233"/>
                  <a:pt x="462116" y="2959510"/>
                </a:cubicBezTo>
                <a:cubicBezTo>
                  <a:pt x="534221" y="2995562"/>
                  <a:pt x="466745" y="2966136"/>
                  <a:pt x="550606" y="2989007"/>
                </a:cubicBezTo>
                <a:cubicBezTo>
                  <a:pt x="673019" y="3022393"/>
                  <a:pt x="546349" y="2998129"/>
                  <a:pt x="668593" y="3018503"/>
                </a:cubicBezTo>
                <a:cubicBezTo>
                  <a:pt x="678425" y="3021781"/>
                  <a:pt x="687726" y="3028336"/>
                  <a:pt x="698090" y="3028336"/>
                </a:cubicBezTo>
                <a:cubicBezTo>
                  <a:pt x="1086718" y="3028336"/>
                  <a:pt x="2073440" y="3014560"/>
                  <a:pt x="2526890" y="3008671"/>
                </a:cubicBezTo>
                <a:cubicBezTo>
                  <a:pt x="2540000" y="3005394"/>
                  <a:pt x="2553226" y="3002551"/>
                  <a:pt x="2566219" y="2998839"/>
                </a:cubicBezTo>
                <a:cubicBezTo>
                  <a:pt x="2623697" y="2982417"/>
                  <a:pt x="2565894" y="2994541"/>
                  <a:pt x="2635045" y="2979174"/>
                </a:cubicBezTo>
                <a:cubicBezTo>
                  <a:pt x="2651359" y="2975549"/>
                  <a:pt x="2667993" y="2973395"/>
                  <a:pt x="2684206" y="2969342"/>
                </a:cubicBezTo>
                <a:cubicBezTo>
                  <a:pt x="2722431" y="2959786"/>
                  <a:pt x="2717731" y="2953385"/>
                  <a:pt x="2762864" y="2939845"/>
                </a:cubicBezTo>
                <a:cubicBezTo>
                  <a:pt x="2778871" y="2935043"/>
                  <a:pt x="2795993" y="2934728"/>
                  <a:pt x="2812026" y="2930013"/>
                </a:cubicBezTo>
                <a:cubicBezTo>
                  <a:pt x="3001637" y="2874246"/>
                  <a:pt x="2866880" y="2903310"/>
                  <a:pt x="2979174" y="2880852"/>
                </a:cubicBezTo>
                <a:cubicBezTo>
                  <a:pt x="2995561" y="2874297"/>
                  <a:pt x="3011591" y="2866768"/>
                  <a:pt x="3028335" y="2861187"/>
                </a:cubicBezTo>
                <a:cubicBezTo>
                  <a:pt x="3041155" y="2856914"/>
                  <a:pt x="3055011" y="2856100"/>
                  <a:pt x="3067664" y="2851355"/>
                </a:cubicBezTo>
                <a:cubicBezTo>
                  <a:pt x="3136612" y="2825499"/>
                  <a:pt x="3079439" y="2840551"/>
                  <a:pt x="3136490" y="2812026"/>
                </a:cubicBezTo>
                <a:cubicBezTo>
                  <a:pt x="3145760" y="2807391"/>
                  <a:pt x="3156155" y="2805471"/>
                  <a:pt x="3165987" y="2802194"/>
                </a:cubicBezTo>
                <a:cubicBezTo>
                  <a:pt x="3185652" y="2789084"/>
                  <a:pt x="3208269" y="2779577"/>
                  <a:pt x="3224981" y="2762865"/>
                </a:cubicBezTo>
                <a:cubicBezTo>
                  <a:pt x="3300609" y="2687237"/>
                  <a:pt x="3289741" y="2693358"/>
                  <a:pt x="3362632" y="2635045"/>
                </a:cubicBezTo>
                <a:cubicBezTo>
                  <a:pt x="3527431" y="2503205"/>
                  <a:pt x="3293346" y="2696900"/>
                  <a:pt x="3431458" y="2576052"/>
                </a:cubicBezTo>
                <a:cubicBezTo>
                  <a:pt x="3447251" y="2562233"/>
                  <a:pt x="3465021" y="2550762"/>
                  <a:pt x="3480619" y="2536723"/>
                </a:cubicBezTo>
                <a:cubicBezTo>
                  <a:pt x="3521158" y="2500238"/>
                  <a:pt x="3542761" y="2476874"/>
                  <a:pt x="3569110" y="2428568"/>
                </a:cubicBezTo>
                <a:cubicBezTo>
                  <a:pt x="3591090" y="2388271"/>
                  <a:pt x="3592774" y="2354445"/>
                  <a:pt x="3608439" y="2310581"/>
                </a:cubicBezTo>
                <a:cubicBezTo>
                  <a:pt x="3616834" y="2287075"/>
                  <a:pt x="3630042" y="2265434"/>
                  <a:pt x="3637935" y="2241755"/>
                </a:cubicBezTo>
                <a:cubicBezTo>
                  <a:pt x="3646481" y="2216116"/>
                  <a:pt x="3650175" y="2189083"/>
                  <a:pt x="3657600" y="2163097"/>
                </a:cubicBezTo>
                <a:cubicBezTo>
                  <a:pt x="3669847" y="2120235"/>
                  <a:pt x="3684683" y="2078140"/>
                  <a:pt x="3696929" y="2035278"/>
                </a:cubicBezTo>
                <a:cubicBezTo>
                  <a:pt x="3704354" y="2009292"/>
                  <a:pt x="3710403" y="1982928"/>
                  <a:pt x="3716593" y="1956620"/>
                </a:cubicBezTo>
                <a:cubicBezTo>
                  <a:pt x="3723514" y="1927207"/>
                  <a:pt x="3727732" y="1897118"/>
                  <a:pt x="3736258" y="1868129"/>
                </a:cubicBezTo>
                <a:cubicBezTo>
                  <a:pt x="3744159" y="1841265"/>
                  <a:pt x="3755923" y="1815690"/>
                  <a:pt x="3765755" y="1789471"/>
                </a:cubicBezTo>
                <a:cubicBezTo>
                  <a:pt x="3790860" y="1563521"/>
                  <a:pt x="3781470" y="1671715"/>
                  <a:pt x="3795252" y="1465007"/>
                </a:cubicBezTo>
                <a:cubicBezTo>
                  <a:pt x="3788697" y="1360129"/>
                  <a:pt x="3783647" y="1255147"/>
                  <a:pt x="3775587" y="1150374"/>
                </a:cubicBezTo>
                <a:cubicBezTo>
                  <a:pt x="3773810" y="1127268"/>
                  <a:pt x="3771376" y="1104032"/>
                  <a:pt x="3765755" y="1081549"/>
                </a:cubicBezTo>
                <a:cubicBezTo>
                  <a:pt x="3761474" y="1064426"/>
                  <a:pt x="3752122" y="1048974"/>
                  <a:pt x="3746090" y="1032387"/>
                </a:cubicBezTo>
                <a:cubicBezTo>
                  <a:pt x="3713691" y="943288"/>
                  <a:pt x="3741424" y="1003389"/>
                  <a:pt x="3706761" y="934065"/>
                </a:cubicBezTo>
                <a:cubicBezTo>
                  <a:pt x="3694717" y="885889"/>
                  <a:pt x="3697895" y="886514"/>
                  <a:pt x="3667432" y="835742"/>
                </a:cubicBezTo>
                <a:cubicBezTo>
                  <a:pt x="3659001" y="821690"/>
                  <a:pt x="3645893" y="810738"/>
                  <a:pt x="3637935" y="796413"/>
                </a:cubicBezTo>
                <a:cubicBezTo>
                  <a:pt x="3629364" y="780985"/>
                  <a:pt x="3626164" y="763038"/>
                  <a:pt x="3618271" y="747252"/>
                </a:cubicBezTo>
                <a:cubicBezTo>
                  <a:pt x="3603308" y="717325"/>
                  <a:pt x="3538581" y="621920"/>
                  <a:pt x="3529781" y="609600"/>
                </a:cubicBezTo>
                <a:cubicBezTo>
                  <a:pt x="3517583" y="592523"/>
                  <a:pt x="3502795" y="577411"/>
                  <a:pt x="3490452" y="560439"/>
                </a:cubicBezTo>
                <a:cubicBezTo>
                  <a:pt x="3476551" y="541325"/>
                  <a:pt x="3467835" y="518157"/>
                  <a:pt x="3451123" y="501445"/>
                </a:cubicBezTo>
                <a:cubicBezTo>
                  <a:pt x="3431458" y="481781"/>
                  <a:pt x="3407555" y="465591"/>
                  <a:pt x="3392129" y="442452"/>
                </a:cubicBezTo>
                <a:cubicBezTo>
                  <a:pt x="3385574" y="432620"/>
                  <a:pt x="3380820" y="421311"/>
                  <a:pt x="3372464" y="412955"/>
                </a:cubicBezTo>
                <a:cubicBezTo>
                  <a:pt x="3359857" y="400348"/>
                  <a:pt x="3314984" y="366063"/>
                  <a:pt x="3293806" y="353961"/>
                </a:cubicBezTo>
                <a:cubicBezTo>
                  <a:pt x="3281080" y="346689"/>
                  <a:pt x="3266843" y="342166"/>
                  <a:pt x="3254477" y="334297"/>
                </a:cubicBezTo>
                <a:cubicBezTo>
                  <a:pt x="3230691" y="319161"/>
                  <a:pt x="3210130" y="299124"/>
                  <a:pt x="3185652" y="285136"/>
                </a:cubicBezTo>
                <a:cubicBezTo>
                  <a:pt x="3163981" y="272752"/>
                  <a:pt x="3139151" y="266802"/>
                  <a:pt x="3116826" y="255639"/>
                </a:cubicBezTo>
                <a:cubicBezTo>
                  <a:pt x="3106257" y="250354"/>
                  <a:pt x="3097898" y="241259"/>
                  <a:pt x="3087329" y="235974"/>
                </a:cubicBezTo>
                <a:cubicBezTo>
                  <a:pt x="3071543" y="228081"/>
                  <a:pt x="3054296" y="223478"/>
                  <a:pt x="3038168" y="216310"/>
                </a:cubicBezTo>
                <a:cubicBezTo>
                  <a:pt x="3024774" y="210357"/>
                  <a:pt x="3012563" y="201791"/>
                  <a:pt x="2998839" y="196645"/>
                </a:cubicBezTo>
                <a:cubicBezTo>
                  <a:pt x="2986186" y="191900"/>
                  <a:pt x="2972330" y="191086"/>
                  <a:pt x="2959510" y="186813"/>
                </a:cubicBezTo>
                <a:cubicBezTo>
                  <a:pt x="2825055" y="141996"/>
                  <a:pt x="2974793" y="190842"/>
                  <a:pt x="2880852" y="147484"/>
                </a:cubicBezTo>
                <a:cubicBezTo>
                  <a:pt x="2848802" y="132692"/>
                  <a:pt x="2815303" y="121265"/>
                  <a:pt x="2782529" y="108155"/>
                </a:cubicBezTo>
                <a:lnTo>
                  <a:pt x="2733368" y="88490"/>
                </a:lnTo>
                <a:cubicBezTo>
                  <a:pt x="2716981" y="81935"/>
                  <a:pt x="2701513" y="72287"/>
                  <a:pt x="2684206" y="68826"/>
                </a:cubicBezTo>
                <a:cubicBezTo>
                  <a:pt x="2667819" y="65549"/>
                  <a:pt x="2651168" y="63391"/>
                  <a:pt x="2635045" y="58994"/>
                </a:cubicBezTo>
                <a:cubicBezTo>
                  <a:pt x="2586490" y="45751"/>
                  <a:pt x="2549121" y="24838"/>
                  <a:pt x="2497393" y="19665"/>
                </a:cubicBezTo>
                <a:cubicBezTo>
                  <a:pt x="2369540" y="6879"/>
                  <a:pt x="2431807" y="13469"/>
                  <a:pt x="2310581" y="0"/>
                </a:cubicBezTo>
                <a:cubicBezTo>
                  <a:pt x="2041832" y="3277"/>
                  <a:pt x="1772910" y="-367"/>
                  <a:pt x="1504335" y="9832"/>
                </a:cubicBezTo>
                <a:cubicBezTo>
                  <a:pt x="1492526" y="10280"/>
                  <a:pt x="1573161" y="16388"/>
                  <a:pt x="1573161" y="19665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221030" y="2786149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552750" y="2100930"/>
            <a:ext cx="994410" cy="580852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4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9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"spametovati" rekurzijo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"</a:t>
            </a:r>
            <a:r>
              <a:rPr lang="sl-SI" dirty="0" err="1" smtClean="0"/>
              <a:t>Memoizacija</a:t>
            </a:r>
            <a:r>
              <a:rPr lang="sl-SI" dirty="0" smtClean="0"/>
              <a:t>"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25415" y="2193130"/>
            <a:ext cx="7596026" cy="437042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''' s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pomočjo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globalnega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slovarja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[n]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ga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slovarju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(n-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FibMem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(n-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glCache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[n] 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ga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zapomnimo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rez</a:t>
            </a:r>
            <a:endParaRPr kumimoji="0" lang="en-US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0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DinamicnoProgramiranje_01Nahrbtnik_zgled-V2</Template>
  <TotalTime>197</TotalTime>
  <Words>447</Words>
  <Application>Microsoft Office PowerPoint</Application>
  <PresentationFormat>Widescreen</PresentationFormat>
  <Paragraphs>153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Cambria Math</vt:lpstr>
      <vt:lpstr>Courier New</vt:lpstr>
      <vt:lpstr>Tw Cen MT</vt:lpstr>
      <vt:lpstr>Verdana</vt:lpstr>
      <vt:lpstr>Wingdings</vt:lpstr>
      <vt:lpstr>Wingdings 2</vt:lpstr>
      <vt:lpstr>Median</vt:lpstr>
      <vt:lpstr>Default Design</vt:lpstr>
      <vt:lpstr>Enostaven zapis z rekurzijo (Bellmanova enačba)</vt:lpstr>
      <vt:lpstr>A če zadevo napišemo rekurzivno</vt:lpstr>
      <vt:lpstr>Fibbonacijevo zaporedje</vt:lpstr>
      <vt:lpstr>Fibbonacijevo zaporedje</vt:lpstr>
      <vt:lpstr>Zakaj tako naraščanje</vt:lpstr>
      <vt:lpstr>Zakaj?</vt:lpstr>
      <vt:lpstr>Drevo klicev</vt:lpstr>
      <vt:lpstr>Drevo klicev</vt:lpstr>
      <vt:lpstr>Kako "spametovati" rekurzijo</vt:lpstr>
      <vt:lpstr>Bolj programersko</vt:lpstr>
      <vt:lpstr>In rezultati …</vt:lpstr>
      <vt:lpstr>In še nekaj …</vt:lpstr>
      <vt:lpstr>A z iteracijo gre načeloma še hitreje …</vt:lpstr>
      <vt:lpstr>PowerPoint Presentation</vt:lpstr>
      <vt:lpstr>memoizacija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Dinamično programiranje</dc:title>
  <dc:creator>Lokar, Matija</dc:creator>
  <cp:lastModifiedBy>Matija Lokar</cp:lastModifiedBy>
  <cp:revision>28</cp:revision>
  <dcterms:created xsi:type="dcterms:W3CDTF">2016-12-07T12:03:42Z</dcterms:created>
  <dcterms:modified xsi:type="dcterms:W3CDTF">2020-12-09T12:38:49Z</dcterms:modified>
</cp:coreProperties>
</file>