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sldIdLst>
    <p:sldId id="256" r:id="rId5"/>
    <p:sldId id="258" r:id="rId6"/>
    <p:sldId id="259" r:id="rId7"/>
    <p:sldId id="260" r:id="rId8"/>
    <p:sldId id="261" r:id="rId9"/>
    <p:sldId id="262" r:id="rId10"/>
    <p:sldId id="264" r:id="rId11"/>
    <p:sldId id="265" r:id="rId12"/>
    <p:sldId id="266" r:id="rId13"/>
    <p:sldId id="267" r:id="rId14"/>
    <p:sldId id="268" r:id="rId15"/>
    <p:sldId id="271" r:id="rId16"/>
    <p:sldId id="269" r:id="rId17"/>
    <p:sldId id="270" r:id="rId18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1" autoAdjust="0"/>
    <p:restoredTop sz="94660"/>
  </p:normalViewPr>
  <p:slideViewPr>
    <p:cSldViewPr snapToGrid="0">
      <p:cViewPr varScale="1">
        <p:scale>
          <a:sx n="75" d="100"/>
          <a:sy n="75" d="100"/>
        </p:scale>
        <p:origin x="76" y="9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701137-6BBB-4E97-B750-1FB73CA59E8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85B3A4C7-7806-4D1E-A756-050048C6DC11}">
      <dgm:prSet custT="1"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Začetek</a:t>
          </a:r>
          <a:b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m1 / 68</a:t>
          </a:r>
          <a:endParaRPr kumimoji="0" lang="en-US" altLang="sl-SI" sz="105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DED04DF2-4F12-46D8-A954-62F32EB22F7C}" type="parTrans" cxnId="{8CAA32BA-EE5B-41B3-A1E0-32FED2B3A492}">
      <dgm:prSet/>
      <dgm:spPr/>
      <dgm:t>
        <a:bodyPr/>
        <a:lstStyle/>
        <a:p>
          <a:endParaRPr lang="en-US"/>
        </a:p>
      </dgm:t>
    </dgm:pt>
    <dgm:pt modelId="{E231306B-266A-483C-885B-21EAB632C5AA}" type="sibTrans" cxnId="{8CAA32BA-EE5B-41B3-A1E0-32FED2B3A492}">
      <dgm:prSet/>
      <dgm:spPr/>
      <dgm:t>
        <a:bodyPr/>
        <a:lstStyle/>
        <a:p>
          <a:endParaRPr lang="en-US"/>
        </a:p>
      </dgm:t>
    </dgm:pt>
    <dgm:pt modelId="{CDBFE468-12A5-460A-88B5-309FE1787E07}">
      <dgm:prSet custT="1"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2 / m12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89</a:t>
          </a:r>
          <a:endParaRPr kumimoji="0" lang="en-US" altLang="sl-SI" sz="105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C11A5925-09F4-4486-A7C1-B2B2AAC6EF19}" type="parTrans" cxnId="{68E05160-7753-4A80-91C5-AB075792D39E}">
      <dgm:prSet/>
      <dgm:spPr/>
      <dgm:t>
        <a:bodyPr/>
        <a:lstStyle/>
        <a:p>
          <a:endParaRPr lang="en-US" sz="3600"/>
        </a:p>
      </dgm:t>
    </dgm:pt>
    <dgm:pt modelId="{93C6EEAC-89BD-4730-9071-52BA5237E252}" type="sibTrans" cxnId="{68E05160-7753-4A80-91C5-AB075792D39E}">
      <dgm:prSet/>
      <dgm:spPr/>
      <dgm:t>
        <a:bodyPr/>
        <a:lstStyle/>
        <a:p>
          <a:endParaRPr lang="en-US"/>
        </a:p>
      </dgm:t>
    </dgm:pt>
    <dgm:pt modelId="{F575ED7A-9D04-46FF-A271-B35A4A75CA70}">
      <dgm:prSet custT="1"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3 / m13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90</a:t>
          </a:r>
          <a:endParaRPr kumimoji="0" lang="en-US" altLang="sl-SI" sz="105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55656F78-2609-46EB-B797-707A6005CE68}" type="parTrans" cxnId="{8F4E67D5-78F4-46A6-AEAC-100D2EAB6518}">
      <dgm:prSet/>
      <dgm:spPr/>
      <dgm:t>
        <a:bodyPr/>
        <a:lstStyle/>
        <a:p>
          <a:endParaRPr lang="en-US" sz="3600"/>
        </a:p>
      </dgm:t>
    </dgm:pt>
    <dgm:pt modelId="{3D4DBA17-B399-46D4-BF90-F5C07E8E5DAD}" type="sibTrans" cxnId="{8F4E67D5-78F4-46A6-AEAC-100D2EAB6518}">
      <dgm:prSet/>
      <dgm:spPr/>
      <dgm:t>
        <a:bodyPr/>
        <a:lstStyle/>
        <a:p>
          <a:endParaRPr lang="en-US"/>
        </a:p>
      </dgm:t>
    </dgm:pt>
    <dgm:pt modelId="{C09BA307-D31F-42F0-8FDB-2BBA43201277}">
      <dgm:prSet custT="1"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4 / m14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68</a:t>
          </a:r>
          <a:endParaRPr kumimoji="0" lang="en-US" altLang="sl-SI" sz="105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649C905A-E5C5-4AA6-88DC-9E6E31CAC741}" type="parTrans" cxnId="{A0BFC991-BB8F-4405-BA24-3FF413F14A86}">
      <dgm:prSet/>
      <dgm:spPr/>
      <dgm:t>
        <a:bodyPr/>
        <a:lstStyle/>
        <a:p>
          <a:endParaRPr lang="en-US" sz="3600"/>
        </a:p>
      </dgm:t>
    </dgm:pt>
    <dgm:pt modelId="{2B31D65C-80DD-405E-974D-D29BC1FDDB26}" type="sibTrans" cxnId="{A0BFC991-BB8F-4405-BA24-3FF413F14A86}">
      <dgm:prSet/>
      <dgm:spPr/>
      <dgm:t>
        <a:bodyPr/>
        <a:lstStyle/>
        <a:p>
          <a:endParaRPr lang="en-US"/>
        </a:p>
      </dgm:t>
    </dgm:pt>
    <dgm:pt modelId="{8374452C-1067-4219-9D1E-158F066CFE5E}">
      <dgm:prSet custT="1"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 – 2 / m142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102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05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05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769DE785-AD71-43E9-A865-840FCFE0B96B}" type="parTrans" cxnId="{6E420445-30C7-4131-98AC-E966BE2D6C12}">
      <dgm:prSet/>
      <dgm:spPr/>
      <dgm:t>
        <a:bodyPr/>
        <a:lstStyle/>
        <a:p>
          <a:endParaRPr lang="en-US" sz="3600"/>
        </a:p>
      </dgm:t>
    </dgm:pt>
    <dgm:pt modelId="{06203AEE-D61B-4466-AA06-173CA906523E}" type="sibTrans" cxnId="{6E420445-30C7-4131-98AC-E966BE2D6C12}">
      <dgm:prSet/>
      <dgm:spPr/>
      <dgm:t>
        <a:bodyPr/>
        <a:lstStyle/>
        <a:p>
          <a:endParaRPr lang="en-US"/>
        </a:p>
      </dgm:t>
    </dgm:pt>
    <dgm:pt modelId="{EEDFDFAC-025C-4278-8B51-79BA5000EBDA}">
      <dgm:prSet custT="1"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 – 3 / m143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77</a:t>
          </a:r>
          <a:endParaRPr kumimoji="0" lang="en-US" altLang="sl-SI" sz="105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1C7B55B6-BF43-4B18-B73E-D078121FF74F}" type="parTrans" cxnId="{9EB1CA17-C3D3-4BC4-96AC-754EEC8F3967}">
      <dgm:prSet/>
      <dgm:spPr/>
      <dgm:t>
        <a:bodyPr/>
        <a:lstStyle/>
        <a:p>
          <a:endParaRPr lang="en-US" sz="3600"/>
        </a:p>
      </dgm:t>
    </dgm:pt>
    <dgm:pt modelId="{88BEB4FD-8C3B-4428-ADAC-284FD27C9C78}" type="sibTrans" cxnId="{9EB1CA17-C3D3-4BC4-96AC-754EEC8F3967}">
      <dgm:prSet/>
      <dgm:spPr/>
      <dgm:t>
        <a:bodyPr/>
        <a:lstStyle/>
        <a:p>
          <a:endParaRPr lang="en-US"/>
        </a:p>
      </dgm:t>
    </dgm:pt>
    <dgm:pt modelId="{BEBBA65C-4C11-4466-A172-C6DEFF1584BB}">
      <dgm:prSet custT="1"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 – 5 / m145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68</a:t>
          </a:r>
          <a:endParaRPr kumimoji="0" lang="en-US" altLang="sl-SI" sz="105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34BEC369-EFD1-41C5-9A70-349BFB496D1A}" type="parTrans" cxnId="{8F14F948-60D5-4FA8-80BE-698ABFFC4287}">
      <dgm:prSet/>
      <dgm:spPr/>
      <dgm:t>
        <a:bodyPr/>
        <a:lstStyle/>
        <a:p>
          <a:endParaRPr lang="en-US" sz="3600"/>
        </a:p>
      </dgm:t>
    </dgm:pt>
    <dgm:pt modelId="{AD93A3E5-459C-4813-B190-7D2E21F9E703}" type="sibTrans" cxnId="{8F14F948-60D5-4FA8-80BE-698ABFFC4287}">
      <dgm:prSet/>
      <dgm:spPr/>
      <dgm:t>
        <a:bodyPr/>
        <a:lstStyle/>
        <a:p>
          <a:endParaRPr lang="en-US"/>
        </a:p>
      </dgm:t>
    </dgm:pt>
    <dgm:pt modelId="{61135E28-3F1F-4790-A8E1-C0C365723CEF}">
      <dgm:prSet custT="1"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5 – 2 / m1452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83</a:t>
          </a:r>
          <a:endParaRPr kumimoji="0" lang="en-US" altLang="sl-SI" sz="105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05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3F38AB61-A76F-4516-9C28-1DC98F5BB3F5}" type="parTrans" cxnId="{1D3AE0EB-AE58-4F6B-A8C5-8C69B3470C8F}">
      <dgm:prSet/>
      <dgm:spPr/>
      <dgm:t>
        <a:bodyPr/>
        <a:lstStyle/>
        <a:p>
          <a:endParaRPr lang="en-US" sz="3600"/>
        </a:p>
      </dgm:t>
    </dgm:pt>
    <dgm:pt modelId="{2A097881-D64D-4842-8A05-0522C0CE535E}" type="sibTrans" cxnId="{1D3AE0EB-AE58-4F6B-A8C5-8C69B3470C8F}">
      <dgm:prSet/>
      <dgm:spPr/>
      <dgm:t>
        <a:bodyPr/>
        <a:lstStyle/>
        <a:p>
          <a:endParaRPr lang="en-US"/>
        </a:p>
      </dgm:t>
    </dgm:pt>
    <dgm:pt modelId="{6B2CBA37-C87E-4A0C-8189-765BE6883579}">
      <dgm:prSet custT="1"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5 – 3 / m1453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80</a:t>
          </a:r>
          <a:endParaRPr kumimoji="0" lang="en-US" altLang="sl-SI" sz="105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D177F311-4352-4D80-9BE7-EAFC6A3620CE}" type="parTrans" cxnId="{CB263528-EA18-4711-B127-CBBC2E1E5905}">
      <dgm:prSet/>
      <dgm:spPr/>
      <dgm:t>
        <a:bodyPr/>
        <a:lstStyle/>
        <a:p>
          <a:endParaRPr lang="en-US" sz="3600"/>
        </a:p>
      </dgm:t>
    </dgm:pt>
    <dgm:pt modelId="{1105C1ED-E546-4EB9-9266-0D961DA86800}" type="sibTrans" cxnId="{CB263528-EA18-4711-B127-CBBC2E1E5905}">
      <dgm:prSet/>
      <dgm:spPr/>
      <dgm:t>
        <a:bodyPr/>
        <a:lstStyle/>
        <a:p>
          <a:endParaRPr lang="en-US"/>
        </a:p>
      </dgm:t>
    </dgm:pt>
    <dgm:pt modelId="{42FD9B92-AAD7-42F0-9F05-413A5D5B0765}">
      <dgm:prSet custT="1"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5 / m15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76</a:t>
          </a:r>
          <a:endParaRPr kumimoji="0" lang="en-US" altLang="sl-SI" sz="105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05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B4D43205-EB54-4EAC-88B8-C939045D2E43}" type="parTrans" cxnId="{461EA5F2-40DA-4D21-8204-3CDAD171CD1A}">
      <dgm:prSet/>
      <dgm:spPr/>
      <dgm:t>
        <a:bodyPr/>
        <a:lstStyle/>
        <a:p>
          <a:endParaRPr lang="en-US" sz="3600"/>
        </a:p>
      </dgm:t>
    </dgm:pt>
    <dgm:pt modelId="{C7B4A279-4A63-4F90-9289-272C6C854C85}" type="sibTrans" cxnId="{461EA5F2-40DA-4D21-8204-3CDAD171CD1A}">
      <dgm:prSet/>
      <dgm:spPr/>
      <dgm:t>
        <a:bodyPr/>
        <a:lstStyle/>
        <a:p>
          <a:endParaRPr lang="en-US"/>
        </a:p>
      </dgm:t>
    </dgm:pt>
    <dgm:pt modelId="{8E5EB45D-2188-483B-BF3E-33B5205A6619}">
      <dgm:prSet custT="1"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5 – 2 / m152</a:t>
          </a:r>
          <a:endParaRPr kumimoji="0" lang="en-US" altLang="sl-SI" sz="105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85</a:t>
          </a:r>
          <a:endParaRPr kumimoji="0" lang="en-US" altLang="sl-SI" sz="105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BB0446B8-1477-4E40-AFE0-55ADF4F7A19B}" type="parTrans" cxnId="{663ECF99-2B2B-43C7-9F21-8511085AB819}">
      <dgm:prSet/>
      <dgm:spPr/>
      <dgm:t>
        <a:bodyPr/>
        <a:lstStyle/>
        <a:p>
          <a:endParaRPr lang="en-US" sz="3600"/>
        </a:p>
      </dgm:t>
    </dgm:pt>
    <dgm:pt modelId="{2324AB06-603E-43F3-91BC-11FE52BF7713}" type="sibTrans" cxnId="{663ECF99-2B2B-43C7-9F21-8511085AB819}">
      <dgm:prSet/>
      <dgm:spPr/>
      <dgm:t>
        <a:bodyPr/>
        <a:lstStyle/>
        <a:p>
          <a:endParaRPr lang="en-US"/>
        </a:p>
      </dgm:t>
    </dgm:pt>
    <dgm:pt modelId="{00ED96FC-7F22-4D5C-85AC-F25FF6F04734}">
      <dgm:prSet custT="1"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5 – 3 / m153</a:t>
          </a:r>
          <a:endParaRPr kumimoji="0" lang="en-US" altLang="sl-SI" sz="105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97</a:t>
          </a:r>
          <a:endParaRPr kumimoji="0" lang="en-US" altLang="sl-SI" sz="105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19A17DA8-9CF5-4081-9B89-23254FBCA5DB}" type="parTrans" cxnId="{C170F2FD-B390-43FA-977D-333C9C9B7DC5}">
      <dgm:prSet/>
      <dgm:spPr/>
      <dgm:t>
        <a:bodyPr/>
        <a:lstStyle/>
        <a:p>
          <a:endParaRPr lang="en-US" sz="3600"/>
        </a:p>
      </dgm:t>
    </dgm:pt>
    <dgm:pt modelId="{73C5DF5F-8BB7-4674-8602-9EA43BB39FAB}" type="sibTrans" cxnId="{C170F2FD-B390-43FA-977D-333C9C9B7DC5}">
      <dgm:prSet/>
      <dgm:spPr/>
      <dgm:t>
        <a:bodyPr/>
        <a:lstStyle/>
        <a:p>
          <a:endParaRPr lang="en-US"/>
        </a:p>
      </dgm:t>
    </dgm:pt>
    <dgm:pt modelId="{50525D6B-80F3-46E5-A64A-6770C8FFC4D5}">
      <dgm:prSet custT="1"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5 – 4 / m154</a:t>
          </a:r>
          <a:endParaRPr kumimoji="0" lang="en-US" altLang="sl-SI" sz="105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76</a:t>
          </a:r>
          <a:endParaRPr kumimoji="0" lang="en-US" altLang="sl-SI" sz="105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F5E8B8CC-5AEF-4156-8F81-675DCE881545}" type="parTrans" cxnId="{1D594288-E012-4D40-8C49-8BDAAD55526E}">
      <dgm:prSet/>
      <dgm:spPr/>
      <dgm:t>
        <a:bodyPr/>
        <a:lstStyle/>
        <a:p>
          <a:endParaRPr lang="en-US" sz="3600"/>
        </a:p>
      </dgm:t>
    </dgm:pt>
    <dgm:pt modelId="{CE2FA2A9-0B62-4062-9B98-29E6AE18248B}" type="sibTrans" cxnId="{1D594288-E012-4D40-8C49-8BDAAD55526E}">
      <dgm:prSet/>
      <dgm:spPr/>
      <dgm:t>
        <a:bodyPr/>
        <a:lstStyle/>
        <a:p>
          <a:endParaRPr lang="en-US"/>
        </a:p>
      </dgm:t>
    </dgm:pt>
    <dgm:pt modelId="{26F7C378-CBA5-4383-8A96-F4E8E2730D49}">
      <dgm:prSet custT="1"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 – 2 / m1542</a:t>
          </a:r>
          <a:endParaRPr kumimoji="0" lang="en-US" altLang="sl-SI" sz="105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871F4AB7-9B3D-4823-94A3-B5D5368D7754}" type="parTrans" cxnId="{90B8FEBB-2B34-4B4F-A960-0DADC67856F6}">
      <dgm:prSet/>
      <dgm:spPr/>
      <dgm:t>
        <a:bodyPr/>
        <a:lstStyle/>
        <a:p>
          <a:endParaRPr lang="en-US" sz="3600"/>
        </a:p>
      </dgm:t>
    </dgm:pt>
    <dgm:pt modelId="{85405D25-934A-4E67-8F20-7BF0C258FBB6}" type="sibTrans" cxnId="{90B8FEBB-2B34-4B4F-A960-0DADC67856F6}">
      <dgm:prSet/>
      <dgm:spPr/>
      <dgm:t>
        <a:bodyPr/>
        <a:lstStyle/>
        <a:p>
          <a:endParaRPr lang="en-US"/>
        </a:p>
      </dgm:t>
    </dgm:pt>
    <dgm:pt modelId="{7856B0CD-6652-43A3-9E81-B0A72705BE7E}">
      <dgm:prSet custT="1"/>
      <dgm:spPr/>
      <dgm:t>
        <a:bodyPr/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 – 3 / m1543</a:t>
          </a:r>
          <a:endParaRPr kumimoji="0" lang="en-US" altLang="sl-SI" sz="105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gm:t>
    </dgm:pt>
    <dgm:pt modelId="{F1555E61-9CAB-44F5-A878-BD1B2A1852B3}" type="parTrans" cxnId="{35E35E47-89DD-434A-8B02-ECC8EA390520}">
      <dgm:prSet/>
      <dgm:spPr/>
      <dgm:t>
        <a:bodyPr/>
        <a:lstStyle/>
        <a:p>
          <a:endParaRPr lang="en-US" sz="3600"/>
        </a:p>
      </dgm:t>
    </dgm:pt>
    <dgm:pt modelId="{1E384F00-FA3C-44DD-A77A-DF98838BDD80}" type="sibTrans" cxnId="{35E35E47-89DD-434A-8B02-ECC8EA390520}">
      <dgm:prSet/>
      <dgm:spPr/>
      <dgm:t>
        <a:bodyPr/>
        <a:lstStyle/>
        <a:p>
          <a:endParaRPr lang="en-US"/>
        </a:p>
      </dgm:t>
    </dgm:pt>
    <dgm:pt modelId="{5EAC08D6-D3C0-412D-BAF7-D1EAFE3532EE}" type="pres">
      <dgm:prSet presAssocID="{F1701137-6BBB-4E97-B750-1FB73CA59E8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080A548-1956-4D8E-BBBF-614F28A764B8}" type="pres">
      <dgm:prSet presAssocID="{85B3A4C7-7806-4D1E-A756-050048C6DC11}" presName="hierRoot1" presStyleCnt="0">
        <dgm:presLayoutVars>
          <dgm:hierBranch/>
        </dgm:presLayoutVars>
      </dgm:prSet>
      <dgm:spPr/>
    </dgm:pt>
    <dgm:pt modelId="{F1109540-442F-4AEC-A164-E7268E1F8DF9}" type="pres">
      <dgm:prSet presAssocID="{85B3A4C7-7806-4D1E-A756-050048C6DC11}" presName="rootComposite1" presStyleCnt="0"/>
      <dgm:spPr/>
    </dgm:pt>
    <dgm:pt modelId="{BC7B9E24-519E-40C2-98C2-B6F72A7E62A1}" type="pres">
      <dgm:prSet presAssocID="{85B3A4C7-7806-4D1E-A756-050048C6DC11}" presName="rootText1" presStyleLbl="node0" presStyleIdx="0" presStyleCnt="1" custScaleX="130447" custScaleY="141577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CED2D2B2-1BD4-4299-8BE1-96BD1244F4D8}" type="pres">
      <dgm:prSet presAssocID="{85B3A4C7-7806-4D1E-A756-050048C6DC11}" presName="rootConnector1" presStyleLbl="node1" presStyleIdx="0" presStyleCnt="0"/>
      <dgm:spPr/>
      <dgm:t>
        <a:bodyPr/>
        <a:lstStyle/>
        <a:p>
          <a:endParaRPr lang="sl-SI"/>
        </a:p>
      </dgm:t>
    </dgm:pt>
    <dgm:pt modelId="{FBE89445-D8E5-43FF-ACED-13464CA0634A}" type="pres">
      <dgm:prSet presAssocID="{85B3A4C7-7806-4D1E-A756-050048C6DC11}" presName="hierChild2" presStyleCnt="0"/>
      <dgm:spPr/>
    </dgm:pt>
    <dgm:pt modelId="{917667FB-29FF-4119-B8A6-48F9BC2D659F}" type="pres">
      <dgm:prSet presAssocID="{C11A5925-09F4-4486-A7C1-B2B2AAC6EF19}" presName="Name35" presStyleLbl="parChTrans1D2" presStyleIdx="0" presStyleCnt="4"/>
      <dgm:spPr/>
    </dgm:pt>
    <dgm:pt modelId="{0987B674-2AAC-4240-9AEF-0E0F123C0DB8}" type="pres">
      <dgm:prSet presAssocID="{CDBFE468-12A5-460A-88B5-309FE1787E07}" presName="hierRoot2" presStyleCnt="0">
        <dgm:presLayoutVars>
          <dgm:hierBranch/>
        </dgm:presLayoutVars>
      </dgm:prSet>
      <dgm:spPr/>
    </dgm:pt>
    <dgm:pt modelId="{592EEAFE-8A27-4F2B-ACC1-718B9F79FDBD}" type="pres">
      <dgm:prSet presAssocID="{CDBFE468-12A5-460A-88B5-309FE1787E07}" presName="rootComposite" presStyleCnt="0"/>
      <dgm:spPr/>
    </dgm:pt>
    <dgm:pt modelId="{A5CECBD5-3F14-4C72-9526-9C67BDFB32A4}" type="pres">
      <dgm:prSet presAssocID="{CDBFE468-12A5-460A-88B5-309FE1787E07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E60A4575-26D5-4927-AAFA-D809E206DF67}" type="pres">
      <dgm:prSet presAssocID="{CDBFE468-12A5-460A-88B5-309FE1787E07}" presName="rootConnector" presStyleLbl="node2" presStyleIdx="0" presStyleCnt="4"/>
      <dgm:spPr/>
      <dgm:t>
        <a:bodyPr/>
        <a:lstStyle/>
        <a:p>
          <a:endParaRPr lang="sl-SI"/>
        </a:p>
      </dgm:t>
    </dgm:pt>
    <dgm:pt modelId="{2B665E85-5A9C-4748-9436-3BF279948C58}" type="pres">
      <dgm:prSet presAssocID="{CDBFE468-12A5-460A-88B5-309FE1787E07}" presName="hierChild4" presStyleCnt="0"/>
      <dgm:spPr/>
    </dgm:pt>
    <dgm:pt modelId="{1DFB8789-A6E2-49F6-8F1E-4AA46579009C}" type="pres">
      <dgm:prSet presAssocID="{CDBFE468-12A5-460A-88B5-309FE1787E07}" presName="hierChild5" presStyleCnt="0"/>
      <dgm:spPr/>
    </dgm:pt>
    <dgm:pt modelId="{A442A62E-EA87-4869-A93D-7BE6D71ED96C}" type="pres">
      <dgm:prSet presAssocID="{55656F78-2609-46EB-B797-707A6005CE68}" presName="Name35" presStyleLbl="parChTrans1D2" presStyleIdx="1" presStyleCnt="4"/>
      <dgm:spPr/>
    </dgm:pt>
    <dgm:pt modelId="{1194747C-DE0B-4FFD-AF21-8ABDC790C677}" type="pres">
      <dgm:prSet presAssocID="{F575ED7A-9D04-46FF-A271-B35A4A75CA70}" presName="hierRoot2" presStyleCnt="0">
        <dgm:presLayoutVars>
          <dgm:hierBranch/>
        </dgm:presLayoutVars>
      </dgm:prSet>
      <dgm:spPr/>
    </dgm:pt>
    <dgm:pt modelId="{9B5DD2FE-9ED0-4456-9266-7A13F2E86310}" type="pres">
      <dgm:prSet presAssocID="{F575ED7A-9D04-46FF-A271-B35A4A75CA70}" presName="rootComposite" presStyleCnt="0"/>
      <dgm:spPr/>
    </dgm:pt>
    <dgm:pt modelId="{1CF779BA-1EEC-4919-A5FF-E8EC02920DDD}" type="pres">
      <dgm:prSet presAssocID="{F575ED7A-9D04-46FF-A271-B35A4A75CA70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88B0B0D8-540D-4CCB-9901-1B93231E4135}" type="pres">
      <dgm:prSet presAssocID="{F575ED7A-9D04-46FF-A271-B35A4A75CA70}" presName="rootConnector" presStyleLbl="node2" presStyleIdx="1" presStyleCnt="4"/>
      <dgm:spPr/>
      <dgm:t>
        <a:bodyPr/>
        <a:lstStyle/>
        <a:p>
          <a:endParaRPr lang="sl-SI"/>
        </a:p>
      </dgm:t>
    </dgm:pt>
    <dgm:pt modelId="{2FD24660-9627-4EA7-8D4C-BB51E01AD097}" type="pres">
      <dgm:prSet presAssocID="{F575ED7A-9D04-46FF-A271-B35A4A75CA70}" presName="hierChild4" presStyleCnt="0"/>
      <dgm:spPr/>
    </dgm:pt>
    <dgm:pt modelId="{15030368-950D-4665-B829-16CA0C246A0A}" type="pres">
      <dgm:prSet presAssocID="{F575ED7A-9D04-46FF-A271-B35A4A75CA70}" presName="hierChild5" presStyleCnt="0"/>
      <dgm:spPr/>
    </dgm:pt>
    <dgm:pt modelId="{B7EFF9C8-02D0-4B00-8046-B0671324B5D5}" type="pres">
      <dgm:prSet presAssocID="{649C905A-E5C5-4AA6-88DC-9E6E31CAC741}" presName="Name35" presStyleLbl="parChTrans1D2" presStyleIdx="2" presStyleCnt="4"/>
      <dgm:spPr/>
    </dgm:pt>
    <dgm:pt modelId="{27F8C9C0-4C17-499F-8C90-4A752D3C9655}" type="pres">
      <dgm:prSet presAssocID="{C09BA307-D31F-42F0-8FDB-2BBA43201277}" presName="hierRoot2" presStyleCnt="0">
        <dgm:presLayoutVars>
          <dgm:hierBranch/>
        </dgm:presLayoutVars>
      </dgm:prSet>
      <dgm:spPr/>
    </dgm:pt>
    <dgm:pt modelId="{5D43CEBC-A0EE-4451-8C2E-6DAB07AA964F}" type="pres">
      <dgm:prSet presAssocID="{C09BA307-D31F-42F0-8FDB-2BBA43201277}" presName="rootComposite" presStyleCnt="0"/>
      <dgm:spPr/>
    </dgm:pt>
    <dgm:pt modelId="{592C212C-70AC-4419-82D3-A52E41DB466D}" type="pres">
      <dgm:prSet presAssocID="{C09BA307-D31F-42F0-8FDB-2BBA43201277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0C581929-E4B2-4D2C-A663-4D791967C770}" type="pres">
      <dgm:prSet presAssocID="{C09BA307-D31F-42F0-8FDB-2BBA43201277}" presName="rootConnector" presStyleLbl="node2" presStyleIdx="2" presStyleCnt="4"/>
      <dgm:spPr/>
      <dgm:t>
        <a:bodyPr/>
        <a:lstStyle/>
        <a:p>
          <a:endParaRPr lang="sl-SI"/>
        </a:p>
      </dgm:t>
    </dgm:pt>
    <dgm:pt modelId="{A3353AE1-50AF-4912-931A-51B80D742ADF}" type="pres">
      <dgm:prSet presAssocID="{C09BA307-D31F-42F0-8FDB-2BBA43201277}" presName="hierChild4" presStyleCnt="0"/>
      <dgm:spPr/>
    </dgm:pt>
    <dgm:pt modelId="{670EF6A0-ADB9-4A3F-BF0E-C49DB52920DD}" type="pres">
      <dgm:prSet presAssocID="{769DE785-AD71-43E9-A865-840FCFE0B96B}" presName="Name35" presStyleLbl="parChTrans1D3" presStyleIdx="0" presStyleCnt="6"/>
      <dgm:spPr/>
    </dgm:pt>
    <dgm:pt modelId="{F356A5EB-B17E-438C-9717-59A978E92F52}" type="pres">
      <dgm:prSet presAssocID="{8374452C-1067-4219-9D1E-158F066CFE5E}" presName="hierRoot2" presStyleCnt="0">
        <dgm:presLayoutVars>
          <dgm:hierBranch val="r"/>
        </dgm:presLayoutVars>
      </dgm:prSet>
      <dgm:spPr/>
    </dgm:pt>
    <dgm:pt modelId="{C552525C-1E11-4C94-BC22-341E2311AE62}" type="pres">
      <dgm:prSet presAssocID="{8374452C-1067-4219-9D1E-158F066CFE5E}" presName="rootComposite" presStyleCnt="0"/>
      <dgm:spPr/>
    </dgm:pt>
    <dgm:pt modelId="{68095334-17D6-456B-861D-C3C9D6EDA00E}" type="pres">
      <dgm:prSet presAssocID="{8374452C-1067-4219-9D1E-158F066CFE5E}" presName="rootText" presStyleLbl="node3" presStyleIdx="0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6837BE32-8559-4047-87F7-55FCCEEDEC1D}" type="pres">
      <dgm:prSet presAssocID="{8374452C-1067-4219-9D1E-158F066CFE5E}" presName="rootConnector" presStyleLbl="node3" presStyleIdx="0" presStyleCnt="6"/>
      <dgm:spPr/>
      <dgm:t>
        <a:bodyPr/>
        <a:lstStyle/>
        <a:p>
          <a:endParaRPr lang="sl-SI"/>
        </a:p>
      </dgm:t>
    </dgm:pt>
    <dgm:pt modelId="{0640BBE7-D4DD-4E6A-B47A-7E66E4AC2F32}" type="pres">
      <dgm:prSet presAssocID="{8374452C-1067-4219-9D1E-158F066CFE5E}" presName="hierChild4" presStyleCnt="0"/>
      <dgm:spPr/>
    </dgm:pt>
    <dgm:pt modelId="{78B465D1-6233-41FB-B9DB-D022DC4D91E3}" type="pres">
      <dgm:prSet presAssocID="{8374452C-1067-4219-9D1E-158F066CFE5E}" presName="hierChild5" presStyleCnt="0"/>
      <dgm:spPr/>
    </dgm:pt>
    <dgm:pt modelId="{C4748642-1A45-45D1-9709-89CBF4A3DCAD}" type="pres">
      <dgm:prSet presAssocID="{1C7B55B6-BF43-4B18-B73E-D078121FF74F}" presName="Name35" presStyleLbl="parChTrans1D3" presStyleIdx="1" presStyleCnt="6"/>
      <dgm:spPr/>
    </dgm:pt>
    <dgm:pt modelId="{88C483F5-872A-46D2-951A-55A02F5D1E11}" type="pres">
      <dgm:prSet presAssocID="{EEDFDFAC-025C-4278-8B51-79BA5000EBDA}" presName="hierRoot2" presStyleCnt="0">
        <dgm:presLayoutVars>
          <dgm:hierBranch val="r"/>
        </dgm:presLayoutVars>
      </dgm:prSet>
      <dgm:spPr/>
    </dgm:pt>
    <dgm:pt modelId="{C0347B7F-558C-4CCE-B5EF-0C25D12A066E}" type="pres">
      <dgm:prSet presAssocID="{EEDFDFAC-025C-4278-8B51-79BA5000EBDA}" presName="rootComposite" presStyleCnt="0"/>
      <dgm:spPr/>
    </dgm:pt>
    <dgm:pt modelId="{1442AF9E-BFC4-4CBD-A172-DB1AB68A4638}" type="pres">
      <dgm:prSet presAssocID="{EEDFDFAC-025C-4278-8B51-79BA5000EBDA}" presName="rootText" presStyleLbl="node3" presStyleIdx="1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38AD3C71-64A1-4E92-AC22-9F4A1E588DD8}" type="pres">
      <dgm:prSet presAssocID="{EEDFDFAC-025C-4278-8B51-79BA5000EBDA}" presName="rootConnector" presStyleLbl="node3" presStyleIdx="1" presStyleCnt="6"/>
      <dgm:spPr/>
      <dgm:t>
        <a:bodyPr/>
        <a:lstStyle/>
        <a:p>
          <a:endParaRPr lang="sl-SI"/>
        </a:p>
      </dgm:t>
    </dgm:pt>
    <dgm:pt modelId="{A3EF1D22-9C81-4599-B60B-5C4D9277EB9E}" type="pres">
      <dgm:prSet presAssocID="{EEDFDFAC-025C-4278-8B51-79BA5000EBDA}" presName="hierChild4" presStyleCnt="0"/>
      <dgm:spPr/>
    </dgm:pt>
    <dgm:pt modelId="{27C9A15C-C6CB-46AE-893A-DC4F75C3B97B}" type="pres">
      <dgm:prSet presAssocID="{EEDFDFAC-025C-4278-8B51-79BA5000EBDA}" presName="hierChild5" presStyleCnt="0"/>
      <dgm:spPr/>
    </dgm:pt>
    <dgm:pt modelId="{57868DB6-92FE-4215-AD76-37AA9B0ED480}" type="pres">
      <dgm:prSet presAssocID="{34BEC369-EFD1-41C5-9A70-349BFB496D1A}" presName="Name35" presStyleLbl="parChTrans1D3" presStyleIdx="2" presStyleCnt="6"/>
      <dgm:spPr/>
    </dgm:pt>
    <dgm:pt modelId="{F613FB37-04B8-4656-8DB3-2816D9C394D4}" type="pres">
      <dgm:prSet presAssocID="{BEBBA65C-4C11-4466-A172-C6DEFF1584BB}" presName="hierRoot2" presStyleCnt="0">
        <dgm:presLayoutVars>
          <dgm:hierBranch/>
        </dgm:presLayoutVars>
      </dgm:prSet>
      <dgm:spPr/>
    </dgm:pt>
    <dgm:pt modelId="{30503142-3664-4240-8A69-08230A6E4BC0}" type="pres">
      <dgm:prSet presAssocID="{BEBBA65C-4C11-4466-A172-C6DEFF1584BB}" presName="rootComposite" presStyleCnt="0"/>
      <dgm:spPr/>
    </dgm:pt>
    <dgm:pt modelId="{2B7C1237-8E32-46B2-A551-D3B1B8621FE7}" type="pres">
      <dgm:prSet presAssocID="{BEBBA65C-4C11-4466-A172-C6DEFF1584BB}" presName="rootText" presStyleLbl="node3" presStyleIdx="2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72682C9E-5ECD-421F-936E-698EF797E380}" type="pres">
      <dgm:prSet presAssocID="{BEBBA65C-4C11-4466-A172-C6DEFF1584BB}" presName="rootConnector" presStyleLbl="node3" presStyleIdx="2" presStyleCnt="6"/>
      <dgm:spPr/>
      <dgm:t>
        <a:bodyPr/>
        <a:lstStyle/>
        <a:p>
          <a:endParaRPr lang="sl-SI"/>
        </a:p>
      </dgm:t>
    </dgm:pt>
    <dgm:pt modelId="{CA0FA143-61FD-427A-AC97-224A379C6B5B}" type="pres">
      <dgm:prSet presAssocID="{BEBBA65C-4C11-4466-A172-C6DEFF1584BB}" presName="hierChild4" presStyleCnt="0"/>
      <dgm:spPr/>
    </dgm:pt>
    <dgm:pt modelId="{8C799EB1-7748-4F58-B7B4-594F15074F47}" type="pres">
      <dgm:prSet presAssocID="{3F38AB61-A76F-4516-9C28-1DC98F5BB3F5}" presName="Name35" presStyleLbl="parChTrans1D4" presStyleIdx="0" presStyleCnt="4"/>
      <dgm:spPr/>
    </dgm:pt>
    <dgm:pt modelId="{5BFDA6D1-E13B-4869-881C-20B9FA9C5BE6}" type="pres">
      <dgm:prSet presAssocID="{61135E28-3F1F-4790-A8E1-C0C365723CEF}" presName="hierRoot2" presStyleCnt="0">
        <dgm:presLayoutVars>
          <dgm:hierBranch val="r"/>
        </dgm:presLayoutVars>
      </dgm:prSet>
      <dgm:spPr/>
    </dgm:pt>
    <dgm:pt modelId="{636CCDB5-A7B5-4768-BE2A-0759778D6EAC}" type="pres">
      <dgm:prSet presAssocID="{61135E28-3F1F-4790-A8E1-C0C365723CEF}" presName="rootComposite" presStyleCnt="0"/>
      <dgm:spPr/>
    </dgm:pt>
    <dgm:pt modelId="{744C83EB-9CA9-4119-A36C-C915EA11BE4E}" type="pres">
      <dgm:prSet presAssocID="{61135E28-3F1F-4790-A8E1-C0C365723CEF}" presName="rootText" presStyleLbl="node4" presStyleIdx="0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AC2CFC4E-68FE-4E22-909D-FB6017E09833}" type="pres">
      <dgm:prSet presAssocID="{61135E28-3F1F-4790-A8E1-C0C365723CEF}" presName="rootConnector" presStyleLbl="node4" presStyleIdx="0" presStyleCnt="4"/>
      <dgm:spPr/>
      <dgm:t>
        <a:bodyPr/>
        <a:lstStyle/>
        <a:p>
          <a:endParaRPr lang="sl-SI"/>
        </a:p>
      </dgm:t>
    </dgm:pt>
    <dgm:pt modelId="{1797A25C-CDB6-40DE-B77F-371E496B1895}" type="pres">
      <dgm:prSet presAssocID="{61135E28-3F1F-4790-A8E1-C0C365723CEF}" presName="hierChild4" presStyleCnt="0"/>
      <dgm:spPr/>
    </dgm:pt>
    <dgm:pt modelId="{607049FE-720F-4244-B459-748FB341623D}" type="pres">
      <dgm:prSet presAssocID="{61135E28-3F1F-4790-A8E1-C0C365723CEF}" presName="hierChild5" presStyleCnt="0"/>
      <dgm:spPr/>
    </dgm:pt>
    <dgm:pt modelId="{9E3556C2-E6CA-46E7-B972-2FAB7EDCAB26}" type="pres">
      <dgm:prSet presAssocID="{D177F311-4352-4D80-9BE7-EAFC6A3620CE}" presName="Name35" presStyleLbl="parChTrans1D4" presStyleIdx="1" presStyleCnt="4"/>
      <dgm:spPr/>
    </dgm:pt>
    <dgm:pt modelId="{75374C45-60A0-463C-8AEE-A97FCDC480B9}" type="pres">
      <dgm:prSet presAssocID="{6B2CBA37-C87E-4A0C-8189-765BE6883579}" presName="hierRoot2" presStyleCnt="0">
        <dgm:presLayoutVars>
          <dgm:hierBranch val="r"/>
        </dgm:presLayoutVars>
      </dgm:prSet>
      <dgm:spPr/>
    </dgm:pt>
    <dgm:pt modelId="{61EA7EC9-9DC0-4ADD-ADF0-0C917064D03A}" type="pres">
      <dgm:prSet presAssocID="{6B2CBA37-C87E-4A0C-8189-765BE6883579}" presName="rootComposite" presStyleCnt="0"/>
      <dgm:spPr/>
    </dgm:pt>
    <dgm:pt modelId="{977D1B7B-3C52-463E-8392-06BCB9779CC5}" type="pres">
      <dgm:prSet presAssocID="{6B2CBA37-C87E-4A0C-8189-765BE6883579}" presName="rootText" presStyleLbl="node4" presStyleIdx="1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1D0E6842-7FDE-4759-866F-892802806217}" type="pres">
      <dgm:prSet presAssocID="{6B2CBA37-C87E-4A0C-8189-765BE6883579}" presName="rootConnector" presStyleLbl="node4" presStyleIdx="1" presStyleCnt="4"/>
      <dgm:spPr/>
      <dgm:t>
        <a:bodyPr/>
        <a:lstStyle/>
        <a:p>
          <a:endParaRPr lang="sl-SI"/>
        </a:p>
      </dgm:t>
    </dgm:pt>
    <dgm:pt modelId="{04AF2489-8692-4959-B1B4-D9FBF395FC1F}" type="pres">
      <dgm:prSet presAssocID="{6B2CBA37-C87E-4A0C-8189-765BE6883579}" presName="hierChild4" presStyleCnt="0"/>
      <dgm:spPr/>
    </dgm:pt>
    <dgm:pt modelId="{D03B4543-5041-483A-B2B1-C4F673A62981}" type="pres">
      <dgm:prSet presAssocID="{6B2CBA37-C87E-4A0C-8189-765BE6883579}" presName="hierChild5" presStyleCnt="0"/>
      <dgm:spPr/>
    </dgm:pt>
    <dgm:pt modelId="{06608347-D643-4E97-8395-937D55BB9978}" type="pres">
      <dgm:prSet presAssocID="{BEBBA65C-4C11-4466-A172-C6DEFF1584BB}" presName="hierChild5" presStyleCnt="0"/>
      <dgm:spPr/>
    </dgm:pt>
    <dgm:pt modelId="{2EA07F14-5001-4E70-8746-823B361D987E}" type="pres">
      <dgm:prSet presAssocID="{C09BA307-D31F-42F0-8FDB-2BBA43201277}" presName="hierChild5" presStyleCnt="0"/>
      <dgm:spPr/>
    </dgm:pt>
    <dgm:pt modelId="{7A4890B7-C01E-43FC-A98F-744D7C52E217}" type="pres">
      <dgm:prSet presAssocID="{B4D43205-EB54-4EAC-88B8-C939045D2E43}" presName="Name35" presStyleLbl="parChTrans1D2" presStyleIdx="3" presStyleCnt="4"/>
      <dgm:spPr/>
    </dgm:pt>
    <dgm:pt modelId="{D15B7E42-C6B9-4545-901F-06A6AEEC521A}" type="pres">
      <dgm:prSet presAssocID="{42FD9B92-AAD7-42F0-9F05-413A5D5B0765}" presName="hierRoot2" presStyleCnt="0">
        <dgm:presLayoutVars>
          <dgm:hierBranch/>
        </dgm:presLayoutVars>
      </dgm:prSet>
      <dgm:spPr/>
    </dgm:pt>
    <dgm:pt modelId="{4F1A0054-1F76-4921-95EB-74F4CD0B5C54}" type="pres">
      <dgm:prSet presAssocID="{42FD9B92-AAD7-42F0-9F05-413A5D5B0765}" presName="rootComposite" presStyleCnt="0"/>
      <dgm:spPr/>
    </dgm:pt>
    <dgm:pt modelId="{1DF6B7C2-BE1B-4E2B-9567-67C8F325BA75}" type="pres">
      <dgm:prSet presAssocID="{42FD9B92-AAD7-42F0-9F05-413A5D5B0765}" presName="rootText" presStyleLbl="node2" presStyleIdx="3" presStyleCnt="4" custScaleX="122963" custScaleY="14192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BC1C95D9-52E0-49A3-BC9F-8A222F9ECC67}" type="pres">
      <dgm:prSet presAssocID="{42FD9B92-AAD7-42F0-9F05-413A5D5B0765}" presName="rootConnector" presStyleLbl="node2" presStyleIdx="3" presStyleCnt="4"/>
      <dgm:spPr/>
      <dgm:t>
        <a:bodyPr/>
        <a:lstStyle/>
        <a:p>
          <a:endParaRPr lang="sl-SI"/>
        </a:p>
      </dgm:t>
    </dgm:pt>
    <dgm:pt modelId="{45CD014E-D3FB-4456-B548-C214B456CFA9}" type="pres">
      <dgm:prSet presAssocID="{42FD9B92-AAD7-42F0-9F05-413A5D5B0765}" presName="hierChild4" presStyleCnt="0"/>
      <dgm:spPr/>
    </dgm:pt>
    <dgm:pt modelId="{17267B5C-BB7C-4B28-A48A-FD075D74480F}" type="pres">
      <dgm:prSet presAssocID="{BB0446B8-1477-4E40-AFE0-55ADF4F7A19B}" presName="Name35" presStyleLbl="parChTrans1D3" presStyleIdx="3" presStyleCnt="6"/>
      <dgm:spPr/>
    </dgm:pt>
    <dgm:pt modelId="{C93DC236-BAE5-4DC9-8E03-D7F2690FFF68}" type="pres">
      <dgm:prSet presAssocID="{8E5EB45D-2188-483B-BF3E-33B5205A6619}" presName="hierRoot2" presStyleCnt="0">
        <dgm:presLayoutVars>
          <dgm:hierBranch val="r"/>
        </dgm:presLayoutVars>
      </dgm:prSet>
      <dgm:spPr/>
    </dgm:pt>
    <dgm:pt modelId="{899C5B5A-E425-468A-BA07-4FC3D989C193}" type="pres">
      <dgm:prSet presAssocID="{8E5EB45D-2188-483B-BF3E-33B5205A6619}" presName="rootComposite" presStyleCnt="0"/>
      <dgm:spPr/>
    </dgm:pt>
    <dgm:pt modelId="{D9D07272-FCD6-498E-AD79-A87E6B52A101}" type="pres">
      <dgm:prSet presAssocID="{8E5EB45D-2188-483B-BF3E-33B5205A6619}" presName="rootText" presStyleLbl="node3" presStyleIdx="3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C9032C7D-7D98-4956-9097-45DB4796549E}" type="pres">
      <dgm:prSet presAssocID="{8E5EB45D-2188-483B-BF3E-33B5205A6619}" presName="rootConnector" presStyleLbl="node3" presStyleIdx="3" presStyleCnt="6"/>
      <dgm:spPr/>
      <dgm:t>
        <a:bodyPr/>
        <a:lstStyle/>
        <a:p>
          <a:endParaRPr lang="sl-SI"/>
        </a:p>
      </dgm:t>
    </dgm:pt>
    <dgm:pt modelId="{F6A2E6D9-855D-4BE4-8F8B-D37978ECE2A3}" type="pres">
      <dgm:prSet presAssocID="{8E5EB45D-2188-483B-BF3E-33B5205A6619}" presName="hierChild4" presStyleCnt="0"/>
      <dgm:spPr/>
    </dgm:pt>
    <dgm:pt modelId="{3EBC5389-9B7A-44AD-BC51-F07C2C5DD670}" type="pres">
      <dgm:prSet presAssocID="{8E5EB45D-2188-483B-BF3E-33B5205A6619}" presName="hierChild5" presStyleCnt="0"/>
      <dgm:spPr/>
    </dgm:pt>
    <dgm:pt modelId="{822CF831-776A-4F1B-9908-9CE57ED083CF}" type="pres">
      <dgm:prSet presAssocID="{19A17DA8-9CF5-4081-9B89-23254FBCA5DB}" presName="Name35" presStyleLbl="parChTrans1D3" presStyleIdx="4" presStyleCnt="6"/>
      <dgm:spPr/>
    </dgm:pt>
    <dgm:pt modelId="{C2ABC77F-F103-4026-AFD4-3688A0EA7618}" type="pres">
      <dgm:prSet presAssocID="{00ED96FC-7F22-4D5C-85AC-F25FF6F04734}" presName="hierRoot2" presStyleCnt="0">
        <dgm:presLayoutVars>
          <dgm:hierBranch val="r"/>
        </dgm:presLayoutVars>
      </dgm:prSet>
      <dgm:spPr/>
    </dgm:pt>
    <dgm:pt modelId="{B42DCCE2-0A07-492C-B91A-65FEB06555BA}" type="pres">
      <dgm:prSet presAssocID="{00ED96FC-7F22-4D5C-85AC-F25FF6F04734}" presName="rootComposite" presStyleCnt="0"/>
      <dgm:spPr/>
    </dgm:pt>
    <dgm:pt modelId="{E10FE398-AE10-4066-A221-5BFB19C87F59}" type="pres">
      <dgm:prSet presAssocID="{00ED96FC-7F22-4D5C-85AC-F25FF6F04734}" presName="rootText" presStyleLbl="node3" presStyleIdx="4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A3B7353F-E80F-4138-93B5-42FDD5E43D6F}" type="pres">
      <dgm:prSet presAssocID="{00ED96FC-7F22-4D5C-85AC-F25FF6F04734}" presName="rootConnector" presStyleLbl="node3" presStyleIdx="4" presStyleCnt="6"/>
      <dgm:spPr/>
      <dgm:t>
        <a:bodyPr/>
        <a:lstStyle/>
        <a:p>
          <a:endParaRPr lang="sl-SI"/>
        </a:p>
      </dgm:t>
    </dgm:pt>
    <dgm:pt modelId="{4E465FDC-AB95-4976-B417-E9A7AB7913E9}" type="pres">
      <dgm:prSet presAssocID="{00ED96FC-7F22-4D5C-85AC-F25FF6F04734}" presName="hierChild4" presStyleCnt="0"/>
      <dgm:spPr/>
    </dgm:pt>
    <dgm:pt modelId="{AFB6CF9C-5AB8-4DDC-81CB-ECAF33859190}" type="pres">
      <dgm:prSet presAssocID="{00ED96FC-7F22-4D5C-85AC-F25FF6F04734}" presName="hierChild5" presStyleCnt="0"/>
      <dgm:spPr/>
    </dgm:pt>
    <dgm:pt modelId="{C7E0B0BE-DB15-4519-85E4-F19706470B9E}" type="pres">
      <dgm:prSet presAssocID="{F5E8B8CC-5AEF-4156-8F81-675DCE881545}" presName="Name35" presStyleLbl="parChTrans1D3" presStyleIdx="5" presStyleCnt="6"/>
      <dgm:spPr/>
    </dgm:pt>
    <dgm:pt modelId="{21A43FB1-9880-4EBE-9DDB-7AFFD95E55D5}" type="pres">
      <dgm:prSet presAssocID="{50525D6B-80F3-46E5-A64A-6770C8FFC4D5}" presName="hierRoot2" presStyleCnt="0">
        <dgm:presLayoutVars>
          <dgm:hierBranch/>
        </dgm:presLayoutVars>
      </dgm:prSet>
      <dgm:spPr/>
    </dgm:pt>
    <dgm:pt modelId="{F46F945F-49DC-4C3A-B1C4-E8F2FF875F7E}" type="pres">
      <dgm:prSet presAssocID="{50525D6B-80F3-46E5-A64A-6770C8FFC4D5}" presName="rootComposite" presStyleCnt="0"/>
      <dgm:spPr/>
    </dgm:pt>
    <dgm:pt modelId="{D8A031ED-87ED-445F-81E0-A690661B737A}" type="pres">
      <dgm:prSet presAssocID="{50525D6B-80F3-46E5-A64A-6770C8FFC4D5}" presName="rootText" presStyleLbl="node3" presStyleIdx="5" presStyleCnt="6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7C2F90ED-F64A-4D42-9E4F-E120DFEDF5DE}" type="pres">
      <dgm:prSet presAssocID="{50525D6B-80F3-46E5-A64A-6770C8FFC4D5}" presName="rootConnector" presStyleLbl="node3" presStyleIdx="5" presStyleCnt="6"/>
      <dgm:spPr/>
      <dgm:t>
        <a:bodyPr/>
        <a:lstStyle/>
        <a:p>
          <a:endParaRPr lang="sl-SI"/>
        </a:p>
      </dgm:t>
    </dgm:pt>
    <dgm:pt modelId="{BEC52D8F-D61F-43B7-BAAC-38528FEF43BD}" type="pres">
      <dgm:prSet presAssocID="{50525D6B-80F3-46E5-A64A-6770C8FFC4D5}" presName="hierChild4" presStyleCnt="0"/>
      <dgm:spPr/>
    </dgm:pt>
    <dgm:pt modelId="{C258C6DC-81F0-441F-94FF-21CDFBAC658B}" type="pres">
      <dgm:prSet presAssocID="{871F4AB7-9B3D-4823-94A3-B5D5368D7754}" presName="Name35" presStyleLbl="parChTrans1D4" presStyleIdx="2" presStyleCnt="4"/>
      <dgm:spPr/>
    </dgm:pt>
    <dgm:pt modelId="{857CD3F9-E098-4C6D-AC2C-F19196E9536C}" type="pres">
      <dgm:prSet presAssocID="{26F7C378-CBA5-4383-8A96-F4E8E2730D49}" presName="hierRoot2" presStyleCnt="0">
        <dgm:presLayoutVars>
          <dgm:hierBranch val="r"/>
        </dgm:presLayoutVars>
      </dgm:prSet>
      <dgm:spPr/>
    </dgm:pt>
    <dgm:pt modelId="{92D25A24-A198-414A-AC98-462C2180BD28}" type="pres">
      <dgm:prSet presAssocID="{26F7C378-CBA5-4383-8A96-F4E8E2730D49}" presName="rootComposite" presStyleCnt="0"/>
      <dgm:spPr/>
    </dgm:pt>
    <dgm:pt modelId="{859C6C51-B433-4C83-B10F-B9E6AFDB55DB}" type="pres">
      <dgm:prSet presAssocID="{26F7C378-CBA5-4383-8A96-F4E8E2730D49}" presName="rootText" presStyleLbl="node4" presStyleIdx="2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F039A91C-7BA0-4AC6-ACCF-6599C50F6C79}" type="pres">
      <dgm:prSet presAssocID="{26F7C378-CBA5-4383-8A96-F4E8E2730D49}" presName="rootConnector" presStyleLbl="node4" presStyleIdx="2" presStyleCnt="4"/>
      <dgm:spPr/>
      <dgm:t>
        <a:bodyPr/>
        <a:lstStyle/>
        <a:p>
          <a:endParaRPr lang="sl-SI"/>
        </a:p>
      </dgm:t>
    </dgm:pt>
    <dgm:pt modelId="{AB73775D-CD57-4BB2-88F9-378BFC3B35C0}" type="pres">
      <dgm:prSet presAssocID="{26F7C378-CBA5-4383-8A96-F4E8E2730D49}" presName="hierChild4" presStyleCnt="0"/>
      <dgm:spPr/>
    </dgm:pt>
    <dgm:pt modelId="{E2E74158-D971-4156-9013-B439E711ACA2}" type="pres">
      <dgm:prSet presAssocID="{26F7C378-CBA5-4383-8A96-F4E8E2730D49}" presName="hierChild5" presStyleCnt="0"/>
      <dgm:spPr/>
    </dgm:pt>
    <dgm:pt modelId="{840E8A14-CC53-49FF-951C-112564E5760F}" type="pres">
      <dgm:prSet presAssocID="{F1555E61-9CAB-44F5-A878-BD1B2A1852B3}" presName="Name35" presStyleLbl="parChTrans1D4" presStyleIdx="3" presStyleCnt="4"/>
      <dgm:spPr/>
    </dgm:pt>
    <dgm:pt modelId="{9E467548-952A-4ED2-983F-ABA29593C4D5}" type="pres">
      <dgm:prSet presAssocID="{7856B0CD-6652-43A3-9E81-B0A72705BE7E}" presName="hierRoot2" presStyleCnt="0">
        <dgm:presLayoutVars>
          <dgm:hierBranch val="r"/>
        </dgm:presLayoutVars>
      </dgm:prSet>
      <dgm:spPr/>
    </dgm:pt>
    <dgm:pt modelId="{F277D01C-6BD1-436F-BA19-0A0C79296E1A}" type="pres">
      <dgm:prSet presAssocID="{7856B0CD-6652-43A3-9E81-B0A72705BE7E}" presName="rootComposite" presStyleCnt="0"/>
      <dgm:spPr/>
    </dgm:pt>
    <dgm:pt modelId="{4118C442-AAAE-4526-BED9-876F794F0806}" type="pres">
      <dgm:prSet presAssocID="{7856B0CD-6652-43A3-9E81-B0A72705BE7E}" presName="rootText" presStyleLbl="node4" presStyleIdx="3" presStyleCnt="4">
        <dgm:presLayoutVars>
          <dgm:chPref val="3"/>
        </dgm:presLayoutVars>
      </dgm:prSet>
      <dgm:spPr/>
      <dgm:t>
        <a:bodyPr/>
        <a:lstStyle/>
        <a:p>
          <a:endParaRPr lang="sl-SI"/>
        </a:p>
      </dgm:t>
    </dgm:pt>
    <dgm:pt modelId="{86E9FB9F-076C-4D73-9F38-BC60503FE27D}" type="pres">
      <dgm:prSet presAssocID="{7856B0CD-6652-43A3-9E81-B0A72705BE7E}" presName="rootConnector" presStyleLbl="node4" presStyleIdx="3" presStyleCnt="4"/>
      <dgm:spPr/>
      <dgm:t>
        <a:bodyPr/>
        <a:lstStyle/>
        <a:p>
          <a:endParaRPr lang="sl-SI"/>
        </a:p>
      </dgm:t>
    </dgm:pt>
    <dgm:pt modelId="{5BB4DBF2-7EA0-4C64-8655-3667D4AE38C9}" type="pres">
      <dgm:prSet presAssocID="{7856B0CD-6652-43A3-9E81-B0A72705BE7E}" presName="hierChild4" presStyleCnt="0"/>
      <dgm:spPr/>
    </dgm:pt>
    <dgm:pt modelId="{A133D55D-C83A-4456-8578-DFD987DBB9D5}" type="pres">
      <dgm:prSet presAssocID="{7856B0CD-6652-43A3-9E81-B0A72705BE7E}" presName="hierChild5" presStyleCnt="0"/>
      <dgm:spPr/>
    </dgm:pt>
    <dgm:pt modelId="{947F00B5-EC64-4CC8-958D-CBD73810ACBB}" type="pres">
      <dgm:prSet presAssocID="{50525D6B-80F3-46E5-A64A-6770C8FFC4D5}" presName="hierChild5" presStyleCnt="0"/>
      <dgm:spPr/>
    </dgm:pt>
    <dgm:pt modelId="{3724DA87-E7D2-47B1-A188-C815D7C9F38F}" type="pres">
      <dgm:prSet presAssocID="{42FD9B92-AAD7-42F0-9F05-413A5D5B0765}" presName="hierChild5" presStyleCnt="0"/>
      <dgm:spPr/>
    </dgm:pt>
    <dgm:pt modelId="{6AE1214B-EE99-4E7D-8EC8-60EDA40FDE00}" type="pres">
      <dgm:prSet presAssocID="{85B3A4C7-7806-4D1E-A756-050048C6DC11}" presName="hierChild3" presStyleCnt="0"/>
      <dgm:spPr/>
    </dgm:pt>
  </dgm:ptLst>
  <dgm:cxnLst>
    <dgm:cxn modelId="{231E0B86-43FC-4E14-9BB8-633087FF062A}" type="presOf" srcId="{7856B0CD-6652-43A3-9E81-B0A72705BE7E}" destId="{4118C442-AAAE-4526-BED9-876F794F0806}" srcOrd="0" destOrd="0" presId="urn:microsoft.com/office/officeart/2005/8/layout/orgChart1"/>
    <dgm:cxn modelId="{8FAC3E24-396C-45B2-90C2-7D05DA12B61E}" type="presOf" srcId="{85B3A4C7-7806-4D1E-A756-050048C6DC11}" destId="{BC7B9E24-519E-40C2-98C2-B6F72A7E62A1}" srcOrd="0" destOrd="0" presId="urn:microsoft.com/office/officeart/2005/8/layout/orgChart1"/>
    <dgm:cxn modelId="{B24FF40E-1614-483F-B827-BBFACF93A17D}" type="presOf" srcId="{61135E28-3F1F-4790-A8E1-C0C365723CEF}" destId="{744C83EB-9CA9-4119-A36C-C915EA11BE4E}" srcOrd="0" destOrd="0" presId="urn:microsoft.com/office/officeart/2005/8/layout/orgChart1"/>
    <dgm:cxn modelId="{37C4219A-89BE-42EE-87D1-04FB6CCEEE3A}" type="presOf" srcId="{BB0446B8-1477-4E40-AFE0-55ADF4F7A19B}" destId="{17267B5C-BB7C-4B28-A48A-FD075D74480F}" srcOrd="0" destOrd="0" presId="urn:microsoft.com/office/officeart/2005/8/layout/orgChart1"/>
    <dgm:cxn modelId="{2B0D7A08-3E69-4EA5-9548-E2FEBB23BCC8}" type="presOf" srcId="{871F4AB7-9B3D-4823-94A3-B5D5368D7754}" destId="{C258C6DC-81F0-441F-94FF-21CDFBAC658B}" srcOrd="0" destOrd="0" presId="urn:microsoft.com/office/officeart/2005/8/layout/orgChart1"/>
    <dgm:cxn modelId="{87414098-745B-4B7D-8CE8-01BC3944F646}" type="presOf" srcId="{6B2CBA37-C87E-4A0C-8189-765BE6883579}" destId="{1D0E6842-7FDE-4759-866F-892802806217}" srcOrd="1" destOrd="0" presId="urn:microsoft.com/office/officeart/2005/8/layout/orgChart1"/>
    <dgm:cxn modelId="{68E05160-7753-4A80-91C5-AB075792D39E}" srcId="{85B3A4C7-7806-4D1E-A756-050048C6DC11}" destId="{CDBFE468-12A5-460A-88B5-309FE1787E07}" srcOrd="0" destOrd="0" parTransId="{C11A5925-09F4-4486-A7C1-B2B2AAC6EF19}" sibTransId="{93C6EEAC-89BD-4730-9071-52BA5237E252}"/>
    <dgm:cxn modelId="{22D96FC4-3B33-4B95-BFC7-2D65FF7999D3}" type="presOf" srcId="{8E5EB45D-2188-483B-BF3E-33B5205A6619}" destId="{D9D07272-FCD6-498E-AD79-A87E6B52A101}" srcOrd="0" destOrd="0" presId="urn:microsoft.com/office/officeart/2005/8/layout/orgChart1"/>
    <dgm:cxn modelId="{5994475E-D552-4E58-82C6-8355B523A26F}" type="presOf" srcId="{C09BA307-D31F-42F0-8FDB-2BBA43201277}" destId="{592C212C-70AC-4419-82D3-A52E41DB466D}" srcOrd="0" destOrd="0" presId="urn:microsoft.com/office/officeart/2005/8/layout/orgChart1"/>
    <dgm:cxn modelId="{EAF86C70-8983-4A7B-9F76-11DAFC065BDB}" type="presOf" srcId="{BEBBA65C-4C11-4466-A172-C6DEFF1584BB}" destId="{2B7C1237-8E32-46B2-A551-D3B1B8621FE7}" srcOrd="0" destOrd="0" presId="urn:microsoft.com/office/officeart/2005/8/layout/orgChart1"/>
    <dgm:cxn modelId="{C9A0A084-6CBA-4703-A8BD-C8FAA6E124EB}" type="presOf" srcId="{BEBBA65C-4C11-4466-A172-C6DEFF1584BB}" destId="{72682C9E-5ECD-421F-936E-698EF797E380}" srcOrd="1" destOrd="0" presId="urn:microsoft.com/office/officeart/2005/8/layout/orgChart1"/>
    <dgm:cxn modelId="{E7ADD4BC-A87B-4EA8-9CD9-4950C1A03C98}" type="presOf" srcId="{CDBFE468-12A5-460A-88B5-309FE1787E07}" destId="{E60A4575-26D5-4927-AAFA-D809E206DF67}" srcOrd="1" destOrd="0" presId="urn:microsoft.com/office/officeart/2005/8/layout/orgChart1"/>
    <dgm:cxn modelId="{CAD7F0EA-EF09-40D8-B0ED-CE093939BFAF}" type="presOf" srcId="{00ED96FC-7F22-4D5C-85AC-F25FF6F04734}" destId="{E10FE398-AE10-4066-A221-5BFB19C87F59}" srcOrd="0" destOrd="0" presId="urn:microsoft.com/office/officeart/2005/8/layout/orgChart1"/>
    <dgm:cxn modelId="{47CA870B-D53F-452B-9C0A-508077311B4D}" type="presOf" srcId="{42FD9B92-AAD7-42F0-9F05-413A5D5B0765}" destId="{BC1C95D9-52E0-49A3-BC9F-8A222F9ECC67}" srcOrd="1" destOrd="0" presId="urn:microsoft.com/office/officeart/2005/8/layout/orgChart1"/>
    <dgm:cxn modelId="{C170F2FD-B390-43FA-977D-333C9C9B7DC5}" srcId="{42FD9B92-AAD7-42F0-9F05-413A5D5B0765}" destId="{00ED96FC-7F22-4D5C-85AC-F25FF6F04734}" srcOrd="1" destOrd="0" parTransId="{19A17DA8-9CF5-4081-9B89-23254FBCA5DB}" sibTransId="{73C5DF5F-8BB7-4674-8602-9EA43BB39FAB}"/>
    <dgm:cxn modelId="{540E848A-BE57-41A4-880A-5709AA27DDCF}" type="presOf" srcId="{6B2CBA37-C87E-4A0C-8189-765BE6883579}" destId="{977D1B7B-3C52-463E-8392-06BCB9779CC5}" srcOrd="0" destOrd="0" presId="urn:microsoft.com/office/officeart/2005/8/layout/orgChart1"/>
    <dgm:cxn modelId="{B72FC14F-F5AB-479F-8065-AC1CDBF02D1F}" type="presOf" srcId="{F575ED7A-9D04-46FF-A271-B35A4A75CA70}" destId="{88B0B0D8-540D-4CCB-9901-1B93231E4135}" srcOrd="1" destOrd="0" presId="urn:microsoft.com/office/officeart/2005/8/layout/orgChart1"/>
    <dgm:cxn modelId="{923F92BB-AB7A-47D3-9308-1DC6FA98A494}" type="presOf" srcId="{F5E8B8CC-5AEF-4156-8F81-675DCE881545}" destId="{C7E0B0BE-DB15-4519-85E4-F19706470B9E}" srcOrd="0" destOrd="0" presId="urn:microsoft.com/office/officeart/2005/8/layout/orgChart1"/>
    <dgm:cxn modelId="{3330FE88-CBAC-4877-9769-9626757043AB}" type="presOf" srcId="{C11A5925-09F4-4486-A7C1-B2B2AAC6EF19}" destId="{917667FB-29FF-4119-B8A6-48F9BC2D659F}" srcOrd="0" destOrd="0" presId="urn:microsoft.com/office/officeart/2005/8/layout/orgChart1"/>
    <dgm:cxn modelId="{E82345C8-5523-4145-916F-194CDCA3F0E9}" type="presOf" srcId="{55656F78-2609-46EB-B797-707A6005CE68}" destId="{A442A62E-EA87-4869-A93D-7BE6D71ED96C}" srcOrd="0" destOrd="0" presId="urn:microsoft.com/office/officeart/2005/8/layout/orgChart1"/>
    <dgm:cxn modelId="{1D594288-E012-4D40-8C49-8BDAAD55526E}" srcId="{42FD9B92-AAD7-42F0-9F05-413A5D5B0765}" destId="{50525D6B-80F3-46E5-A64A-6770C8FFC4D5}" srcOrd="2" destOrd="0" parTransId="{F5E8B8CC-5AEF-4156-8F81-675DCE881545}" sibTransId="{CE2FA2A9-0B62-4062-9B98-29E6AE18248B}"/>
    <dgm:cxn modelId="{D72D9321-460B-4867-94A9-9357190EC296}" type="presOf" srcId="{50525D6B-80F3-46E5-A64A-6770C8FFC4D5}" destId="{7C2F90ED-F64A-4D42-9E4F-E120DFEDF5DE}" srcOrd="1" destOrd="0" presId="urn:microsoft.com/office/officeart/2005/8/layout/orgChart1"/>
    <dgm:cxn modelId="{29FDB16D-4D7F-4102-A909-EFC893C8AE15}" type="presOf" srcId="{EEDFDFAC-025C-4278-8B51-79BA5000EBDA}" destId="{1442AF9E-BFC4-4CBD-A172-DB1AB68A4638}" srcOrd="0" destOrd="0" presId="urn:microsoft.com/office/officeart/2005/8/layout/orgChart1"/>
    <dgm:cxn modelId="{9EB1CA17-C3D3-4BC4-96AC-754EEC8F3967}" srcId="{C09BA307-D31F-42F0-8FDB-2BBA43201277}" destId="{EEDFDFAC-025C-4278-8B51-79BA5000EBDA}" srcOrd="1" destOrd="0" parTransId="{1C7B55B6-BF43-4B18-B73E-D078121FF74F}" sibTransId="{88BEB4FD-8C3B-4428-ADAC-284FD27C9C78}"/>
    <dgm:cxn modelId="{3B31259B-FB7A-41C0-99B8-44B0339C7CA3}" type="presOf" srcId="{F575ED7A-9D04-46FF-A271-B35A4A75CA70}" destId="{1CF779BA-1EEC-4919-A5FF-E8EC02920DDD}" srcOrd="0" destOrd="0" presId="urn:microsoft.com/office/officeart/2005/8/layout/orgChart1"/>
    <dgm:cxn modelId="{FCCBBB07-DB65-4EE2-98B2-C0A5AC94257F}" type="presOf" srcId="{42FD9B92-AAD7-42F0-9F05-413A5D5B0765}" destId="{1DF6B7C2-BE1B-4E2B-9567-67C8F325BA75}" srcOrd="0" destOrd="0" presId="urn:microsoft.com/office/officeart/2005/8/layout/orgChart1"/>
    <dgm:cxn modelId="{6B7EF9E6-8305-4E99-89D7-652E521C0671}" type="presOf" srcId="{F1555E61-9CAB-44F5-A878-BD1B2A1852B3}" destId="{840E8A14-CC53-49FF-951C-112564E5760F}" srcOrd="0" destOrd="0" presId="urn:microsoft.com/office/officeart/2005/8/layout/orgChart1"/>
    <dgm:cxn modelId="{BF06AD6D-4055-4835-B5B6-6B9169C5E235}" type="presOf" srcId="{50525D6B-80F3-46E5-A64A-6770C8FFC4D5}" destId="{D8A031ED-87ED-445F-81E0-A690661B737A}" srcOrd="0" destOrd="0" presId="urn:microsoft.com/office/officeart/2005/8/layout/orgChart1"/>
    <dgm:cxn modelId="{A0BFC991-BB8F-4405-BA24-3FF413F14A86}" srcId="{85B3A4C7-7806-4D1E-A756-050048C6DC11}" destId="{C09BA307-D31F-42F0-8FDB-2BBA43201277}" srcOrd="2" destOrd="0" parTransId="{649C905A-E5C5-4AA6-88DC-9E6E31CAC741}" sibTransId="{2B31D65C-80DD-405E-974D-D29BC1FDDB26}"/>
    <dgm:cxn modelId="{ABEE2226-9245-48C9-B0C1-8A80281B7A18}" type="presOf" srcId="{26F7C378-CBA5-4383-8A96-F4E8E2730D49}" destId="{F039A91C-7BA0-4AC6-ACCF-6599C50F6C79}" srcOrd="1" destOrd="0" presId="urn:microsoft.com/office/officeart/2005/8/layout/orgChart1"/>
    <dgm:cxn modelId="{CB263528-EA18-4711-B127-CBBC2E1E5905}" srcId="{BEBBA65C-4C11-4466-A172-C6DEFF1584BB}" destId="{6B2CBA37-C87E-4A0C-8189-765BE6883579}" srcOrd="1" destOrd="0" parTransId="{D177F311-4352-4D80-9BE7-EAFC6A3620CE}" sibTransId="{1105C1ED-E546-4EB9-9266-0D961DA86800}"/>
    <dgm:cxn modelId="{B12A46FB-5EC5-4784-ADE3-7E36D3416366}" type="presOf" srcId="{8E5EB45D-2188-483B-BF3E-33B5205A6619}" destId="{C9032C7D-7D98-4956-9097-45DB4796549E}" srcOrd="1" destOrd="0" presId="urn:microsoft.com/office/officeart/2005/8/layout/orgChart1"/>
    <dgm:cxn modelId="{9546A74C-042F-46A1-9C13-0708F3D64D48}" type="presOf" srcId="{7856B0CD-6652-43A3-9E81-B0A72705BE7E}" destId="{86E9FB9F-076C-4D73-9F38-BC60503FE27D}" srcOrd="1" destOrd="0" presId="urn:microsoft.com/office/officeart/2005/8/layout/orgChart1"/>
    <dgm:cxn modelId="{0DBD27CA-1AD6-4BF0-84A3-3ACD02A0A717}" type="presOf" srcId="{26F7C378-CBA5-4383-8A96-F4E8E2730D49}" destId="{859C6C51-B433-4C83-B10F-B9E6AFDB55DB}" srcOrd="0" destOrd="0" presId="urn:microsoft.com/office/officeart/2005/8/layout/orgChart1"/>
    <dgm:cxn modelId="{8F14F948-60D5-4FA8-80BE-698ABFFC4287}" srcId="{C09BA307-D31F-42F0-8FDB-2BBA43201277}" destId="{BEBBA65C-4C11-4466-A172-C6DEFF1584BB}" srcOrd="2" destOrd="0" parTransId="{34BEC369-EFD1-41C5-9A70-349BFB496D1A}" sibTransId="{AD93A3E5-459C-4813-B190-7D2E21F9E703}"/>
    <dgm:cxn modelId="{663ECF99-2B2B-43C7-9F21-8511085AB819}" srcId="{42FD9B92-AAD7-42F0-9F05-413A5D5B0765}" destId="{8E5EB45D-2188-483B-BF3E-33B5205A6619}" srcOrd="0" destOrd="0" parTransId="{BB0446B8-1477-4E40-AFE0-55ADF4F7A19B}" sibTransId="{2324AB06-603E-43F3-91BC-11FE52BF7713}"/>
    <dgm:cxn modelId="{8FFE6B8B-B483-4BF2-B8ED-4C0F04E6AD3A}" type="presOf" srcId="{C09BA307-D31F-42F0-8FDB-2BBA43201277}" destId="{0C581929-E4B2-4D2C-A663-4D791967C770}" srcOrd="1" destOrd="0" presId="urn:microsoft.com/office/officeart/2005/8/layout/orgChart1"/>
    <dgm:cxn modelId="{408885EE-0128-4BB2-A70A-929E0EC157E6}" type="presOf" srcId="{85B3A4C7-7806-4D1E-A756-050048C6DC11}" destId="{CED2D2B2-1BD4-4299-8BE1-96BD1244F4D8}" srcOrd="1" destOrd="0" presId="urn:microsoft.com/office/officeart/2005/8/layout/orgChart1"/>
    <dgm:cxn modelId="{461EA5F2-40DA-4D21-8204-3CDAD171CD1A}" srcId="{85B3A4C7-7806-4D1E-A756-050048C6DC11}" destId="{42FD9B92-AAD7-42F0-9F05-413A5D5B0765}" srcOrd="3" destOrd="0" parTransId="{B4D43205-EB54-4EAC-88B8-C939045D2E43}" sibTransId="{C7B4A279-4A63-4F90-9289-272C6C854C85}"/>
    <dgm:cxn modelId="{10F2030B-C63F-47D5-A716-1E7EF151079B}" type="presOf" srcId="{CDBFE468-12A5-460A-88B5-309FE1787E07}" destId="{A5CECBD5-3F14-4C72-9526-9C67BDFB32A4}" srcOrd="0" destOrd="0" presId="urn:microsoft.com/office/officeart/2005/8/layout/orgChart1"/>
    <dgm:cxn modelId="{1DAB1899-1DB9-4ADD-9DAA-4B1641A13930}" type="presOf" srcId="{1C7B55B6-BF43-4B18-B73E-D078121FF74F}" destId="{C4748642-1A45-45D1-9709-89CBF4A3DCAD}" srcOrd="0" destOrd="0" presId="urn:microsoft.com/office/officeart/2005/8/layout/orgChart1"/>
    <dgm:cxn modelId="{CACDB350-9D5D-4A32-BCB9-1EAF349CA7D0}" type="presOf" srcId="{00ED96FC-7F22-4D5C-85AC-F25FF6F04734}" destId="{A3B7353F-E80F-4138-93B5-42FDD5E43D6F}" srcOrd="1" destOrd="0" presId="urn:microsoft.com/office/officeart/2005/8/layout/orgChart1"/>
    <dgm:cxn modelId="{35DC2241-9CD3-4324-91EF-7B819AE152E1}" type="presOf" srcId="{61135E28-3F1F-4790-A8E1-C0C365723CEF}" destId="{AC2CFC4E-68FE-4E22-909D-FB6017E09833}" srcOrd="1" destOrd="0" presId="urn:microsoft.com/office/officeart/2005/8/layout/orgChart1"/>
    <dgm:cxn modelId="{586351C8-C940-4567-9066-6D3C7CF1B906}" type="presOf" srcId="{EEDFDFAC-025C-4278-8B51-79BA5000EBDA}" destId="{38AD3C71-64A1-4E92-AC22-9F4A1E588DD8}" srcOrd="1" destOrd="0" presId="urn:microsoft.com/office/officeart/2005/8/layout/orgChart1"/>
    <dgm:cxn modelId="{8CAA32BA-EE5B-41B3-A1E0-32FED2B3A492}" srcId="{F1701137-6BBB-4E97-B750-1FB73CA59E84}" destId="{85B3A4C7-7806-4D1E-A756-050048C6DC11}" srcOrd="0" destOrd="0" parTransId="{DED04DF2-4F12-46D8-A954-62F32EB22F7C}" sibTransId="{E231306B-266A-483C-885B-21EAB632C5AA}"/>
    <dgm:cxn modelId="{8C745FC7-E649-44CD-972B-18495C9E4477}" type="presOf" srcId="{649C905A-E5C5-4AA6-88DC-9E6E31CAC741}" destId="{B7EFF9C8-02D0-4B00-8046-B0671324B5D5}" srcOrd="0" destOrd="0" presId="urn:microsoft.com/office/officeart/2005/8/layout/orgChart1"/>
    <dgm:cxn modelId="{2338AFF0-E195-40CD-8C89-D3BDDEFF9DCC}" type="presOf" srcId="{3F38AB61-A76F-4516-9C28-1DC98F5BB3F5}" destId="{8C799EB1-7748-4F58-B7B4-594F15074F47}" srcOrd="0" destOrd="0" presId="urn:microsoft.com/office/officeart/2005/8/layout/orgChart1"/>
    <dgm:cxn modelId="{245F9C47-1F02-4887-A81F-DA878AF59D65}" type="presOf" srcId="{F1701137-6BBB-4E97-B750-1FB73CA59E84}" destId="{5EAC08D6-D3C0-412D-BAF7-D1EAFE3532EE}" srcOrd="0" destOrd="0" presId="urn:microsoft.com/office/officeart/2005/8/layout/orgChart1"/>
    <dgm:cxn modelId="{40B4ABA7-9C81-4606-8FBE-27A88F41B1E5}" type="presOf" srcId="{769DE785-AD71-43E9-A865-840FCFE0B96B}" destId="{670EF6A0-ADB9-4A3F-BF0E-C49DB52920DD}" srcOrd="0" destOrd="0" presId="urn:microsoft.com/office/officeart/2005/8/layout/orgChart1"/>
    <dgm:cxn modelId="{35E35E47-89DD-434A-8B02-ECC8EA390520}" srcId="{50525D6B-80F3-46E5-A64A-6770C8FFC4D5}" destId="{7856B0CD-6652-43A3-9E81-B0A72705BE7E}" srcOrd="1" destOrd="0" parTransId="{F1555E61-9CAB-44F5-A878-BD1B2A1852B3}" sibTransId="{1E384F00-FA3C-44DD-A77A-DF98838BDD80}"/>
    <dgm:cxn modelId="{1D3AE0EB-AE58-4F6B-A8C5-8C69B3470C8F}" srcId="{BEBBA65C-4C11-4466-A172-C6DEFF1584BB}" destId="{61135E28-3F1F-4790-A8E1-C0C365723CEF}" srcOrd="0" destOrd="0" parTransId="{3F38AB61-A76F-4516-9C28-1DC98F5BB3F5}" sibTransId="{2A097881-D64D-4842-8A05-0522C0CE535E}"/>
    <dgm:cxn modelId="{8F4E67D5-78F4-46A6-AEAC-100D2EAB6518}" srcId="{85B3A4C7-7806-4D1E-A756-050048C6DC11}" destId="{F575ED7A-9D04-46FF-A271-B35A4A75CA70}" srcOrd="1" destOrd="0" parTransId="{55656F78-2609-46EB-B797-707A6005CE68}" sibTransId="{3D4DBA17-B399-46D4-BF90-F5C07E8E5DAD}"/>
    <dgm:cxn modelId="{BAADC660-38CB-4332-9266-F9D4D7D827B1}" type="presOf" srcId="{D177F311-4352-4D80-9BE7-EAFC6A3620CE}" destId="{9E3556C2-E6CA-46E7-B972-2FAB7EDCAB26}" srcOrd="0" destOrd="0" presId="urn:microsoft.com/office/officeart/2005/8/layout/orgChart1"/>
    <dgm:cxn modelId="{90B8FEBB-2B34-4B4F-A960-0DADC67856F6}" srcId="{50525D6B-80F3-46E5-A64A-6770C8FFC4D5}" destId="{26F7C378-CBA5-4383-8A96-F4E8E2730D49}" srcOrd="0" destOrd="0" parTransId="{871F4AB7-9B3D-4823-94A3-B5D5368D7754}" sibTransId="{85405D25-934A-4E67-8F20-7BF0C258FBB6}"/>
    <dgm:cxn modelId="{97FA02A9-E215-4B74-8718-508CED0BCBDF}" type="presOf" srcId="{34BEC369-EFD1-41C5-9A70-349BFB496D1A}" destId="{57868DB6-92FE-4215-AD76-37AA9B0ED480}" srcOrd="0" destOrd="0" presId="urn:microsoft.com/office/officeart/2005/8/layout/orgChart1"/>
    <dgm:cxn modelId="{6E420445-30C7-4131-98AC-E966BE2D6C12}" srcId="{C09BA307-D31F-42F0-8FDB-2BBA43201277}" destId="{8374452C-1067-4219-9D1E-158F066CFE5E}" srcOrd="0" destOrd="0" parTransId="{769DE785-AD71-43E9-A865-840FCFE0B96B}" sibTransId="{06203AEE-D61B-4466-AA06-173CA906523E}"/>
    <dgm:cxn modelId="{6563CA33-2B58-4699-914C-14C561009076}" type="presOf" srcId="{19A17DA8-9CF5-4081-9B89-23254FBCA5DB}" destId="{822CF831-776A-4F1B-9908-9CE57ED083CF}" srcOrd="0" destOrd="0" presId="urn:microsoft.com/office/officeart/2005/8/layout/orgChart1"/>
    <dgm:cxn modelId="{19E0AF57-35BF-44C0-A586-8738FB6EF574}" type="presOf" srcId="{8374452C-1067-4219-9D1E-158F066CFE5E}" destId="{6837BE32-8559-4047-87F7-55FCCEEDEC1D}" srcOrd="1" destOrd="0" presId="urn:microsoft.com/office/officeart/2005/8/layout/orgChart1"/>
    <dgm:cxn modelId="{46596842-2CBC-4317-8240-98F0A05FA32A}" type="presOf" srcId="{8374452C-1067-4219-9D1E-158F066CFE5E}" destId="{68095334-17D6-456B-861D-C3C9D6EDA00E}" srcOrd="0" destOrd="0" presId="urn:microsoft.com/office/officeart/2005/8/layout/orgChart1"/>
    <dgm:cxn modelId="{8ED5F949-694A-44B5-95F3-80449B86792C}" type="presOf" srcId="{B4D43205-EB54-4EAC-88B8-C939045D2E43}" destId="{7A4890B7-C01E-43FC-A98F-744D7C52E217}" srcOrd="0" destOrd="0" presId="urn:microsoft.com/office/officeart/2005/8/layout/orgChart1"/>
    <dgm:cxn modelId="{5C94375E-BE8C-428B-8544-8955AFF73FAB}" type="presParOf" srcId="{5EAC08D6-D3C0-412D-BAF7-D1EAFE3532EE}" destId="{7080A548-1956-4D8E-BBBF-614F28A764B8}" srcOrd="0" destOrd="0" presId="urn:microsoft.com/office/officeart/2005/8/layout/orgChart1"/>
    <dgm:cxn modelId="{F5D26F52-CEA6-44D4-A2FB-3AF901095BDC}" type="presParOf" srcId="{7080A548-1956-4D8E-BBBF-614F28A764B8}" destId="{F1109540-442F-4AEC-A164-E7268E1F8DF9}" srcOrd="0" destOrd="0" presId="urn:microsoft.com/office/officeart/2005/8/layout/orgChart1"/>
    <dgm:cxn modelId="{98E2A8F6-1AF9-426F-8670-0BE0603CD1D9}" type="presParOf" srcId="{F1109540-442F-4AEC-A164-E7268E1F8DF9}" destId="{BC7B9E24-519E-40C2-98C2-B6F72A7E62A1}" srcOrd="0" destOrd="0" presId="urn:microsoft.com/office/officeart/2005/8/layout/orgChart1"/>
    <dgm:cxn modelId="{F456120A-33D5-49BC-AF65-D169CCEFB087}" type="presParOf" srcId="{F1109540-442F-4AEC-A164-E7268E1F8DF9}" destId="{CED2D2B2-1BD4-4299-8BE1-96BD1244F4D8}" srcOrd="1" destOrd="0" presId="urn:microsoft.com/office/officeart/2005/8/layout/orgChart1"/>
    <dgm:cxn modelId="{231AC339-3B99-4A57-BC73-3D14FF8BA413}" type="presParOf" srcId="{7080A548-1956-4D8E-BBBF-614F28A764B8}" destId="{FBE89445-D8E5-43FF-ACED-13464CA0634A}" srcOrd="1" destOrd="0" presId="urn:microsoft.com/office/officeart/2005/8/layout/orgChart1"/>
    <dgm:cxn modelId="{EDA9B4FD-4FD1-4FC6-82F3-0A9D7F57146B}" type="presParOf" srcId="{FBE89445-D8E5-43FF-ACED-13464CA0634A}" destId="{917667FB-29FF-4119-B8A6-48F9BC2D659F}" srcOrd="0" destOrd="0" presId="urn:microsoft.com/office/officeart/2005/8/layout/orgChart1"/>
    <dgm:cxn modelId="{F749237E-865D-45AA-8807-02B3B4633B84}" type="presParOf" srcId="{FBE89445-D8E5-43FF-ACED-13464CA0634A}" destId="{0987B674-2AAC-4240-9AEF-0E0F123C0DB8}" srcOrd="1" destOrd="0" presId="urn:microsoft.com/office/officeart/2005/8/layout/orgChart1"/>
    <dgm:cxn modelId="{3241592B-3B1D-4E67-A429-C2CC9EB099F3}" type="presParOf" srcId="{0987B674-2AAC-4240-9AEF-0E0F123C0DB8}" destId="{592EEAFE-8A27-4F2B-ACC1-718B9F79FDBD}" srcOrd="0" destOrd="0" presId="urn:microsoft.com/office/officeart/2005/8/layout/orgChart1"/>
    <dgm:cxn modelId="{29935178-5644-431F-8B75-18E974D8A367}" type="presParOf" srcId="{592EEAFE-8A27-4F2B-ACC1-718B9F79FDBD}" destId="{A5CECBD5-3F14-4C72-9526-9C67BDFB32A4}" srcOrd="0" destOrd="0" presId="urn:microsoft.com/office/officeart/2005/8/layout/orgChart1"/>
    <dgm:cxn modelId="{35967CBF-CC73-44BE-9BE6-F008C33800DF}" type="presParOf" srcId="{592EEAFE-8A27-4F2B-ACC1-718B9F79FDBD}" destId="{E60A4575-26D5-4927-AAFA-D809E206DF67}" srcOrd="1" destOrd="0" presId="urn:microsoft.com/office/officeart/2005/8/layout/orgChart1"/>
    <dgm:cxn modelId="{5E2B3310-1D66-47AF-9A94-18807F282433}" type="presParOf" srcId="{0987B674-2AAC-4240-9AEF-0E0F123C0DB8}" destId="{2B665E85-5A9C-4748-9436-3BF279948C58}" srcOrd="1" destOrd="0" presId="urn:microsoft.com/office/officeart/2005/8/layout/orgChart1"/>
    <dgm:cxn modelId="{00D68C03-F180-4C1D-8460-98D5B9BBD7B4}" type="presParOf" srcId="{0987B674-2AAC-4240-9AEF-0E0F123C0DB8}" destId="{1DFB8789-A6E2-49F6-8F1E-4AA46579009C}" srcOrd="2" destOrd="0" presId="urn:microsoft.com/office/officeart/2005/8/layout/orgChart1"/>
    <dgm:cxn modelId="{AEDF5B2B-289C-436F-B60F-32842E3A3AA9}" type="presParOf" srcId="{FBE89445-D8E5-43FF-ACED-13464CA0634A}" destId="{A442A62E-EA87-4869-A93D-7BE6D71ED96C}" srcOrd="2" destOrd="0" presId="urn:microsoft.com/office/officeart/2005/8/layout/orgChart1"/>
    <dgm:cxn modelId="{80A93631-AF07-4FF2-BEE5-286CD988B048}" type="presParOf" srcId="{FBE89445-D8E5-43FF-ACED-13464CA0634A}" destId="{1194747C-DE0B-4FFD-AF21-8ABDC790C677}" srcOrd="3" destOrd="0" presId="urn:microsoft.com/office/officeart/2005/8/layout/orgChart1"/>
    <dgm:cxn modelId="{FD606D57-7FB6-4875-8CD8-26BB6A98C770}" type="presParOf" srcId="{1194747C-DE0B-4FFD-AF21-8ABDC790C677}" destId="{9B5DD2FE-9ED0-4456-9266-7A13F2E86310}" srcOrd="0" destOrd="0" presId="urn:microsoft.com/office/officeart/2005/8/layout/orgChart1"/>
    <dgm:cxn modelId="{0D90DBF9-C0A2-44D9-8B25-3313328581A0}" type="presParOf" srcId="{9B5DD2FE-9ED0-4456-9266-7A13F2E86310}" destId="{1CF779BA-1EEC-4919-A5FF-E8EC02920DDD}" srcOrd="0" destOrd="0" presId="urn:microsoft.com/office/officeart/2005/8/layout/orgChart1"/>
    <dgm:cxn modelId="{6B3D01B9-7975-4ECB-A241-17908515CED5}" type="presParOf" srcId="{9B5DD2FE-9ED0-4456-9266-7A13F2E86310}" destId="{88B0B0D8-540D-4CCB-9901-1B93231E4135}" srcOrd="1" destOrd="0" presId="urn:microsoft.com/office/officeart/2005/8/layout/orgChart1"/>
    <dgm:cxn modelId="{E21202D5-D995-474D-B301-AA8A909DF30D}" type="presParOf" srcId="{1194747C-DE0B-4FFD-AF21-8ABDC790C677}" destId="{2FD24660-9627-4EA7-8D4C-BB51E01AD097}" srcOrd="1" destOrd="0" presId="urn:microsoft.com/office/officeart/2005/8/layout/orgChart1"/>
    <dgm:cxn modelId="{17CD101C-6492-4FF3-8007-C3E3B1252484}" type="presParOf" srcId="{1194747C-DE0B-4FFD-AF21-8ABDC790C677}" destId="{15030368-950D-4665-B829-16CA0C246A0A}" srcOrd="2" destOrd="0" presId="urn:microsoft.com/office/officeart/2005/8/layout/orgChart1"/>
    <dgm:cxn modelId="{9AC08106-67D7-414C-9273-C7E813467ED7}" type="presParOf" srcId="{FBE89445-D8E5-43FF-ACED-13464CA0634A}" destId="{B7EFF9C8-02D0-4B00-8046-B0671324B5D5}" srcOrd="4" destOrd="0" presId="urn:microsoft.com/office/officeart/2005/8/layout/orgChart1"/>
    <dgm:cxn modelId="{CC67DEC8-176D-4EBE-AA19-CA966A8890A8}" type="presParOf" srcId="{FBE89445-D8E5-43FF-ACED-13464CA0634A}" destId="{27F8C9C0-4C17-499F-8C90-4A752D3C9655}" srcOrd="5" destOrd="0" presId="urn:microsoft.com/office/officeart/2005/8/layout/orgChart1"/>
    <dgm:cxn modelId="{8038252F-64FC-4D16-B2EF-6D0D2446C4B3}" type="presParOf" srcId="{27F8C9C0-4C17-499F-8C90-4A752D3C9655}" destId="{5D43CEBC-A0EE-4451-8C2E-6DAB07AA964F}" srcOrd="0" destOrd="0" presId="urn:microsoft.com/office/officeart/2005/8/layout/orgChart1"/>
    <dgm:cxn modelId="{27C97331-2BA8-4403-B408-C9D6081C69B1}" type="presParOf" srcId="{5D43CEBC-A0EE-4451-8C2E-6DAB07AA964F}" destId="{592C212C-70AC-4419-82D3-A52E41DB466D}" srcOrd="0" destOrd="0" presId="urn:microsoft.com/office/officeart/2005/8/layout/orgChart1"/>
    <dgm:cxn modelId="{DEB27689-1A9F-428D-B767-AA1856A805D0}" type="presParOf" srcId="{5D43CEBC-A0EE-4451-8C2E-6DAB07AA964F}" destId="{0C581929-E4B2-4D2C-A663-4D791967C770}" srcOrd="1" destOrd="0" presId="urn:microsoft.com/office/officeart/2005/8/layout/orgChart1"/>
    <dgm:cxn modelId="{940EA7B3-8B4C-4411-B98C-2078D91B0280}" type="presParOf" srcId="{27F8C9C0-4C17-499F-8C90-4A752D3C9655}" destId="{A3353AE1-50AF-4912-931A-51B80D742ADF}" srcOrd="1" destOrd="0" presId="urn:microsoft.com/office/officeart/2005/8/layout/orgChart1"/>
    <dgm:cxn modelId="{95582614-1EBB-4441-A257-C00465D1F4BE}" type="presParOf" srcId="{A3353AE1-50AF-4912-931A-51B80D742ADF}" destId="{670EF6A0-ADB9-4A3F-BF0E-C49DB52920DD}" srcOrd="0" destOrd="0" presId="urn:microsoft.com/office/officeart/2005/8/layout/orgChart1"/>
    <dgm:cxn modelId="{20214A03-D572-44CD-B099-0CF2B09DCF0F}" type="presParOf" srcId="{A3353AE1-50AF-4912-931A-51B80D742ADF}" destId="{F356A5EB-B17E-438C-9717-59A978E92F52}" srcOrd="1" destOrd="0" presId="urn:microsoft.com/office/officeart/2005/8/layout/orgChart1"/>
    <dgm:cxn modelId="{FAC83FED-23F4-454C-8B2F-BCBAF6794A71}" type="presParOf" srcId="{F356A5EB-B17E-438C-9717-59A978E92F52}" destId="{C552525C-1E11-4C94-BC22-341E2311AE62}" srcOrd="0" destOrd="0" presId="urn:microsoft.com/office/officeart/2005/8/layout/orgChart1"/>
    <dgm:cxn modelId="{3FA3F297-8885-4C9A-9927-FCFC914EFE87}" type="presParOf" srcId="{C552525C-1E11-4C94-BC22-341E2311AE62}" destId="{68095334-17D6-456B-861D-C3C9D6EDA00E}" srcOrd="0" destOrd="0" presId="urn:microsoft.com/office/officeart/2005/8/layout/orgChart1"/>
    <dgm:cxn modelId="{70B56735-89CB-4AE2-BE34-14885193CF53}" type="presParOf" srcId="{C552525C-1E11-4C94-BC22-341E2311AE62}" destId="{6837BE32-8559-4047-87F7-55FCCEEDEC1D}" srcOrd="1" destOrd="0" presId="urn:microsoft.com/office/officeart/2005/8/layout/orgChart1"/>
    <dgm:cxn modelId="{E23CDADC-0E56-419B-B823-EF4C2C794C47}" type="presParOf" srcId="{F356A5EB-B17E-438C-9717-59A978E92F52}" destId="{0640BBE7-D4DD-4E6A-B47A-7E66E4AC2F32}" srcOrd="1" destOrd="0" presId="urn:microsoft.com/office/officeart/2005/8/layout/orgChart1"/>
    <dgm:cxn modelId="{7B5CC377-861E-4B74-B48F-6253F724AE5A}" type="presParOf" srcId="{F356A5EB-B17E-438C-9717-59A978E92F52}" destId="{78B465D1-6233-41FB-B9DB-D022DC4D91E3}" srcOrd="2" destOrd="0" presId="urn:microsoft.com/office/officeart/2005/8/layout/orgChart1"/>
    <dgm:cxn modelId="{3C4657F0-1D9B-4B05-A325-B8680066166D}" type="presParOf" srcId="{A3353AE1-50AF-4912-931A-51B80D742ADF}" destId="{C4748642-1A45-45D1-9709-89CBF4A3DCAD}" srcOrd="2" destOrd="0" presId="urn:microsoft.com/office/officeart/2005/8/layout/orgChart1"/>
    <dgm:cxn modelId="{B0273BB5-0253-4667-B969-F935C500420A}" type="presParOf" srcId="{A3353AE1-50AF-4912-931A-51B80D742ADF}" destId="{88C483F5-872A-46D2-951A-55A02F5D1E11}" srcOrd="3" destOrd="0" presId="urn:microsoft.com/office/officeart/2005/8/layout/orgChart1"/>
    <dgm:cxn modelId="{76E46F07-5E37-4D39-9A6E-95609D8E3191}" type="presParOf" srcId="{88C483F5-872A-46D2-951A-55A02F5D1E11}" destId="{C0347B7F-558C-4CCE-B5EF-0C25D12A066E}" srcOrd="0" destOrd="0" presId="urn:microsoft.com/office/officeart/2005/8/layout/orgChart1"/>
    <dgm:cxn modelId="{3D18F5DC-1532-4682-9C88-C127B311B220}" type="presParOf" srcId="{C0347B7F-558C-4CCE-B5EF-0C25D12A066E}" destId="{1442AF9E-BFC4-4CBD-A172-DB1AB68A4638}" srcOrd="0" destOrd="0" presId="urn:microsoft.com/office/officeart/2005/8/layout/orgChart1"/>
    <dgm:cxn modelId="{049182B8-ED11-4D47-9CAE-C21F3636D030}" type="presParOf" srcId="{C0347B7F-558C-4CCE-B5EF-0C25D12A066E}" destId="{38AD3C71-64A1-4E92-AC22-9F4A1E588DD8}" srcOrd="1" destOrd="0" presId="urn:microsoft.com/office/officeart/2005/8/layout/orgChart1"/>
    <dgm:cxn modelId="{92A44DA1-D888-44C5-97AB-ED3D8A9633B3}" type="presParOf" srcId="{88C483F5-872A-46D2-951A-55A02F5D1E11}" destId="{A3EF1D22-9C81-4599-B60B-5C4D9277EB9E}" srcOrd="1" destOrd="0" presId="urn:microsoft.com/office/officeart/2005/8/layout/orgChart1"/>
    <dgm:cxn modelId="{C468E0ED-0B37-408B-80D2-3850D0EED760}" type="presParOf" srcId="{88C483F5-872A-46D2-951A-55A02F5D1E11}" destId="{27C9A15C-C6CB-46AE-893A-DC4F75C3B97B}" srcOrd="2" destOrd="0" presId="urn:microsoft.com/office/officeart/2005/8/layout/orgChart1"/>
    <dgm:cxn modelId="{3DEB135D-820D-4756-99A8-4EA4684C9199}" type="presParOf" srcId="{A3353AE1-50AF-4912-931A-51B80D742ADF}" destId="{57868DB6-92FE-4215-AD76-37AA9B0ED480}" srcOrd="4" destOrd="0" presId="urn:microsoft.com/office/officeart/2005/8/layout/orgChart1"/>
    <dgm:cxn modelId="{AA649C89-989C-4D90-94DC-8DAB83F37292}" type="presParOf" srcId="{A3353AE1-50AF-4912-931A-51B80D742ADF}" destId="{F613FB37-04B8-4656-8DB3-2816D9C394D4}" srcOrd="5" destOrd="0" presId="urn:microsoft.com/office/officeart/2005/8/layout/orgChart1"/>
    <dgm:cxn modelId="{4EECB3B2-C761-432C-8C86-C82C5053418E}" type="presParOf" srcId="{F613FB37-04B8-4656-8DB3-2816D9C394D4}" destId="{30503142-3664-4240-8A69-08230A6E4BC0}" srcOrd="0" destOrd="0" presId="urn:microsoft.com/office/officeart/2005/8/layout/orgChart1"/>
    <dgm:cxn modelId="{2BC01A2B-6E0F-455A-B0F0-97657873123C}" type="presParOf" srcId="{30503142-3664-4240-8A69-08230A6E4BC0}" destId="{2B7C1237-8E32-46B2-A551-D3B1B8621FE7}" srcOrd="0" destOrd="0" presId="urn:microsoft.com/office/officeart/2005/8/layout/orgChart1"/>
    <dgm:cxn modelId="{40A753E4-2FAE-40E7-B724-C183E3795B7A}" type="presParOf" srcId="{30503142-3664-4240-8A69-08230A6E4BC0}" destId="{72682C9E-5ECD-421F-936E-698EF797E380}" srcOrd="1" destOrd="0" presId="urn:microsoft.com/office/officeart/2005/8/layout/orgChart1"/>
    <dgm:cxn modelId="{2D2EB252-0B29-405E-A6A4-5DD65C46B7F0}" type="presParOf" srcId="{F613FB37-04B8-4656-8DB3-2816D9C394D4}" destId="{CA0FA143-61FD-427A-AC97-224A379C6B5B}" srcOrd="1" destOrd="0" presId="urn:microsoft.com/office/officeart/2005/8/layout/orgChart1"/>
    <dgm:cxn modelId="{2F955C4B-0FDD-44B7-919D-4685F6758403}" type="presParOf" srcId="{CA0FA143-61FD-427A-AC97-224A379C6B5B}" destId="{8C799EB1-7748-4F58-B7B4-594F15074F47}" srcOrd="0" destOrd="0" presId="urn:microsoft.com/office/officeart/2005/8/layout/orgChart1"/>
    <dgm:cxn modelId="{AA28A018-5C9F-4A10-8867-5CD24083A206}" type="presParOf" srcId="{CA0FA143-61FD-427A-AC97-224A379C6B5B}" destId="{5BFDA6D1-E13B-4869-881C-20B9FA9C5BE6}" srcOrd="1" destOrd="0" presId="urn:microsoft.com/office/officeart/2005/8/layout/orgChart1"/>
    <dgm:cxn modelId="{004A17F3-8B81-4814-9A29-ACE1675E5BC7}" type="presParOf" srcId="{5BFDA6D1-E13B-4869-881C-20B9FA9C5BE6}" destId="{636CCDB5-A7B5-4768-BE2A-0759778D6EAC}" srcOrd="0" destOrd="0" presId="urn:microsoft.com/office/officeart/2005/8/layout/orgChart1"/>
    <dgm:cxn modelId="{F66B29A3-401B-49DE-B533-7AC6C6785FAE}" type="presParOf" srcId="{636CCDB5-A7B5-4768-BE2A-0759778D6EAC}" destId="{744C83EB-9CA9-4119-A36C-C915EA11BE4E}" srcOrd="0" destOrd="0" presId="urn:microsoft.com/office/officeart/2005/8/layout/orgChart1"/>
    <dgm:cxn modelId="{41F90A36-7945-4096-91CF-03693510DBD8}" type="presParOf" srcId="{636CCDB5-A7B5-4768-BE2A-0759778D6EAC}" destId="{AC2CFC4E-68FE-4E22-909D-FB6017E09833}" srcOrd="1" destOrd="0" presId="urn:microsoft.com/office/officeart/2005/8/layout/orgChart1"/>
    <dgm:cxn modelId="{D86E5DEF-0D79-4265-8F44-B58349438E2D}" type="presParOf" srcId="{5BFDA6D1-E13B-4869-881C-20B9FA9C5BE6}" destId="{1797A25C-CDB6-40DE-B77F-371E496B1895}" srcOrd="1" destOrd="0" presId="urn:microsoft.com/office/officeart/2005/8/layout/orgChart1"/>
    <dgm:cxn modelId="{5F022BF5-1908-49EA-9DAD-EEFC7C87CABD}" type="presParOf" srcId="{5BFDA6D1-E13B-4869-881C-20B9FA9C5BE6}" destId="{607049FE-720F-4244-B459-748FB341623D}" srcOrd="2" destOrd="0" presId="urn:microsoft.com/office/officeart/2005/8/layout/orgChart1"/>
    <dgm:cxn modelId="{EFBF11AB-1C9B-4652-A614-12CFD571DBEC}" type="presParOf" srcId="{CA0FA143-61FD-427A-AC97-224A379C6B5B}" destId="{9E3556C2-E6CA-46E7-B972-2FAB7EDCAB26}" srcOrd="2" destOrd="0" presId="urn:microsoft.com/office/officeart/2005/8/layout/orgChart1"/>
    <dgm:cxn modelId="{2FFA55CD-284B-4E5D-93A4-37D8D144632E}" type="presParOf" srcId="{CA0FA143-61FD-427A-AC97-224A379C6B5B}" destId="{75374C45-60A0-463C-8AEE-A97FCDC480B9}" srcOrd="3" destOrd="0" presId="urn:microsoft.com/office/officeart/2005/8/layout/orgChart1"/>
    <dgm:cxn modelId="{87CC4BBD-E0F5-49AB-ACF5-70B6F2FBB64F}" type="presParOf" srcId="{75374C45-60A0-463C-8AEE-A97FCDC480B9}" destId="{61EA7EC9-9DC0-4ADD-ADF0-0C917064D03A}" srcOrd="0" destOrd="0" presId="urn:microsoft.com/office/officeart/2005/8/layout/orgChart1"/>
    <dgm:cxn modelId="{103D108E-BCF7-43E1-AE16-588FB11E4A4A}" type="presParOf" srcId="{61EA7EC9-9DC0-4ADD-ADF0-0C917064D03A}" destId="{977D1B7B-3C52-463E-8392-06BCB9779CC5}" srcOrd="0" destOrd="0" presId="urn:microsoft.com/office/officeart/2005/8/layout/orgChart1"/>
    <dgm:cxn modelId="{56E32A28-88C4-404E-9A68-7CF512095877}" type="presParOf" srcId="{61EA7EC9-9DC0-4ADD-ADF0-0C917064D03A}" destId="{1D0E6842-7FDE-4759-866F-892802806217}" srcOrd="1" destOrd="0" presId="urn:microsoft.com/office/officeart/2005/8/layout/orgChart1"/>
    <dgm:cxn modelId="{3AAAD3E2-F48F-49AA-A237-C0D113327DD8}" type="presParOf" srcId="{75374C45-60A0-463C-8AEE-A97FCDC480B9}" destId="{04AF2489-8692-4959-B1B4-D9FBF395FC1F}" srcOrd="1" destOrd="0" presId="urn:microsoft.com/office/officeart/2005/8/layout/orgChart1"/>
    <dgm:cxn modelId="{4FD37933-36DE-4325-AE64-B6257C6BB8C7}" type="presParOf" srcId="{75374C45-60A0-463C-8AEE-A97FCDC480B9}" destId="{D03B4543-5041-483A-B2B1-C4F673A62981}" srcOrd="2" destOrd="0" presId="urn:microsoft.com/office/officeart/2005/8/layout/orgChart1"/>
    <dgm:cxn modelId="{826F43A8-CBAF-4C8F-B6E1-EC9082815B80}" type="presParOf" srcId="{F613FB37-04B8-4656-8DB3-2816D9C394D4}" destId="{06608347-D643-4E97-8395-937D55BB9978}" srcOrd="2" destOrd="0" presId="urn:microsoft.com/office/officeart/2005/8/layout/orgChart1"/>
    <dgm:cxn modelId="{A101A286-B858-4A72-87BA-EE5D255CBFAB}" type="presParOf" srcId="{27F8C9C0-4C17-499F-8C90-4A752D3C9655}" destId="{2EA07F14-5001-4E70-8746-823B361D987E}" srcOrd="2" destOrd="0" presId="urn:microsoft.com/office/officeart/2005/8/layout/orgChart1"/>
    <dgm:cxn modelId="{9A7E9314-D4D9-4B5B-A8C2-9666865DD83F}" type="presParOf" srcId="{FBE89445-D8E5-43FF-ACED-13464CA0634A}" destId="{7A4890B7-C01E-43FC-A98F-744D7C52E217}" srcOrd="6" destOrd="0" presId="urn:microsoft.com/office/officeart/2005/8/layout/orgChart1"/>
    <dgm:cxn modelId="{584254E9-615B-4027-84E1-E0AE8B6C87C4}" type="presParOf" srcId="{FBE89445-D8E5-43FF-ACED-13464CA0634A}" destId="{D15B7E42-C6B9-4545-901F-06A6AEEC521A}" srcOrd="7" destOrd="0" presId="urn:microsoft.com/office/officeart/2005/8/layout/orgChart1"/>
    <dgm:cxn modelId="{3CB5796E-2F1B-4657-8526-A05CF035F14F}" type="presParOf" srcId="{D15B7E42-C6B9-4545-901F-06A6AEEC521A}" destId="{4F1A0054-1F76-4921-95EB-74F4CD0B5C54}" srcOrd="0" destOrd="0" presId="urn:microsoft.com/office/officeart/2005/8/layout/orgChart1"/>
    <dgm:cxn modelId="{D3DF4D0F-6850-45BB-A1B7-1CBF3076AB5F}" type="presParOf" srcId="{4F1A0054-1F76-4921-95EB-74F4CD0B5C54}" destId="{1DF6B7C2-BE1B-4E2B-9567-67C8F325BA75}" srcOrd="0" destOrd="0" presId="urn:microsoft.com/office/officeart/2005/8/layout/orgChart1"/>
    <dgm:cxn modelId="{D59FCC45-703A-4050-8D22-D38873F0DCDF}" type="presParOf" srcId="{4F1A0054-1F76-4921-95EB-74F4CD0B5C54}" destId="{BC1C95D9-52E0-49A3-BC9F-8A222F9ECC67}" srcOrd="1" destOrd="0" presId="urn:microsoft.com/office/officeart/2005/8/layout/orgChart1"/>
    <dgm:cxn modelId="{F0CA7167-C9B5-4145-A4A6-2C527928613C}" type="presParOf" srcId="{D15B7E42-C6B9-4545-901F-06A6AEEC521A}" destId="{45CD014E-D3FB-4456-B548-C214B456CFA9}" srcOrd="1" destOrd="0" presId="urn:microsoft.com/office/officeart/2005/8/layout/orgChart1"/>
    <dgm:cxn modelId="{28CE1509-3F3E-4CDE-A259-584539E518D6}" type="presParOf" srcId="{45CD014E-D3FB-4456-B548-C214B456CFA9}" destId="{17267B5C-BB7C-4B28-A48A-FD075D74480F}" srcOrd="0" destOrd="0" presId="urn:microsoft.com/office/officeart/2005/8/layout/orgChart1"/>
    <dgm:cxn modelId="{E015DCF5-9AAD-489E-AA14-89B5655D6B02}" type="presParOf" srcId="{45CD014E-D3FB-4456-B548-C214B456CFA9}" destId="{C93DC236-BAE5-4DC9-8E03-D7F2690FFF68}" srcOrd="1" destOrd="0" presId="urn:microsoft.com/office/officeart/2005/8/layout/orgChart1"/>
    <dgm:cxn modelId="{F4D53B2A-D18E-4406-A1B7-3BDB54555687}" type="presParOf" srcId="{C93DC236-BAE5-4DC9-8E03-D7F2690FFF68}" destId="{899C5B5A-E425-468A-BA07-4FC3D989C193}" srcOrd="0" destOrd="0" presId="urn:microsoft.com/office/officeart/2005/8/layout/orgChart1"/>
    <dgm:cxn modelId="{0BB430C5-7A34-4C45-830C-2B8759F6F6DF}" type="presParOf" srcId="{899C5B5A-E425-468A-BA07-4FC3D989C193}" destId="{D9D07272-FCD6-498E-AD79-A87E6B52A101}" srcOrd="0" destOrd="0" presId="urn:microsoft.com/office/officeart/2005/8/layout/orgChart1"/>
    <dgm:cxn modelId="{5AEE3B21-783D-47F7-A00F-E3AA849F6CF4}" type="presParOf" srcId="{899C5B5A-E425-468A-BA07-4FC3D989C193}" destId="{C9032C7D-7D98-4956-9097-45DB4796549E}" srcOrd="1" destOrd="0" presId="urn:microsoft.com/office/officeart/2005/8/layout/orgChart1"/>
    <dgm:cxn modelId="{FC683BF6-0A6B-40DA-B915-1E65E58A39E0}" type="presParOf" srcId="{C93DC236-BAE5-4DC9-8E03-D7F2690FFF68}" destId="{F6A2E6D9-855D-4BE4-8F8B-D37978ECE2A3}" srcOrd="1" destOrd="0" presId="urn:microsoft.com/office/officeart/2005/8/layout/orgChart1"/>
    <dgm:cxn modelId="{905DD36A-368D-4DAE-A970-FD802526F5F4}" type="presParOf" srcId="{C93DC236-BAE5-4DC9-8E03-D7F2690FFF68}" destId="{3EBC5389-9B7A-44AD-BC51-F07C2C5DD670}" srcOrd="2" destOrd="0" presId="urn:microsoft.com/office/officeart/2005/8/layout/orgChart1"/>
    <dgm:cxn modelId="{CEFB6F68-7088-4CE6-B2B6-88B068EB3CFD}" type="presParOf" srcId="{45CD014E-D3FB-4456-B548-C214B456CFA9}" destId="{822CF831-776A-4F1B-9908-9CE57ED083CF}" srcOrd="2" destOrd="0" presId="urn:microsoft.com/office/officeart/2005/8/layout/orgChart1"/>
    <dgm:cxn modelId="{0C74E291-34DA-495A-8EEF-1BF4BD3A6282}" type="presParOf" srcId="{45CD014E-D3FB-4456-B548-C214B456CFA9}" destId="{C2ABC77F-F103-4026-AFD4-3688A0EA7618}" srcOrd="3" destOrd="0" presId="urn:microsoft.com/office/officeart/2005/8/layout/orgChart1"/>
    <dgm:cxn modelId="{3B49CACB-E5B7-4FCE-9978-DFFC150E4786}" type="presParOf" srcId="{C2ABC77F-F103-4026-AFD4-3688A0EA7618}" destId="{B42DCCE2-0A07-492C-B91A-65FEB06555BA}" srcOrd="0" destOrd="0" presId="urn:microsoft.com/office/officeart/2005/8/layout/orgChart1"/>
    <dgm:cxn modelId="{1DB82577-35C5-4B4D-9D65-16FB88A27E94}" type="presParOf" srcId="{B42DCCE2-0A07-492C-B91A-65FEB06555BA}" destId="{E10FE398-AE10-4066-A221-5BFB19C87F59}" srcOrd="0" destOrd="0" presId="urn:microsoft.com/office/officeart/2005/8/layout/orgChart1"/>
    <dgm:cxn modelId="{88EB4F1D-2A74-4357-B288-44075ABD7022}" type="presParOf" srcId="{B42DCCE2-0A07-492C-B91A-65FEB06555BA}" destId="{A3B7353F-E80F-4138-93B5-42FDD5E43D6F}" srcOrd="1" destOrd="0" presId="urn:microsoft.com/office/officeart/2005/8/layout/orgChart1"/>
    <dgm:cxn modelId="{10D3DA3F-6EAB-46BB-8BA0-5A029C4EA5BA}" type="presParOf" srcId="{C2ABC77F-F103-4026-AFD4-3688A0EA7618}" destId="{4E465FDC-AB95-4976-B417-E9A7AB7913E9}" srcOrd="1" destOrd="0" presId="urn:microsoft.com/office/officeart/2005/8/layout/orgChart1"/>
    <dgm:cxn modelId="{24311761-0E32-447D-A372-0879DBD8E781}" type="presParOf" srcId="{C2ABC77F-F103-4026-AFD4-3688A0EA7618}" destId="{AFB6CF9C-5AB8-4DDC-81CB-ECAF33859190}" srcOrd="2" destOrd="0" presId="urn:microsoft.com/office/officeart/2005/8/layout/orgChart1"/>
    <dgm:cxn modelId="{D4732B53-0EA2-4FCF-B471-AABD531828A8}" type="presParOf" srcId="{45CD014E-D3FB-4456-B548-C214B456CFA9}" destId="{C7E0B0BE-DB15-4519-85E4-F19706470B9E}" srcOrd="4" destOrd="0" presId="urn:microsoft.com/office/officeart/2005/8/layout/orgChart1"/>
    <dgm:cxn modelId="{6370BA86-EC2D-4E5A-A8A8-39EB2C17C93F}" type="presParOf" srcId="{45CD014E-D3FB-4456-B548-C214B456CFA9}" destId="{21A43FB1-9880-4EBE-9DDB-7AFFD95E55D5}" srcOrd="5" destOrd="0" presId="urn:microsoft.com/office/officeart/2005/8/layout/orgChart1"/>
    <dgm:cxn modelId="{2C0009A7-9BEE-4485-9E62-289746339813}" type="presParOf" srcId="{21A43FB1-9880-4EBE-9DDB-7AFFD95E55D5}" destId="{F46F945F-49DC-4C3A-B1C4-E8F2FF875F7E}" srcOrd="0" destOrd="0" presId="urn:microsoft.com/office/officeart/2005/8/layout/orgChart1"/>
    <dgm:cxn modelId="{E989D8D3-0E85-496A-B963-DE08A3F4A54E}" type="presParOf" srcId="{F46F945F-49DC-4C3A-B1C4-E8F2FF875F7E}" destId="{D8A031ED-87ED-445F-81E0-A690661B737A}" srcOrd="0" destOrd="0" presId="urn:microsoft.com/office/officeart/2005/8/layout/orgChart1"/>
    <dgm:cxn modelId="{F4B0F7A9-FBDC-4593-A32F-01F197B3CD53}" type="presParOf" srcId="{F46F945F-49DC-4C3A-B1C4-E8F2FF875F7E}" destId="{7C2F90ED-F64A-4D42-9E4F-E120DFEDF5DE}" srcOrd="1" destOrd="0" presId="urn:microsoft.com/office/officeart/2005/8/layout/orgChart1"/>
    <dgm:cxn modelId="{2582E0E7-4C14-4517-93FD-4182095AB609}" type="presParOf" srcId="{21A43FB1-9880-4EBE-9DDB-7AFFD95E55D5}" destId="{BEC52D8F-D61F-43B7-BAAC-38528FEF43BD}" srcOrd="1" destOrd="0" presId="urn:microsoft.com/office/officeart/2005/8/layout/orgChart1"/>
    <dgm:cxn modelId="{07A07339-5E9E-4649-8CA0-D765222D9274}" type="presParOf" srcId="{BEC52D8F-D61F-43B7-BAAC-38528FEF43BD}" destId="{C258C6DC-81F0-441F-94FF-21CDFBAC658B}" srcOrd="0" destOrd="0" presId="urn:microsoft.com/office/officeart/2005/8/layout/orgChart1"/>
    <dgm:cxn modelId="{F2D712A2-E5ED-436F-966F-8BD5D1F2BA72}" type="presParOf" srcId="{BEC52D8F-D61F-43B7-BAAC-38528FEF43BD}" destId="{857CD3F9-E098-4C6D-AC2C-F19196E9536C}" srcOrd="1" destOrd="0" presId="urn:microsoft.com/office/officeart/2005/8/layout/orgChart1"/>
    <dgm:cxn modelId="{FFBBE773-995C-41D3-B40A-6BD97B14D582}" type="presParOf" srcId="{857CD3F9-E098-4C6D-AC2C-F19196E9536C}" destId="{92D25A24-A198-414A-AC98-462C2180BD28}" srcOrd="0" destOrd="0" presId="urn:microsoft.com/office/officeart/2005/8/layout/orgChart1"/>
    <dgm:cxn modelId="{C007E495-01C0-4BFB-B705-C2E3FDEC579C}" type="presParOf" srcId="{92D25A24-A198-414A-AC98-462C2180BD28}" destId="{859C6C51-B433-4C83-B10F-B9E6AFDB55DB}" srcOrd="0" destOrd="0" presId="urn:microsoft.com/office/officeart/2005/8/layout/orgChart1"/>
    <dgm:cxn modelId="{C4A5C312-CA3F-468E-8DE6-A73256D70BC2}" type="presParOf" srcId="{92D25A24-A198-414A-AC98-462C2180BD28}" destId="{F039A91C-7BA0-4AC6-ACCF-6599C50F6C79}" srcOrd="1" destOrd="0" presId="urn:microsoft.com/office/officeart/2005/8/layout/orgChart1"/>
    <dgm:cxn modelId="{39F57E55-4871-424B-ACB3-3AC204D13AAB}" type="presParOf" srcId="{857CD3F9-E098-4C6D-AC2C-F19196E9536C}" destId="{AB73775D-CD57-4BB2-88F9-378BFC3B35C0}" srcOrd="1" destOrd="0" presId="urn:microsoft.com/office/officeart/2005/8/layout/orgChart1"/>
    <dgm:cxn modelId="{9863F232-AEEB-4D14-9DA0-8710C71D4781}" type="presParOf" srcId="{857CD3F9-E098-4C6D-AC2C-F19196E9536C}" destId="{E2E74158-D971-4156-9013-B439E711ACA2}" srcOrd="2" destOrd="0" presId="urn:microsoft.com/office/officeart/2005/8/layout/orgChart1"/>
    <dgm:cxn modelId="{A6205DEE-2255-4136-A8B3-3F512D55E4BC}" type="presParOf" srcId="{BEC52D8F-D61F-43B7-BAAC-38528FEF43BD}" destId="{840E8A14-CC53-49FF-951C-112564E5760F}" srcOrd="2" destOrd="0" presId="urn:microsoft.com/office/officeart/2005/8/layout/orgChart1"/>
    <dgm:cxn modelId="{198B0D07-A94C-401E-BA3A-CE88D1631B2F}" type="presParOf" srcId="{BEC52D8F-D61F-43B7-BAAC-38528FEF43BD}" destId="{9E467548-952A-4ED2-983F-ABA29593C4D5}" srcOrd="3" destOrd="0" presId="urn:microsoft.com/office/officeart/2005/8/layout/orgChart1"/>
    <dgm:cxn modelId="{EB66DC78-E85E-4ADF-88C4-DFF880BDCA4C}" type="presParOf" srcId="{9E467548-952A-4ED2-983F-ABA29593C4D5}" destId="{F277D01C-6BD1-436F-BA19-0A0C79296E1A}" srcOrd="0" destOrd="0" presId="urn:microsoft.com/office/officeart/2005/8/layout/orgChart1"/>
    <dgm:cxn modelId="{B4D7D662-ECF4-454B-A881-C3865DBDEA4A}" type="presParOf" srcId="{F277D01C-6BD1-436F-BA19-0A0C79296E1A}" destId="{4118C442-AAAE-4526-BED9-876F794F0806}" srcOrd="0" destOrd="0" presId="urn:microsoft.com/office/officeart/2005/8/layout/orgChart1"/>
    <dgm:cxn modelId="{DDE05032-47D0-42B7-B5EC-534E699FDED0}" type="presParOf" srcId="{F277D01C-6BD1-436F-BA19-0A0C79296E1A}" destId="{86E9FB9F-076C-4D73-9F38-BC60503FE27D}" srcOrd="1" destOrd="0" presId="urn:microsoft.com/office/officeart/2005/8/layout/orgChart1"/>
    <dgm:cxn modelId="{C2A0B5F2-B46E-44BD-80CB-54797E2B802D}" type="presParOf" srcId="{9E467548-952A-4ED2-983F-ABA29593C4D5}" destId="{5BB4DBF2-7EA0-4C64-8655-3667D4AE38C9}" srcOrd="1" destOrd="0" presId="urn:microsoft.com/office/officeart/2005/8/layout/orgChart1"/>
    <dgm:cxn modelId="{F73A8910-CE44-4AAC-943E-05CDC21F9FFE}" type="presParOf" srcId="{9E467548-952A-4ED2-983F-ABA29593C4D5}" destId="{A133D55D-C83A-4456-8578-DFD987DBB9D5}" srcOrd="2" destOrd="0" presId="urn:microsoft.com/office/officeart/2005/8/layout/orgChart1"/>
    <dgm:cxn modelId="{F155FD21-E2DF-4ABC-9FCC-B37BC13270D7}" type="presParOf" srcId="{21A43FB1-9880-4EBE-9DDB-7AFFD95E55D5}" destId="{947F00B5-EC64-4CC8-958D-CBD73810ACBB}" srcOrd="2" destOrd="0" presId="urn:microsoft.com/office/officeart/2005/8/layout/orgChart1"/>
    <dgm:cxn modelId="{B0E764EF-CABD-4BF1-B9C6-82F555FBF604}" type="presParOf" srcId="{D15B7E42-C6B9-4545-901F-06A6AEEC521A}" destId="{3724DA87-E7D2-47B1-A188-C815D7C9F38F}" srcOrd="2" destOrd="0" presId="urn:microsoft.com/office/officeart/2005/8/layout/orgChart1"/>
    <dgm:cxn modelId="{B12A9DCB-6E36-42FA-A4A4-B493EB937D58}" type="presParOf" srcId="{7080A548-1956-4D8E-BBBF-614F28A764B8}" destId="{6AE1214B-EE99-4E7D-8EC8-60EDA40FDE0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0E8A14-CC53-49FF-951C-112564E5760F}">
      <dsp:nvSpPr>
        <dsp:cNvPr id="0" name=""/>
        <dsp:cNvSpPr/>
      </dsp:nvSpPr>
      <dsp:spPr>
        <a:xfrm>
          <a:off x="10426110" y="4260700"/>
          <a:ext cx="812692" cy="2820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045"/>
              </a:lnTo>
              <a:lnTo>
                <a:pt x="812692" y="141045"/>
              </a:lnTo>
              <a:lnTo>
                <a:pt x="812692" y="28209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58C6DC-81F0-441F-94FF-21CDFBAC658B}">
      <dsp:nvSpPr>
        <dsp:cNvPr id="0" name=""/>
        <dsp:cNvSpPr/>
      </dsp:nvSpPr>
      <dsp:spPr>
        <a:xfrm>
          <a:off x="9613417" y="4260700"/>
          <a:ext cx="812692" cy="282091"/>
        </a:xfrm>
        <a:custGeom>
          <a:avLst/>
          <a:gdLst/>
          <a:ahLst/>
          <a:cxnLst/>
          <a:rect l="0" t="0" r="0" b="0"/>
          <a:pathLst>
            <a:path>
              <a:moveTo>
                <a:pt x="812692" y="0"/>
              </a:moveTo>
              <a:lnTo>
                <a:pt x="812692" y="141045"/>
              </a:lnTo>
              <a:lnTo>
                <a:pt x="0" y="141045"/>
              </a:lnTo>
              <a:lnTo>
                <a:pt x="0" y="28209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E0B0BE-DB15-4519-85E4-F19706470B9E}">
      <dsp:nvSpPr>
        <dsp:cNvPr id="0" name=""/>
        <dsp:cNvSpPr/>
      </dsp:nvSpPr>
      <dsp:spPr>
        <a:xfrm>
          <a:off x="8800724" y="3306961"/>
          <a:ext cx="1625385" cy="2820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045"/>
              </a:lnTo>
              <a:lnTo>
                <a:pt x="1625385" y="141045"/>
              </a:lnTo>
              <a:lnTo>
                <a:pt x="1625385" y="28209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2CF831-776A-4F1B-9908-9CE57ED083CF}">
      <dsp:nvSpPr>
        <dsp:cNvPr id="0" name=""/>
        <dsp:cNvSpPr/>
      </dsp:nvSpPr>
      <dsp:spPr>
        <a:xfrm>
          <a:off x="8755004" y="3306961"/>
          <a:ext cx="91440" cy="28209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209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267B5C-BB7C-4B28-A48A-FD075D74480F}">
      <dsp:nvSpPr>
        <dsp:cNvPr id="0" name=""/>
        <dsp:cNvSpPr/>
      </dsp:nvSpPr>
      <dsp:spPr>
        <a:xfrm>
          <a:off x="7175339" y="3306961"/>
          <a:ext cx="1625385" cy="282091"/>
        </a:xfrm>
        <a:custGeom>
          <a:avLst/>
          <a:gdLst/>
          <a:ahLst/>
          <a:cxnLst/>
          <a:rect l="0" t="0" r="0" b="0"/>
          <a:pathLst>
            <a:path>
              <a:moveTo>
                <a:pt x="1625385" y="0"/>
              </a:moveTo>
              <a:lnTo>
                <a:pt x="1625385" y="141045"/>
              </a:lnTo>
              <a:lnTo>
                <a:pt x="0" y="141045"/>
              </a:lnTo>
              <a:lnTo>
                <a:pt x="0" y="28209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4890B7-C01E-43FC-A98F-744D7C52E217}">
      <dsp:nvSpPr>
        <dsp:cNvPr id="0" name=""/>
        <dsp:cNvSpPr/>
      </dsp:nvSpPr>
      <dsp:spPr>
        <a:xfrm>
          <a:off x="4814375" y="2071641"/>
          <a:ext cx="3986349" cy="2820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045"/>
              </a:lnTo>
              <a:lnTo>
                <a:pt x="3986349" y="141045"/>
              </a:lnTo>
              <a:lnTo>
                <a:pt x="3986349" y="28209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3556C2-E6CA-46E7-B972-2FAB7EDCAB26}">
      <dsp:nvSpPr>
        <dsp:cNvPr id="0" name=""/>
        <dsp:cNvSpPr/>
      </dsp:nvSpPr>
      <dsp:spPr>
        <a:xfrm>
          <a:off x="5549953" y="3979119"/>
          <a:ext cx="812692" cy="2820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045"/>
              </a:lnTo>
              <a:lnTo>
                <a:pt x="812692" y="141045"/>
              </a:lnTo>
              <a:lnTo>
                <a:pt x="812692" y="28209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799EB1-7748-4F58-B7B4-594F15074F47}">
      <dsp:nvSpPr>
        <dsp:cNvPr id="0" name=""/>
        <dsp:cNvSpPr/>
      </dsp:nvSpPr>
      <dsp:spPr>
        <a:xfrm>
          <a:off x="4737260" y="3979119"/>
          <a:ext cx="812692" cy="282091"/>
        </a:xfrm>
        <a:custGeom>
          <a:avLst/>
          <a:gdLst/>
          <a:ahLst/>
          <a:cxnLst/>
          <a:rect l="0" t="0" r="0" b="0"/>
          <a:pathLst>
            <a:path>
              <a:moveTo>
                <a:pt x="812692" y="0"/>
              </a:moveTo>
              <a:lnTo>
                <a:pt x="812692" y="141045"/>
              </a:lnTo>
              <a:lnTo>
                <a:pt x="0" y="141045"/>
              </a:lnTo>
              <a:lnTo>
                <a:pt x="0" y="28209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868DB6-92FE-4215-AD76-37AA9B0ED480}">
      <dsp:nvSpPr>
        <dsp:cNvPr id="0" name=""/>
        <dsp:cNvSpPr/>
      </dsp:nvSpPr>
      <dsp:spPr>
        <a:xfrm>
          <a:off x="3924567" y="3025380"/>
          <a:ext cx="1625385" cy="2820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045"/>
              </a:lnTo>
              <a:lnTo>
                <a:pt x="1625385" y="141045"/>
              </a:lnTo>
              <a:lnTo>
                <a:pt x="1625385" y="28209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748642-1A45-45D1-9709-89CBF4A3DCAD}">
      <dsp:nvSpPr>
        <dsp:cNvPr id="0" name=""/>
        <dsp:cNvSpPr/>
      </dsp:nvSpPr>
      <dsp:spPr>
        <a:xfrm>
          <a:off x="3878847" y="3025380"/>
          <a:ext cx="91440" cy="28209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209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0EF6A0-ADB9-4A3F-BF0E-C49DB52920DD}">
      <dsp:nvSpPr>
        <dsp:cNvPr id="0" name=""/>
        <dsp:cNvSpPr/>
      </dsp:nvSpPr>
      <dsp:spPr>
        <a:xfrm>
          <a:off x="2299182" y="3025380"/>
          <a:ext cx="1625385" cy="282091"/>
        </a:xfrm>
        <a:custGeom>
          <a:avLst/>
          <a:gdLst/>
          <a:ahLst/>
          <a:cxnLst/>
          <a:rect l="0" t="0" r="0" b="0"/>
          <a:pathLst>
            <a:path>
              <a:moveTo>
                <a:pt x="1625385" y="0"/>
              </a:moveTo>
              <a:lnTo>
                <a:pt x="1625385" y="141045"/>
              </a:lnTo>
              <a:lnTo>
                <a:pt x="0" y="141045"/>
              </a:lnTo>
              <a:lnTo>
                <a:pt x="0" y="28209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EFF9C8-02D0-4B00-8046-B0671324B5D5}">
      <dsp:nvSpPr>
        <dsp:cNvPr id="0" name=""/>
        <dsp:cNvSpPr/>
      </dsp:nvSpPr>
      <dsp:spPr>
        <a:xfrm>
          <a:off x="3924567" y="2071641"/>
          <a:ext cx="889808" cy="282091"/>
        </a:xfrm>
        <a:custGeom>
          <a:avLst/>
          <a:gdLst/>
          <a:ahLst/>
          <a:cxnLst/>
          <a:rect l="0" t="0" r="0" b="0"/>
          <a:pathLst>
            <a:path>
              <a:moveTo>
                <a:pt x="889808" y="0"/>
              </a:moveTo>
              <a:lnTo>
                <a:pt x="889808" y="141045"/>
              </a:lnTo>
              <a:lnTo>
                <a:pt x="0" y="141045"/>
              </a:lnTo>
              <a:lnTo>
                <a:pt x="0" y="28209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42A62E-EA87-4869-A93D-7BE6D71ED96C}">
      <dsp:nvSpPr>
        <dsp:cNvPr id="0" name=""/>
        <dsp:cNvSpPr/>
      </dsp:nvSpPr>
      <dsp:spPr>
        <a:xfrm>
          <a:off x="2299182" y="2071641"/>
          <a:ext cx="2515193" cy="282091"/>
        </a:xfrm>
        <a:custGeom>
          <a:avLst/>
          <a:gdLst/>
          <a:ahLst/>
          <a:cxnLst/>
          <a:rect l="0" t="0" r="0" b="0"/>
          <a:pathLst>
            <a:path>
              <a:moveTo>
                <a:pt x="2515193" y="0"/>
              </a:moveTo>
              <a:lnTo>
                <a:pt x="2515193" y="141045"/>
              </a:lnTo>
              <a:lnTo>
                <a:pt x="0" y="141045"/>
              </a:lnTo>
              <a:lnTo>
                <a:pt x="0" y="28209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7667FB-29FF-4119-B8A6-48F9BC2D659F}">
      <dsp:nvSpPr>
        <dsp:cNvPr id="0" name=""/>
        <dsp:cNvSpPr/>
      </dsp:nvSpPr>
      <dsp:spPr>
        <a:xfrm>
          <a:off x="673796" y="2071641"/>
          <a:ext cx="4140579" cy="282091"/>
        </a:xfrm>
        <a:custGeom>
          <a:avLst/>
          <a:gdLst/>
          <a:ahLst/>
          <a:cxnLst/>
          <a:rect l="0" t="0" r="0" b="0"/>
          <a:pathLst>
            <a:path>
              <a:moveTo>
                <a:pt x="4140579" y="0"/>
              </a:moveTo>
              <a:lnTo>
                <a:pt x="4140579" y="141045"/>
              </a:lnTo>
              <a:lnTo>
                <a:pt x="0" y="141045"/>
              </a:lnTo>
              <a:lnTo>
                <a:pt x="0" y="28209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7B9E24-519E-40C2-98C2-B6F72A7E62A1}">
      <dsp:nvSpPr>
        <dsp:cNvPr id="0" name=""/>
        <dsp:cNvSpPr/>
      </dsp:nvSpPr>
      <dsp:spPr>
        <a:xfrm>
          <a:off x="3938232" y="1120743"/>
          <a:ext cx="1752286" cy="95089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Začetek</a:t>
          </a:r>
          <a:b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m1 / 68</a:t>
          </a:r>
          <a:endParaRPr kumimoji="0" lang="en-US" altLang="sl-SI" sz="105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3938232" y="1120743"/>
        <a:ext cx="1752286" cy="950897"/>
      </dsp:txXfrm>
    </dsp:sp>
    <dsp:sp modelId="{A5CECBD5-3F14-4C72-9526-9C67BDFB32A4}">
      <dsp:nvSpPr>
        <dsp:cNvPr id="0" name=""/>
        <dsp:cNvSpPr/>
      </dsp:nvSpPr>
      <dsp:spPr>
        <a:xfrm>
          <a:off x="2149" y="2353733"/>
          <a:ext cx="1343293" cy="671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105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105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2 / m12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89</a:t>
          </a:r>
          <a:endParaRPr kumimoji="0" lang="en-US" altLang="sl-SI" sz="105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2149" y="2353733"/>
        <a:ext cx="1343293" cy="671646"/>
      </dsp:txXfrm>
    </dsp:sp>
    <dsp:sp modelId="{1CF779BA-1EEC-4919-A5FF-E8EC02920DDD}">
      <dsp:nvSpPr>
        <dsp:cNvPr id="0" name=""/>
        <dsp:cNvSpPr/>
      </dsp:nvSpPr>
      <dsp:spPr>
        <a:xfrm>
          <a:off x="1627535" y="2353733"/>
          <a:ext cx="1343293" cy="671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3 / m13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90</a:t>
          </a:r>
          <a:endParaRPr kumimoji="0" lang="en-US" altLang="sl-SI" sz="105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1627535" y="2353733"/>
        <a:ext cx="1343293" cy="671646"/>
      </dsp:txXfrm>
    </dsp:sp>
    <dsp:sp modelId="{592C212C-70AC-4419-82D3-A52E41DB466D}">
      <dsp:nvSpPr>
        <dsp:cNvPr id="0" name=""/>
        <dsp:cNvSpPr/>
      </dsp:nvSpPr>
      <dsp:spPr>
        <a:xfrm>
          <a:off x="3252920" y="2353733"/>
          <a:ext cx="1343293" cy="671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105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105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4 / m14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68</a:t>
          </a:r>
          <a:endParaRPr kumimoji="0" lang="en-US" altLang="sl-SI" sz="105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3252920" y="2353733"/>
        <a:ext cx="1343293" cy="671646"/>
      </dsp:txXfrm>
    </dsp:sp>
    <dsp:sp modelId="{68095334-17D6-456B-861D-C3C9D6EDA00E}">
      <dsp:nvSpPr>
        <dsp:cNvPr id="0" name=""/>
        <dsp:cNvSpPr/>
      </dsp:nvSpPr>
      <dsp:spPr>
        <a:xfrm>
          <a:off x="1627535" y="3307472"/>
          <a:ext cx="1343293" cy="671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105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105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 – 2 / m142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102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05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05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1627535" y="3307472"/>
        <a:ext cx="1343293" cy="671646"/>
      </dsp:txXfrm>
    </dsp:sp>
    <dsp:sp modelId="{1442AF9E-BFC4-4CBD-A172-DB1AB68A4638}">
      <dsp:nvSpPr>
        <dsp:cNvPr id="0" name=""/>
        <dsp:cNvSpPr/>
      </dsp:nvSpPr>
      <dsp:spPr>
        <a:xfrm>
          <a:off x="3252920" y="3307472"/>
          <a:ext cx="1343293" cy="671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 – 3 / m143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77</a:t>
          </a:r>
          <a:endParaRPr kumimoji="0" lang="en-US" altLang="sl-SI" sz="105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3252920" y="3307472"/>
        <a:ext cx="1343293" cy="671646"/>
      </dsp:txXfrm>
    </dsp:sp>
    <dsp:sp modelId="{2B7C1237-8E32-46B2-A551-D3B1B8621FE7}">
      <dsp:nvSpPr>
        <dsp:cNvPr id="0" name=""/>
        <dsp:cNvSpPr/>
      </dsp:nvSpPr>
      <dsp:spPr>
        <a:xfrm>
          <a:off x="4878306" y="3307472"/>
          <a:ext cx="1343293" cy="671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 – 5 / m145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68</a:t>
          </a:r>
          <a:endParaRPr kumimoji="0" lang="en-US" altLang="sl-SI" sz="105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4878306" y="3307472"/>
        <a:ext cx="1343293" cy="671646"/>
      </dsp:txXfrm>
    </dsp:sp>
    <dsp:sp modelId="{744C83EB-9CA9-4119-A36C-C915EA11BE4E}">
      <dsp:nvSpPr>
        <dsp:cNvPr id="0" name=""/>
        <dsp:cNvSpPr/>
      </dsp:nvSpPr>
      <dsp:spPr>
        <a:xfrm>
          <a:off x="4065613" y="4261210"/>
          <a:ext cx="1343293" cy="671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5 – 2 / m1452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83</a:t>
          </a:r>
          <a:endParaRPr kumimoji="0" lang="en-US" altLang="sl-SI" sz="105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05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4065613" y="4261210"/>
        <a:ext cx="1343293" cy="671646"/>
      </dsp:txXfrm>
    </dsp:sp>
    <dsp:sp modelId="{977D1B7B-3C52-463E-8392-06BCB9779CC5}">
      <dsp:nvSpPr>
        <dsp:cNvPr id="0" name=""/>
        <dsp:cNvSpPr/>
      </dsp:nvSpPr>
      <dsp:spPr>
        <a:xfrm>
          <a:off x="5690999" y="4261210"/>
          <a:ext cx="1343293" cy="671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5 – 3 / m1453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80</a:t>
          </a:r>
          <a:endParaRPr kumimoji="0" lang="en-US" altLang="sl-SI" sz="105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5690999" y="4261210"/>
        <a:ext cx="1343293" cy="671646"/>
      </dsp:txXfrm>
    </dsp:sp>
    <dsp:sp modelId="{1DF6B7C2-BE1B-4E2B-9567-67C8F325BA75}">
      <dsp:nvSpPr>
        <dsp:cNvPr id="0" name=""/>
        <dsp:cNvSpPr/>
      </dsp:nvSpPr>
      <dsp:spPr>
        <a:xfrm>
          <a:off x="7974847" y="2353733"/>
          <a:ext cx="1651754" cy="95322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105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105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1 – 5 / m15</a:t>
          </a: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76</a:t>
          </a:r>
          <a:endParaRPr kumimoji="0" lang="en-US" altLang="sl-SI" sz="105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sl-SI" sz="105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7974847" y="2353733"/>
        <a:ext cx="1651754" cy="953228"/>
      </dsp:txXfrm>
    </dsp:sp>
    <dsp:sp modelId="{D9D07272-FCD6-498E-AD79-A87E6B52A101}">
      <dsp:nvSpPr>
        <dsp:cNvPr id="0" name=""/>
        <dsp:cNvSpPr/>
      </dsp:nvSpPr>
      <dsp:spPr>
        <a:xfrm>
          <a:off x="6503692" y="3589053"/>
          <a:ext cx="1343293" cy="671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105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105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5 – 2 / m152</a:t>
          </a:r>
          <a:endParaRPr kumimoji="0" lang="en-US" altLang="sl-SI" sz="105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85</a:t>
          </a:r>
          <a:endParaRPr kumimoji="0" lang="en-US" altLang="sl-SI" sz="105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6503692" y="3589053"/>
        <a:ext cx="1343293" cy="671646"/>
      </dsp:txXfrm>
    </dsp:sp>
    <dsp:sp modelId="{E10FE398-AE10-4066-A221-5BFB19C87F59}">
      <dsp:nvSpPr>
        <dsp:cNvPr id="0" name=""/>
        <dsp:cNvSpPr/>
      </dsp:nvSpPr>
      <dsp:spPr>
        <a:xfrm>
          <a:off x="8129078" y="3589053"/>
          <a:ext cx="1343293" cy="671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5 – 3 / m153</a:t>
          </a:r>
          <a:endParaRPr kumimoji="0" lang="en-US" altLang="sl-SI" sz="105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97</a:t>
          </a:r>
          <a:endParaRPr kumimoji="0" lang="en-US" altLang="sl-SI" sz="105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8129078" y="3589053"/>
        <a:ext cx="1343293" cy="671646"/>
      </dsp:txXfrm>
    </dsp:sp>
    <dsp:sp modelId="{D8A031ED-87ED-445F-81E0-A690661B737A}">
      <dsp:nvSpPr>
        <dsp:cNvPr id="0" name=""/>
        <dsp:cNvSpPr/>
      </dsp:nvSpPr>
      <dsp:spPr>
        <a:xfrm>
          <a:off x="9754463" y="3589053"/>
          <a:ext cx="1343293" cy="671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5 – 4 / m154</a:t>
          </a:r>
          <a:endParaRPr kumimoji="0" lang="en-US" altLang="sl-SI" sz="105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76</a:t>
          </a:r>
          <a:endParaRPr kumimoji="0" lang="en-US" altLang="sl-SI" sz="105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9754463" y="3589053"/>
        <a:ext cx="1343293" cy="671646"/>
      </dsp:txXfrm>
    </dsp:sp>
    <dsp:sp modelId="{859C6C51-B433-4C83-B10F-B9E6AFDB55DB}">
      <dsp:nvSpPr>
        <dsp:cNvPr id="0" name=""/>
        <dsp:cNvSpPr/>
      </dsp:nvSpPr>
      <dsp:spPr>
        <a:xfrm>
          <a:off x="8941770" y="4542792"/>
          <a:ext cx="1343293" cy="671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 – 2 / m1542</a:t>
          </a:r>
          <a:endParaRPr kumimoji="0" lang="en-US" altLang="sl-SI" sz="105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8941770" y="4542792"/>
        <a:ext cx="1343293" cy="671646"/>
      </dsp:txXfrm>
    </dsp:sp>
    <dsp:sp modelId="{4118C442-AAAE-4526-BED9-876F794F0806}">
      <dsp:nvSpPr>
        <dsp:cNvPr id="0" name=""/>
        <dsp:cNvSpPr/>
      </dsp:nvSpPr>
      <dsp:spPr>
        <a:xfrm>
          <a:off x="10567156" y="4542792"/>
          <a:ext cx="1343293" cy="671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Krožne poti </a:t>
          </a:r>
          <a:b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s povezavo</a:t>
          </a:r>
          <a:b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</a:br>
          <a:r>
            <a:rPr kumimoji="0" lang="sl-SI" altLang="sl-SI" sz="105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</a:rPr>
            <a:t>4 – 3 / m1543</a:t>
          </a:r>
          <a:endParaRPr kumimoji="0" lang="en-US" altLang="sl-SI" sz="105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endParaRPr>
        </a:p>
      </dsp:txBody>
      <dsp:txXfrm>
        <a:off x="10567156" y="4542792"/>
        <a:ext cx="1343293" cy="6716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468635-7F49-4C28-9CDA-AAFC64270C98}" type="datetimeFigureOut">
              <a:rPr lang="sl-SI" smtClean="0"/>
              <a:t>4. 01. 2022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085CBB-05C0-4660-8176-0E8030BC7A9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68854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5C3517F6-952E-4EC1-A110-34F13A6568F6}" type="datetime8">
              <a:rPr lang="en-US" smtClean="0"/>
              <a:pPr/>
              <a:t>1/4/2022 1:14 PM</a:t>
            </a:fld>
            <a:endParaRPr lang="en-US" smtClean="0"/>
          </a:p>
        </p:txBody>
      </p:sp>
      <p:sp>
        <p:nvSpPr>
          <p:cNvPr id="6451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B0F38B-7355-4927-A26E-678EB58613F6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645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7502220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53B0DAF2-1A12-4F28-A3C7-72EC2DDBC4FB}" type="datetime8">
              <a:rPr lang="en-US" smtClean="0"/>
              <a:pPr/>
              <a:t>1/4/2022 1:14 PM</a:t>
            </a:fld>
            <a:endParaRPr lang="en-US" smtClean="0"/>
          </a:p>
        </p:txBody>
      </p:sp>
      <p:sp>
        <p:nvSpPr>
          <p:cNvPr id="7577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EA2A59-4067-4DB9-A160-8086FAE6BB9C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7578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36395661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C8D41322-8279-491C-9A28-6939ED8D2438}" type="datetime8">
              <a:rPr lang="en-US" smtClean="0"/>
              <a:pPr/>
              <a:t>1/4/2022 1:15 PM</a:t>
            </a:fld>
            <a:endParaRPr lang="en-US" smtClean="0"/>
          </a:p>
        </p:txBody>
      </p:sp>
      <p:sp>
        <p:nvSpPr>
          <p:cNvPr id="7782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DC9993E-F08E-459A-B0D9-D09C4714E0D5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778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38652488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02B7275C-D905-44DB-A313-48BBB5D9D4EE}" type="datetime8">
              <a:rPr lang="en-US" smtClean="0"/>
              <a:pPr/>
              <a:t>1/4/2022 1:17 PM</a:t>
            </a:fld>
            <a:endParaRPr lang="en-US" smtClean="0"/>
          </a:p>
        </p:txBody>
      </p:sp>
      <p:sp>
        <p:nvSpPr>
          <p:cNvPr id="8192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4A5720-8C32-4E6B-B2D8-42D0C5F91BD9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819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3231048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C1742-4678-4F18-8E64-CC8D0C140B90}" type="datetimeFigureOut">
              <a:rPr lang="sl-SI" smtClean="0"/>
              <a:t>4. 01. 2022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2DC19-9C4A-4728-8911-EE122302CE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72090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C1742-4678-4F18-8E64-CC8D0C140B90}" type="datetimeFigureOut">
              <a:rPr lang="sl-SI" smtClean="0"/>
              <a:t>4. 01. 2022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2DC19-9C4A-4728-8911-EE122302CE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53087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C1742-4678-4F18-8E64-CC8D0C140B90}" type="datetimeFigureOut">
              <a:rPr lang="sl-SI" smtClean="0"/>
              <a:t>4. 01. 2022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2DC19-9C4A-4728-8911-EE122302CE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84286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C1742-4678-4F18-8E64-CC8D0C140B90}" type="datetimeFigureOut">
              <a:rPr lang="sl-SI" smtClean="0"/>
              <a:t>4. 01. 2022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2DC19-9C4A-4728-8911-EE122302CE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25194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C1742-4678-4F18-8E64-CC8D0C140B90}" type="datetimeFigureOut">
              <a:rPr lang="sl-SI" smtClean="0"/>
              <a:t>4. 01. 2022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2DC19-9C4A-4728-8911-EE122302CE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59964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C1742-4678-4F18-8E64-CC8D0C140B90}" type="datetimeFigureOut">
              <a:rPr lang="sl-SI" smtClean="0"/>
              <a:t>4. 01. 2022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2DC19-9C4A-4728-8911-EE122302CE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71065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C1742-4678-4F18-8E64-CC8D0C140B90}" type="datetimeFigureOut">
              <a:rPr lang="sl-SI" smtClean="0"/>
              <a:t>4. 01. 2022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2DC19-9C4A-4728-8911-EE122302CE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56362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C1742-4678-4F18-8E64-CC8D0C140B90}" type="datetimeFigureOut">
              <a:rPr lang="sl-SI" smtClean="0"/>
              <a:t>4. 01. 2022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2DC19-9C4A-4728-8911-EE122302CE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48541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C1742-4678-4F18-8E64-CC8D0C140B90}" type="datetimeFigureOut">
              <a:rPr lang="sl-SI" smtClean="0"/>
              <a:t>4. 01. 2022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2DC19-9C4A-4728-8911-EE122302CE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23944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C1742-4678-4F18-8E64-CC8D0C140B90}" type="datetimeFigureOut">
              <a:rPr lang="sl-SI" smtClean="0"/>
              <a:t>4. 01. 2022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2DC19-9C4A-4728-8911-EE122302CE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28662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C1742-4678-4F18-8E64-CC8D0C140B90}" type="datetimeFigureOut">
              <a:rPr lang="sl-SI" smtClean="0"/>
              <a:t>4. 01. 2022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2DC19-9C4A-4728-8911-EE122302CE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2112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CC1742-4678-4F18-8E64-CC8D0C140B90}" type="datetimeFigureOut">
              <a:rPr lang="sl-SI" smtClean="0"/>
              <a:t>4. 01. 2022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2DC19-9C4A-4728-8911-EE122302CE8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24067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OID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104995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pPr eaLnBrk="1" hangingPunct="1"/>
            <a:r>
              <a:rPr lang="sl-SI" smtClean="0"/>
              <a:t>Kako do x </a:t>
            </a:r>
          </a:p>
        </p:txBody>
      </p:sp>
      <p:sp>
        <p:nvSpPr>
          <p:cNvPr id="430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22070E42-8538-4D99-8AA5-BBCEA46C4857}" type="slidenum">
              <a:rPr lang="sl-SI"/>
              <a:pPr>
                <a:defRPr/>
              </a:pPr>
              <a:t>10</a:t>
            </a:fld>
            <a:endParaRPr lang="sl-SI"/>
          </a:p>
        </p:txBody>
      </p:sp>
      <p:sp>
        <p:nvSpPr>
          <p:cNvPr id="4915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774825" y="1752600"/>
            <a:ext cx="8642350" cy="42672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sl-SI" sz="2000" dirty="0"/>
              <a:t>S</a:t>
            </a:r>
            <a:r>
              <a:rPr lang="sl-SI" sz="2000" baseline="-25000" dirty="0"/>
              <a:t>0</a:t>
            </a:r>
            <a:r>
              <a:rPr lang="sl-SI" sz="2000" dirty="0"/>
              <a:t> = {(0,0)}</a:t>
            </a:r>
          </a:p>
          <a:p>
            <a:pPr eaLnBrk="1" hangingPunct="1">
              <a:lnSpc>
                <a:spcPct val="90000"/>
              </a:lnSpc>
            </a:pPr>
            <a:r>
              <a:rPr lang="sl-SI" sz="2000" dirty="0"/>
              <a:t>S</a:t>
            </a:r>
            <a:r>
              <a:rPr lang="sl-SI" sz="2000" baseline="-25000" dirty="0"/>
              <a:t>1</a:t>
            </a:r>
            <a:r>
              <a:rPr lang="sl-SI" sz="2000" dirty="0"/>
              <a:t> = {(0,0), (2,3)}</a:t>
            </a:r>
          </a:p>
          <a:p>
            <a:pPr eaLnBrk="1" hangingPunct="1">
              <a:lnSpc>
                <a:spcPct val="90000"/>
              </a:lnSpc>
            </a:pPr>
            <a:r>
              <a:rPr lang="sl-SI" sz="2000" dirty="0"/>
              <a:t>S</a:t>
            </a:r>
            <a:r>
              <a:rPr lang="sl-SI" sz="2000" baseline="-25000" dirty="0"/>
              <a:t>2</a:t>
            </a:r>
            <a:r>
              <a:rPr lang="sl-SI" sz="2000" dirty="0"/>
              <a:t> = {(0,0), (2,3), (4, 5), (6,8)}</a:t>
            </a:r>
          </a:p>
          <a:p>
            <a:pPr eaLnBrk="1" hangingPunct="1">
              <a:lnSpc>
                <a:spcPct val="90000"/>
              </a:lnSpc>
            </a:pPr>
            <a:r>
              <a:rPr lang="sl-SI" sz="2000" dirty="0"/>
              <a:t>S</a:t>
            </a:r>
            <a:r>
              <a:rPr lang="sl-SI" sz="2000" baseline="-25000" dirty="0"/>
              <a:t>3</a:t>
            </a:r>
            <a:r>
              <a:rPr lang="sl-SI" sz="2000" dirty="0"/>
              <a:t> = {(0,0), (2,3), (4, 7), (6,10), (8, 12}</a:t>
            </a:r>
          </a:p>
          <a:p>
            <a:pPr eaLnBrk="1" hangingPunct="1">
              <a:lnSpc>
                <a:spcPct val="90000"/>
              </a:lnSpc>
            </a:pPr>
            <a:r>
              <a:rPr lang="sl-SI" sz="2000" dirty="0"/>
              <a:t>S</a:t>
            </a:r>
            <a:r>
              <a:rPr lang="sl-SI" sz="2000" baseline="-25000" dirty="0"/>
              <a:t>4</a:t>
            </a:r>
            <a:r>
              <a:rPr lang="sl-SI" sz="2000" dirty="0"/>
              <a:t> = {(0,0), (2,3), (4, 7), (6,10), (8, 12)}</a:t>
            </a:r>
          </a:p>
          <a:p>
            <a:pPr eaLnBrk="1" hangingPunct="1">
              <a:lnSpc>
                <a:spcPct val="90000"/>
              </a:lnSpc>
            </a:pPr>
            <a:r>
              <a:rPr lang="sl-SI" sz="2000" dirty="0"/>
              <a:t>Vzamemo zadnjega v S</a:t>
            </a:r>
            <a:r>
              <a:rPr lang="sl-SI" sz="2000" baseline="-25000" dirty="0"/>
              <a:t>4 </a:t>
            </a:r>
            <a:r>
              <a:rPr lang="sl-SI" sz="2000" dirty="0"/>
              <a:t>: (8,12)</a:t>
            </a:r>
          </a:p>
          <a:p>
            <a:pPr eaLnBrk="1" hangingPunct="1">
              <a:lnSpc>
                <a:spcPct val="90000"/>
              </a:lnSpc>
            </a:pPr>
            <a:r>
              <a:rPr lang="sl-SI" sz="2000" dirty="0"/>
              <a:t>Ker (8,12) </a:t>
            </a:r>
            <a:r>
              <a:rPr lang="el-GR" sz="2000" dirty="0"/>
              <a:t>ε </a:t>
            </a:r>
            <a:r>
              <a:rPr lang="sl-SI" sz="2000" dirty="0"/>
              <a:t>S</a:t>
            </a:r>
            <a:r>
              <a:rPr lang="sl-SI" sz="2000" baseline="-25000" dirty="0"/>
              <a:t>3 </a:t>
            </a:r>
            <a:r>
              <a:rPr lang="sl-SI" sz="2000" dirty="0">
                <a:sym typeface="Wingdings" pitchFamily="2" charset="2"/>
              </a:rPr>
              <a:t></a:t>
            </a:r>
            <a:r>
              <a:rPr lang="sl-SI" sz="2000" baseline="-25000" dirty="0">
                <a:sym typeface="Wingdings" pitchFamily="2" charset="2"/>
              </a:rPr>
              <a:t> </a:t>
            </a:r>
            <a:r>
              <a:rPr lang="sl-SI" sz="2000" dirty="0">
                <a:sym typeface="Wingdings" pitchFamily="2" charset="2"/>
              </a:rPr>
              <a:t>x</a:t>
            </a:r>
            <a:r>
              <a:rPr lang="sl-SI" sz="2000" baseline="-25000" dirty="0">
                <a:sym typeface="Wingdings" pitchFamily="2" charset="2"/>
              </a:rPr>
              <a:t>4 </a:t>
            </a:r>
            <a:r>
              <a:rPr lang="sl-SI" sz="2000" dirty="0">
                <a:sym typeface="Wingdings" pitchFamily="2" charset="2"/>
              </a:rPr>
              <a:t>= 0</a:t>
            </a:r>
          </a:p>
          <a:p>
            <a:pPr eaLnBrk="1" hangingPunct="1">
              <a:lnSpc>
                <a:spcPct val="90000"/>
              </a:lnSpc>
            </a:pPr>
            <a:r>
              <a:rPr lang="sl-SI" sz="2000" dirty="0"/>
              <a:t>(8,12) ni </a:t>
            </a:r>
            <a:r>
              <a:rPr lang="el-GR" sz="2000" dirty="0"/>
              <a:t>ε </a:t>
            </a:r>
            <a:r>
              <a:rPr lang="sl-SI" sz="2000" dirty="0"/>
              <a:t>S</a:t>
            </a:r>
            <a:r>
              <a:rPr lang="sl-SI" sz="2000" baseline="-25000" dirty="0"/>
              <a:t>2 </a:t>
            </a:r>
            <a:r>
              <a:rPr lang="sl-SI" sz="2000" dirty="0">
                <a:sym typeface="Wingdings" pitchFamily="2" charset="2"/>
              </a:rPr>
              <a:t></a:t>
            </a:r>
            <a:r>
              <a:rPr lang="sl-SI" sz="2000" baseline="-25000" dirty="0">
                <a:sym typeface="Wingdings" pitchFamily="2" charset="2"/>
              </a:rPr>
              <a:t> </a:t>
            </a:r>
            <a:r>
              <a:rPr lang="sl-SI" sz="2000" dirty="0">
                <a:sym typeface="Wingdings" pitchFamily="2" charset="2"/>
              </a:rPr>
              <a:t>x</a:t>
            </a:r>
            <a:r>
              <a:rPr lang="sl-SI" sz="2000" baseline="-25000" dirty="0">
                <a:sym typeface="Wingdings" pitchFamily="2" charset="2"/>
              </a:rPr>
              <a:t>3 </a:t>
            </a:r>
            <a:r>
              <a:rPr lang="sl-SI" sz="2000" dirty="0">
                <a:sym typeface="Wingdings" pitchFamily="2" charset="2"/>
              </a:rPr>
              <a:t>= 1  :  (8,12) – (4,7)</a:t>
            </a:r>
          </a:p>
          <a:p>
            <a:pPr eaLnBrk="1" hangingPunct="1">
              <a:lnSpc>
                <a:spcPct val="90000"/>
              </a:lnSpc>
            </a:pPr>
            <a:r>
              <a:rPr lang="sl-SI" sz="2000" dirty="0">
                <a:sym typeface="Wingdings" pitchFamily="2" charset="2"/>
              </a:rPr>
              <a:t>(4,5) </a:t>
            </a:r>
            <a:r>
              <a:rPr lang="sl-SI" sz="2000" dirty="0"/>
              <a:t>ni </a:t>
            </a:r>
            <a:r>
              <a:rPr lang="el-GR" sz="2000" dirty="0"/>
              <a:t>ε </a:t>
            </a:r>
            <a:r>
              <a:rPr lang="sl-SI" sz="2000" dirty="0"/>
              <a:t>S</a:t>
            </a:r>
            <a:r>
              <a:rPr lang="sl-SI" sz="2000" baseline="-25000" dirty="0"/>
              <a:t>1 </a:t>
            </a:r>
            <a:r>
              <a:rPr lang="sl-SI" sz="2000" dirty="0">
                <a:sym typeface="Wingdings" pitchFamily="2" charset="2"/>
              </a:rPr>
              <a:t></a:t>
            </a:r>
            <a:r>
              <a:rPr lang="sl-SI" sz="2000" baseline="-25000" dirty="0">
                <a:sym typeface="Wingdings" pitchFamily="2" charset="2"/>
              </a:rPr>
              <a:t> </a:t>
            </a:r>
            <a:r>
              <a:rPr lang="sl-SI" sz="2000" dirty="0">
                <a:sym typeface="Wingdings" pitchFamily="2" charset="2"/>
              </a:rPr>
              <a:t>x</a:t>
            </a:r>
            <a:r>
              <a:rPr lang="sl-SI" sz="2000" baseline="-25000" dirty="0">
                <a:sym typeface="Wingdings" pitchFamily="2" charset="2"/>
              </a:rPr>
              <a:t>2 </a:t>
            </a:r>
            <a:r>
              <a:rPr lang="sl-SI" sz="2000" dirty="0">
                <a:sym typeface="Wingdings" pitchFamily="2" charset="2"/>
              </a:rPr>
              <a:t>= 1    : (4, 5) – (4, 5)</a:t>
            </a:r>
          </a:p>
          <a:p>
            <a:pPr eaLnBrk="1" hangingPunct="1">
              <a:lnSpc>
                <a:spcPct val="90000"/>
              </a:lnSpc>
            </a:pPr>
            <a:r>
              <a:rPr lang="sl-SI" sz="2000" dirty="0"/>
              <a:t>(0,0) </a:t>
            </a:r>
            <a:r>
              <a:rPr lang="el-GR" sz="2000" dirty="0"/>
              <a:t>ε </a:t>
            </a:r>
            <a:r>
              <a:rPr lang="sl-SI" sz="2000" dirty="0"/>
              <a:t>S</a:t>
            </a:r>
            <a:r>
              <a:rPr lang="sl-SI" sz="2000" baseline="-25000" dirty="0"/>
              <a:t>3 </a:t>
            </a:r>
            <a:r>
              <a:rPr lang="sl-SI" sz="2000" dirty="0">
                <a:sym typeface="Wingdings" pitchFamily="2" charset="2"/>
              </a:rPr>
              <a:t></a:t>
            </a:r>
            <a:r>
              <a:rPr lang="sl-SI" sz="2000" baseline="-25000" dirty="0">
                <a:sym typeface="Wingdings" pitchFamily="2" charset="2"/>
              </a:rPr>
              <a:t> </a:t>
            </a:r>
            <a:r>
              <a:rPr lang="sl-SI" sz="2000" dirty="0">
                <a:sym typeface="Wingdings" pitchFamily="2" charset="2"/>
              </a:rPr>
              <a:t>x</a:t>
            </a:r>
            <a:r>
              <a:rPr lang="sl-SI" sz="2000" baseline="-25000" dirty="0">
                <a:sym typeface="Wingdings" pitchFamily="2" charset="2"/>
              </a:rPr>
              <a:t>1 </a:t>
            </a:r>
            <a:r>
              <a:rPr lang="sl-SI" sz="2000" dirty="0">
                <a:sym typeface="Wingdings" pitchFamily="2" charset="2"/>
              </a:rPr>
              <a:t>= 0</a:t>
            </a:r>
          </a:p>
          <a:p>
            <a:pPr eaLnBrk="1" hangingPunct="1">
              <a:lnSpc>
                <a:spcPct val="90000"/>
              </a:lnSpc>
            </a:pPr>
            <a:r>
              <a:rPr lang="sl-SI" sz="2000" dirty="0">
                <a:sym typeface="Wingdings" pitchFamily="2" charset="2"/>
              </a:rPr>
              <a:t>Rešitev (0, 1, 1, 0)</a:t>
            </a:r>
          </a:p>
          <a:p>
            <a:pPr eaLnBrk="1" hangingPunct="1">
              <a:lnSpc>
                <a:spcPct val="90000"/>
              </a:lnSpc>
            </a:pPr>
            <a:endParaRPr lang="el-GR" sz="2000" dirty="0"/>
          </a:p>
        </p:txBody>
      </p:sp>
      <p:sp>
        <p:nvSpPr>
          <p:cNvPr id="49158" name="Rectangle 4"/>
          <p:cNvSpPr>
            <a:spLocks noChangeArrowheads="1"/>
          </p:cNvSpPr>
          <p:nvPr/>
        </p:nvSpPr>
        <p:spPr bwMode="auto">
          <a:xfrm>
            <a:off x="7543800" y="152401"/>
            <a:ext cx="27368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 sz="2400"/>
              <a:t>V = (2, 4, 4, 6)</a:t>
            </a:r>
          </a:p>
          <a:p>
            <a:r>
              <a:rPr lang="sl-SI" sz="2400"/>
              <a:t>C = (3, 5, 7, 8)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264400" y="3683000"/>
            <a:ext cx="416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Če</a:t>
            </a:r>
            <a:r>
              <a:rPr lang="en-GB" dirty="0" smtClean="0"/>
              <a:t> </a:t>
            </a:r>
            <a:r>
              <a:rPr lang="en-GB" dirty="0" err="1" smtClean="0"/>
              <a:t>nas</a:t>
            </a:r>
            <a:r>
              <a:rPr lang="en-GB" dirty="0" smtClean="0"/>
              <a:t> </a:t>
            </a:r>
            <a:r>
              <a:rPr lang="en-GB" dirty="0" err="1" smtClean="0"/>
              <a:t>zanima</a:t>
            </a:r>
            <a:r>
              <a:rPr lang="en-GB" dirty="0" smtClean="0"/>
              <a:t> le </a:t>
            </a:r>
            <a:r>
              <a:rPr lang="en-GB" dirty="0" err="1" smtClean="0"/>
              <a:t>ena</a:t>
            </a:r>
            <a:r>
              <a:rPr lang="en-GB" dirty="0" smtClean="0"/>
              <a:t> </a:t>
            </a:r>
            <a:r>
              <a:rPr lang="en-GB" dirty="0" err="1" smtClean="0"/>
              <a:t>rešitev</a:t>
            </a:r>
            <a:r>
              <a:rPr lang="en-GB" dirty="0" smtClean="0"/>
              <a:t>, Z </a:t>
            </a:r>
            <a:r>
              <a:rPr lang="en-GB" dirty="0" err="1" smtClean="0"/>
              <a:t>jev</a:t>
            </a:r>
            <a:r>
              <a:rPr lang="en-GB" dirty="0" smtClean="0"/>
              <a:t> </a:t>
            </a:r>
            <a:r>
              <a:rPr lang="en-GB" dirty="0" err="1" smtClean="0"/>
              <a:t>za</a:t>
            </a:r>
            <a:r>
              <a:rPr lang="en-GB" dirty="0" smtClean="0"/>
              <a:t> </a:t>
            </a:r>
            <a:r>
              <a:rPr lang="en-GB" dirty="0" err="1" smtClean="0"/>
              <a:t>rekonstrukcijo</a:t>
            </a:r>
            <a:r>
              <a:rPr lang="en-GB" dirty="0" smtClean="0"/>
              <a:t> ne </a:t>
            </a:r>
            <a:r>
              <a:rPr lang="en-GB" dirty="0" err="1" smtClean="0"/>
              <a:t>potrebujemo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507042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PTP</a:t>
            </a:r>
            <a:endParaRPr lang="sl-SI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197411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014640293"/>
              </p:ext>
            </p:extLst>
          </p:nvPr>
        </p:nvGraphicFramePr>
        <p:xfrm>
          <a:off x="152401" y="160867"/>
          <a:ext cx="11912600" cy="63351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33533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Vprašanja</a:t>
            </a:r>
            <a:endParaRPr lang="sl-S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Ali </a:t>
            </a:r>
            <a:r>
              <a:rPr lang="sl-SI" dirty="0"/>
              <a:t>zagotovo vemo, da se tega problema ne da rešiti v polinomskem času ali zgolj </a:t>
            </a:r>
            <a:r>
              <a:rPr lang="sl-SI" dirty="0" smtClean="0"/>
              <a:t>predvidevamo</a:t>
            </a:r>
            <a:endParaRPr lang="en-GB" dirty="0" smtClean="0"/>
          </a:p>
          <a:p>
            <a:r>
              <a:rPr lang="sl-SI" dirty="0" smtClean="0"/>
              <a:t>Obstaja </a:t>
            </a:r>
            <a:r>
              <a:rPr lang="sl-SI" dirty="0"/>
              <a:t>algoritem za kakšne posebne vrste grafov, ki je boljši od RIO (recimo na ravninskih ali pa polnih</a:t>
            </a:r>
            <a:r>
              <a:rPr lang="sl-SI" dirty="0" smtClean="0"/>
              <a:t>)</a:t>
            </a:r>
            <a:endParaRPr lang="en-GB" dirty="0" smtClean="0"/>
          </a:p>
          <a:p>
            <a:r>
              <a:rPr lang="sl-SI" dirty="0"/>
              <a:t>Kako naredimo oceno poti v vozlišču. Se mi zdi, da tega podatka ne zasledim. Je mogoče to kar cena poti pomnožena z vrednostjo vozlišča.</a:t>
            </a:r>
          </a:p>
          <a:p>
            <a:r>
              <a:rPr lang="sl-SI" dirty="0"/>
              <a:t>Zanima me, ali je pri problemu potnika pomembno v katerem kraju (vozlišču) začnemo? Ali se optimalna pot glede na to informacijo kaj spremeni?</a:t>
            </a:r>
          </a:p>
        </p:txBody>
      </p:sp>
    </p:spTree>
    <p:extLst>
      <p:ext uri="{BB962C8B-B14F-4D97-AF65-F5344CB8AC3E}">
        <p14:creationId xmlns:p14="http://schemas.microsoft.com/office/powerpoint/2010/main" val="8291102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Vprašanja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/>
              <a:t>Verjetno na podoben način deluje navigacija? Kako tam shranjujejo te tabele, ker se mi zdi, da je prostorsko precej zahtevni problem za neko </a:t>
            </a:r>
            <a:r>
              <a:rPr lang="sl-SI" dirty="0" err="1"/>
              <a:t>gps</a:t>
            </a:r>
            <a:r>
              <a:rPr lang="sl-SI" dirty="0"/>
              <a:t> napravo? </a:t>
            </a:r>
          </a:p>
          <a:p>
            <a:r>
              <a:rPr lang="sl-SI" dirty="0"/>
              <a:t>Ali bi potem algoritem implementiramo s </a:t>
            </a:r>
            <a:r>
              <a:rPr lang="sl-SI" dirty="0" err="1"/>
              <a:t>pomo</a:t>
            </a:r>
            <a:r>
              <a:rPr lang="sl-SI" dirty="0"/>
              <a:t>ˇcjo matrike?</a:t>
            </a:r>
          </a:p>
          <a:p>
            <a:r>
              <a:rPr lang="sl-SI" dirty="0"/>
              <a:t> Kakšen algoritem pa uporablja ta program, ki nam s </a:t>
            </a:r>
            <a:r>
              <a:rPr lang="sl-SI" dirty="0" err="1"/>
              <a:t>sorovo</a:t>
            </a:r>
            <a:r>
              <a:rPr lang="sl-SI" dirty="0"/>
              <a:t> močjo izračuna najboljšo pot</a:t>
            </a:r>
          </a:p>
          <a:p>
            <a:r>
              <a:rPr lang="sl-SI" dirty="0"/>
              <a:t>Ali lahko eno stanje </a:t>
            </a:r>
            <a:r>
              <a:rPr lang="sl-SI" dirty="0" err="1" smtClean="0"/>
              <a:t>obi</a:t>
            </a:r>
            <a:r>
              <a:rPr lang="en-GB" dirty="0" err="1" smtClean="0"/>
              <a:t>šč</a:t>
            </a:r>
            <a:r>
              <a:rPr lang="sl-SI" dirty="0" err="1" smtClean="0"/>
              <a:t>emo</a:t>
            </a:r>
            <a:r>
              <a:rPr lang="sl-SI" dirty="0" smtClean="0"/>
              <a:t> ve</a:t>
            </a:r>
            <a:r>
              <a:rPr lang="en-GB" dirty="0" smtClean="0"/>
              <a:t>č</a:t>
            </a:r>
            <a:r>
              <a:rPr lang="sl-SI" dirty="0" smtClean="0"/>
              <a:t>krat</a:t>
            </a:r>
            <a:r>
              <a:rPr lang="sl-SI" dirty="0"/>
              <a:t>, </a:t>
            </a:r>
            <a:r>
              <a:rPr lang="en-GB" dirty="0" smtClean="0"/>
              <a:t>č</a:t>
            </a:r>
            <a:r>
              <a:rPr lang="sl-SI" dirty="0" smtClean="0"/>
              <a:t>e </a:t>
            </a:r>
            <a:r>
              <a:rPr lang="sl-SI" dirty="0"/>
              <a:t>to pomeni, da bomo s </a:t>
            </a:r>
            <a:r>
              <a:rPr lang="sl-SI" dirty="0" smtClean="0"/>
              <a:t>tem </a:t>
            </a:r>
            <a:r>
              <a:rPr lang="sl-SI" dirty="0"/>
              <a:t>pridobili </a:t>
            </a:r>
            <a:r>
              <a:rPr lang="sl-SI" dirty="0" err="1" smtClean="0"/>
              <a:t>cenej</a:t>
            </a:r>
            <a:r>
              <a:rPr lang="en-GB" dirty="0"/>
              <a:t>š</a:t>
            </a:r>
            <a:r>
              <a:rPr lang="sl-SI" dirty="0" smtClean="0"/>
              <a:t>o </a:t>
            </a:r>
            <a:r>
              <a:rPr lang="sl-SI" dirty="0"/>
              <a:t>pot? </a:t>
            </a:r>
            <a:endParaRPr lang="en-GB" dirty="0" smtClean="0"/>
          </a:p>
          <a:p>
            <a:pPr lvl="0"/>
            <a:r>
              <a:rPr lang="sl-SI" dirty="0"/>
              <a:t>Kaj se zgodi v primeru, da nam na koncu ostaneta dve krožni poti, torej da dobimo dve poti, ki imata enaki vrednosti?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13844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n example of an unbalanced tree; following the path from the root to a node takes an average of 3.27 node access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51" y="634087"/>
            <a:ext cx="4781550" cy="478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465434" y="1547534"/>
            <a:ext cx="498056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50: 		</a:t>
            </a:r>
            <a:r>
              <a:rPr lang="sl-SI" dirty="0" smtClean="0"/>
              <a:t>1</a:t>
            </a:r>
            <a:endParaRPr lang="sl-SI" dirty="0" smtClean="0"/>
          </a:p>
          <a:p>
            <a:r>
              <a:rPr lang="sl-SI" dirty="0" smtClean="0"/>
              <a:t>17, 76: 		2</a:t>
            </a:r>
          </a:p>
          <a:p>
            <a:r>
              <a:rPr lang="sl-SI" dirty="0" smtClean="0"/>
              <a:t>9, 23, 54: 		3</a:t>
            </a:r>
          </a:p>
          <a:p>
            <a:r>
              <a:rPr lang="sl-SI" dirty="0" smtClean="0"/>
              <a:t>14, 19, 72: 	4</a:t>
            </a:r>
          </a:p>
          <a:p>
            <a:r>
              <a:rPr lang="sl-SI" dirty="0" smtClean="0"/>
              <a:t>12, 67: </a:t>
            </a:r>
            <a:r>
              <a:rPr lang="sl-SI" dirty="0"/>
              <a:t>	</a:t>
            </a:r>
            <a:r>
              <a:rPr lang="sl-SI" dirty="0" smtClean="0"/>
              <a:t>	5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410527" y="389107"/>
                <a:ext cx="4679004" cy="7746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l-SI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š</m:t>
                          </m:r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𝑡𝑒𝑣𝑖𝑙𝑜</m:t>
                          </m:r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𝑣𝑜𝑧𝑙𝑖</m:t>
                          </m:r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šč</m:t>
                          </m:r>
                        </m:den>
                      </m:f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sl-SI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sl-SI" i="1">
                              <a:latin typeface="Cambria Math" panose="02040503050406030204" pitchFamily="18" charset="0"/>
                            </a:rPr>
                            <m:t>𝑖𝑠𝑘𝑎𝑛𝑗𝑒</m:t>
                          </m:r>
                          <m:r>
                            <a:rPr lang="sl-SI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l-SI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sl-SI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sl-SI" i="1">
                              <a:latin typeface="Cambria Math" panose="02040503050406030204" pitchFamily="18" charset="0"/>
                            </a:rPr>
                            <m:t>𝑡𝑒𝑔𝑎</m:t>
                          </m:r>
                          <m:r>
                            <a:rPr lang="sl-SI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l-SI" i="1">
                              <a:latin typeface="Cambria Math" panose="02040503050406030204" pitchFamily="18" charset="0"/>
                            </a:rPr>
                            <m:t>𝑣𝑜𝑧𝑙𝑖</m:t>
                          </m:r>
                          <m:r>
                            <a:rPr lang="sl-SI" i="1">
                              <a:latin typeface="Cambria Math" panose="02040503050406030204" pitchFamily="18" charset="0"/>
                            </a:rPr>
                            <m:t>šč</m:t>
                          </m:r>
                          <m:r>
                            <a:rPr lang="sl-SI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0527" y="389107"/>
                <a:ext cx="4679004" cy="77469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6536987" y="3618689"/>
            <a:ext cx="47470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1 + 2 * 2 + 3 * 3 + 3 * 4 + 2 * 5 = 36</a:t>
            </a:r>
          </a:p>
          <a:p>
            <a:endParaRPr lang="sl-SI" dirty="0"/>
          </a:p>
          <a:p>
            <a:r>
              <a:rPr lang="sl-SI" dirty="0" smtClean="0"/>
              <a:t>Povprečni čas: 36 / 11 = 3.28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007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2060" t="8927" r="3071" b="12212"/>
          <a:stretch/>
        </p:blipFill>
        <p:spPr>
          <a:xfrm>
            <a:off x="813285" y="694063"/>
            <a:ext cx="10615835" cy="145422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285" y="2656683"/>
            <a:ext cx="2463357" cy="135311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285" y="4139243"/>
            <a:ext cx="4478656" cy="1082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7611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1476" y="1175638"/>
            <a:ext cx="8450818" cy="514804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28530" y="102950"/>
            <a:ext cx="120634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podatki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['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aaa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', 'ab', 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bla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', 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ble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', 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blo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', 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niè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', 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', 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tra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', '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', 'up', 'ups']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 = [2, 1, 2, 2, 3, 4, 1, 2, 3, 5, 1 ]</a:t>
            </a:r>
          </a:p>
        </p:txBody>
      </p:sp>
    </p:spTree>
    <p:extLst>
      <p:ext uri="{BB962C8B-B14F-4D97-AF65-F5344CB8AC3E}">
        <p14:creationId xmlns:p14="http://schemas.microsoft.com/office/powerpoint/2010/main" val="4119469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Rekonstrukcija drevesa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07" y="2565473"/>
            <a:ext cx="3922921" cy="1992013"/>
          </a:xfrm>
        </p:spPr>
        <p:txBody>
          <a:bodyPr>
            <a:normAutofit/>
          </a:bodyPr>
          <a:lstStyle/>
          <a:p>
            <a:r>
              <a:rPr lang="sl-SI" sz="2400" dirty="0" smtClean="0"/>
              <a:t>Potrebujemo korene</a:t>
            </a:r>
          </a:p>
          <a:p>
            <a:r>
              <a:rPr lang="sl-SI" sz="2400" dirty="0" smtClean="0"/>
              <a:t>Posebej matrika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7028" r="4759" b="11918"/>
          <a:stretch/>
        </p:blipFill>
        <p:spPr>
          <a:xfrm>
            <a:off x="5133862" y="2296956"/>
            <a:ext cx="6624422" cy="4521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870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0</a:t>
            </a:r>
            <a:r>
              <a:rPr lang="en-GB" dirty="0" smtClean="0"/>
              <a:t>/1 </a:t>
            </a:r>
            <a:r>
              <a:rPr lang="en-GB" dirty="0" err="1" smtClean="0"/>
              <a:t>nahrbtnik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31285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pPr eaLnBrk="1" hangingPunct="1"/>
            <a:r>
              <a:rPr lang="sl-SI" smtClean="0"/>
              <a:t>Bellmanova enačba</a:t>
            </a:r>
          </a:p>
        </p:txBody>
      </p:sp>
      <p:sp>
        <p:nvSpPr>
          <p:cNvPr id="2663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E15807B1-BC71-4E32-8A13-28CA6A8A5DD5}" type="slidenum">
              <a:rPr lang="sl-SI"/>
              <a:pPr>
                <a:defRPr/>
              </a:pPr>
              <a:t>7</a:t>
            </a:fld>
            <a:endParaRPr lang="sl-SI"/>
          </a:p>
        </p:txBody>
      </p:sp>
      <p:sp>
        <p:nvSpPr>
          <p:cNvPr id="3277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774825" y="1752600"/>
            <a:ext cx="8713788" cy="4197350"/>
          </a:xfrm>
        </p:spPr>
        <p:txBody>
          <a:bodyPr/>
          <a:lstStyle/>
          <a:p>
            <a:r>
              <a:rPr lang="sl-SI" sz="1900" dirty="0" err="1" smtClean="0"/>
              <a:t>G</a:t>
            </a:r>
            <a:r>
              <a:rPr lang="sl-SI" sz="1900" baseline="-25000" dirty="0" err="1" smtClean="0"/>
              <a:t>i</a:t>
            </a:r>
            <a:r>
              <a:rPr lang="sl-SI" sz="1900" dirty="0" smtClean="0"/>
              <a:t>(W) = </a:t>
            </a:r>
            <a:r>
              <a:rPr lang="sl-SI" sz="1900" dirty="0" err="1" smtClean="0"/>
              <a:t>max</a:t>
            </a:r>
            <a:r>
              <a:rPr lang="sl-SI" sz="1900" dirty="0" smtClean="0"/>
              <a:t>{</a:t>
            </a:r>
            <a:r>
              <a:rPr lang="sl-SI" sz="1900" dirty="0" err="1" smtClean="0"/>
              <a:t>G</a:t>
            </a:r>
            <a:r>
              <a:rPr lang="sl-SI" sz="1900" baseline="-25000" dirty="0" err="1" smtClean="0"/>
              <a:t>i</a:t>
            </a:r>
            <a:r>
              <a:rPr lang="sl-SI" sz="1900" baseline="-25000" dirty="0" smtClean="0"/>
              <a:t>-1</a:t>
            </a:r>
            <a:r>
              <a:rPr lang="sl-SI" sz="1900" dirty="0" smtClean="0"/>
              <a:t>(W), </a:t>
            </a:r>
            <a:r>
              <a:rPr lang="sl-SI" sz="1900" dirty="0" err="1" smtClean="0"/>
              <a:t>G</a:t>
            </a:r>
            <a:r>
              <a:rPr lang="sl-SI" sz="1900" baseline="-25000" dirty="0" err="1" smtClean="0"/>
              <a:t>i</a:t>
            </a:r>
            <a:r>
              <a:rPr lang="sl-SI" sz="1900" baseline="-25000" dirty="0" smtClean="0"/>
              <a:t>-1</a:t>
            </a:r>
            <a:r>
              <a:rPr lang="sl-SI" sz="1900" dirty="0" smtClean="0"/>
              <a:t>(W-v</a:t>
            </a:r>
            <a:r>
              <a:rPr lang="sl-SI" sz="1900" baseline="-25000" dirty="0" smtClean="0"/>
              <a:t>i</a:t>
            </a:r>
            <a:r>
              <a:rPr lang="sl-SI" sz="1900" dirty="0" smtClean="0"/>
              <a:t>) + </a:t>
            </a:r>
            <a:r>
              <a:rPr lang="sl-SI" sz="1900" dirty="0" err="1" smtClean="0"/>
              <a:t>c</a:t>
            </a:r>
            <a:r>
              <a:rPr lang="sl-SI" sz="1900" baseline="-25000" dirty="0" err="1" smtClean="0"/>
              <a:t>i</a:t>
            </a:r>
            <a:r>
              <a:rPr lang="sl-SI" sz="1900" dirty="0" smtClean="0"/>
              <a:t>)}</a:t>
            </a:r>
            <a:endParaRPr lang="en-GB" sz="1900" dirty="0" smtClean="0"/>
          </a:p>
          <a:p>
            <a:pPr eaLnBrk="1" hangingPunct="1">
              <a:lnSpc>
                <a:spcPct val="90000"/>
              </a:lnSpc>
            </a:pPr>
            <a:r>
              <a:rPr lang="sl-SI" sz="1900" dirty="0" smtClean="0"/>
              <a:t>G</a:t>
            </a:r>
            <a:r>
              <a:rPr lang="sl-SI" sz="1900" baseline="-25000" dirty="0" smtClean="0"/>
              <a:t>0</a:t>
            </a:r>
            <a:r>
              <a:rPr lang="sl-SI" sz="1900" dirty="0" smtClean="0"/>
              <a:t>(W</a:t>
            </a:r>
            <a:r>
              <a:rPr lang="sl-SI" sz="1900" dirty="0"/>
              <a:t>) = 0, W &gt;= 0 (nimamo predmetov, nahrbtnik pa)</a:t>
            </a:r>
          </a:p>
          <a:p>
            <a:pPr eaLnBrk="1" hangingPunct="1">
              <a:lnSpc>
                <a:spcPct val="90000"/>
              </a:lnSpc>
            </a:pPr>
            <a:r>
              <a:rPr lang="sl-SI" sz="1900" dirty="0"/>
              <a:t>G</a:t>
            </a:r>
            <a:r>
              <a:rPr lang="sl-SI" sz="1900" baseline="-25000" dirty="0"/>
              <a:t>0</a:t>
            </a:r>
            <a:r>
              <a:rPr lang="sl-SI" sz="1900" dirty="0"/>
              <a:t>(W) = -∞, W &lt; 0 (nimamo predmetov, nahrbtnika pa tudi ne) </a:t>
            </a:r>
          </a:p>
          <a:p>
            <a:pPr eaLnBrk="1" hangingPunct="1">
              <a:lnSpc>
                <a:spcPct val="90000"/>
              </a:lnSpc>
            </a:pPr>
            <a:r>
              <a:rPr lang="sl-SI" sz="1900" dirty="0"/>
              <a:t>Z izbiro -∞ pri negativnem volumnu preprečimo, da bi vzeli predmete, ki ne gredo noter, ker "neskončno pokvarijo" </a:t>
            </a:r>
            <a:r>
              <a:rPr lang="sl-SI" sz="1900" dirty="0" smtClean="0"/>
              <a:t>vrednost</a:t>
            </a:r>
            <a:r>
              <a:rPr lang="en-GB" sz="1900" dirty="0" smtClean="0"/>
              <a:t>. </a:t>
            </a:r>
            <a:r>
              <a:rPr lang="sl-SI" sz="1900" dirty="0" smtClean="0"/>
              <a:t>S tem maksimum ne bo nikoli napačen!</a:t>
            </a:r>
            <a:endParaRPr lang="sl-SI" sz="1900" dirty="0"/>
          </a:p>
        </p:txBody>
      </p:sp>
    </p:spTree>
    <p:extLst>
      <p:ext uri="{BB962C8B-B14F-4D97-AF65-F5344CB8AC3E}">
        <p14:creationId xmlns:p14="http://schemas.microsoft.com/office/powerpoint/2010/main" val="6508259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pPr eaLnBrk="1" hangingPunct="1"/>
            <a:r>
              <a:rPr lang="sl-SI" smtClean="0"/>
              <a:t>Ideja</a:t>
            </a:r>
          </a:p>
        </p:txBody>
      </p:sp>
      <p:sp>
        <p:nvSpPr>
          <p:cNvPr id="3687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39FF02BB-E0CF-4AD3-AC84-1D5AA3CFD25B}" type="slidenum">
              <a:rPr lang="sl-SI"/>
              <a:pPr>
                <a:defRPr/>
              </a:pPr>
              <a:t>8</a:t>
            </a:fld>
            <a:endParaRPr lang="sl-SI"/>
          </a:p>
        </p:txBody>
      </p:sp>
      <p:sp>
        <p:nvSpPr>
          <p:cNvPr id="4301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090738" y="1752600"/>
            <a:ext cx="8253412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l-SI" smtClean="0"/>
              <a:t>G(j,W) je odsekoma konstantna funkcija</a:t>
            </a:r>
          </a:p>
          <a:p>
            <a:pPr eaLnBrk="1" hangingPunct="1">
              <a:lnSpc>
                <a:spcPct val="90000"/>
              </a:lnSpc>
            </a:pPr>
            <a:r>
              <a:rPr lang="sl-SI" smtClean="0"/>
              <a:t>Zapomniti si moramo le točke skokov</a:t>
            </a:r>
          </a:p>
          <a:p>
            <a:pPr eaLnBrk="1" hangingPunct="1">
              <a:lnSpc>
                <a:spcPct val="90000"/>
              </a:lnSpc>
            </a:pPr>
            <a:r>
              <a:rPr lang="sl-SI" smtClean="0"/>
              <a:t>S</a:t>
            </a:r>
            <a:r>
              <a:rPr lang="sl-SI" baseline="-25000" smtClean="0"/>
              <a:t>j</a:t>
            </a:r>
            <a:r>
              <a:rPr lang="sl-SI" smtClean="0"/>
              <a:t> = { množica parov (W,C), ki opisuje G(i,W)}</a:t>
            </a:r>
          </a:p>
          <a:p>
            <a:pPr eaLnBrk="1" hangingPunct="1">
              <a:lnSpc>
                <a:spcPct val="90000"/>
              </a:lnSpc>
            </a:pPr>
            <a:r>
              <a:rPr lang="sl-SI" smtClean="0"/>
              <a:t>S</a:t>
            </a:r>
            <a:r>
              <a:rPr lang="sl-SI" baseline="-25000" smtClean="0"/>
              <a:t>0</a:t>
            </a:r>
            <a:r>
              <a:rPr lang="sl-SI" smtClean="0"/>
              <a:t> = {(0,0)}</a:t>
            </a:r>
          </a:p>
          <a:p>
            <a:pPr eaLnBrk="1" hangingPunct="1">
              <a:lnSpc>
                <a:spcPct val="90000"/>
              </a:lnSpc>
            </a:pPr>
            <a:r>
              <a:rPr lang="sl-SI" smtClean="0"/>
              <a:t>Z</a:t>
            </a:r>
            <a:r>
              <a:rPr lang="sl-SI" baseline="-25000" smtClean="0"/>
              <a:t>j</a:t>
            </a:r>
            <a:r>
              <a:rPr lang="sl-SI" smtClean="0"/>
              <a:t> = {množica parov(W,C): (W-v</a:t>
            </a:r>
            <a:r>
              <a:rPr lang="sl-SI" baseline="-25000" smtClean="0"/>
              <a:t>j</a:t>
            </a:r>
            <a:r>
              <a:rPr lang="sl-SI" smtClean="0"/>
              <a:t>,C-c</a:t>
            </a:r>
            <a:r>
              <a:rPr lang="sl-SI" baseline="-25000" smtClean="0"/>
              <a:t>j</a:t>
            </a:r>
            <a:r>
              <a:rPr lang="sl-SI" smtClean="0"/>
              <a:t>) </a:t>
            </a:r>
            <a:r>
              <a:rPr lang="el-GR" smtClean="0"/>
              <a:t>ε</a:t>
            </a:r>
            <a:r>
              <a:rPr lang="sl-SI" smtClean="0"/>
              <a:t> S</a:t>
            </a:r>
            <a:r>
              <a:rPr lang="sl-SI" baseline="-25000" smtClean="0"/>
              <a:t>j-1</a:t>
            </a:r>
            <a:r>
              <a:rPr lang="sl-SI" smtClean="0"/>
              <a:t>}</a:t>
            </a:r>
          </a:p>
          <a:p>
            <a:pPr eaLnBrk="1" hangingPunct="1">
              <a:lnSpc>
                <a:spcPct val="90000"/>
              </a:lnSpc>
            </a:pPr>
            <a:r>
              <a:rPr lang="sl-SI" smtClean="0"/>
              <a:t>S</a:t>
            </a:r>
            <a:r>
              <a:rPr lang="sl-SI" baseline="-25000" smtClean="0"/>
              <a:t>j </a:t>
            </a:r>
            <a:r>
              <a:rPr lang="sl-SI" smtClean="0"/>
              <a:t>– zlitje(maksimum!)</a:t>
            </a:r>
            <a:r>
              <a:rPr lang="sl-SI" baseline="-25000" smtClean="0"/>
              <a:t> </a:t>
            </a:r>
            <a:r>
              <a:rPr lang="sl-SI" smtClean="0"/>
              <a:t>S</a:t>
            </a:r>
            <a:r>
              <a:rPr lang="sl-SI" baseline="-25000" smtClean="0"/>
              <a:t>j-1 in </a:t>
            </a:r>
            <a:r>
              <a:rPr lang="sl-SI" smtClean="0"/>
              <a:t>Z</a:t>
            </a:r>
            <a:r>
              <a:rPr lang="sl-SI" baseline="-25000" smtClean="0"/>
              <a:t>j</a:t>
            </a:r>
            <a:endParaRPr lang="el-GR" baseline="-25000" smtClean="0"/>
          </a:p>
        </p:txBody>
      </p:sp>
    </p:spTree>
    <p:extLst>
      <p:ext uri="{BB962C8B-B14F-4D97-AF65-F5344CB8AC3E}">
        <p14:creationId xmlns:p14="http://schemas.microsoft.com/office/powerpoint/2010/main" val="730736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pPr eaLnBrk="1" hangingPunct="1"/>
            <a:r>
              <a:rPr lang="sl-SI" smtClean="0"/>
              <a:t>Primer </a:t>
            </a:r>
          </a:p>
        </p:txBody>
      </p:sp>
      <p:sp>
        <p:nvSpPr>
          <p:cNvPr id="389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0A430425-6D4F-42F7-B9D0-6098D40406C6}" type="slidenum">
              <a:rPr lang="sl-SI"/>
              <a:pPr>
                <a:defRPr/>
              </a:pPr>
              <a:t>9</a:t>
            </a:fld>
            <a:endParaRPr lang="sl-SI"/>
          </a:p>
        </p:txBody>
      </p:sp>
      <p:sp>
        <p:nvSpPr>
          <p:cNvPr id="4506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136775" y="1600200"/>
            <a:ext cx="9056158" cy="4495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sl-SI" sz="2200" dirty="0"/>
              <a:t>S</a:t>
            </a:r>
            <a:r>
              <a:rPr lang="sl-SI" sz="2200" baseline="-25000" dirty="0"/>
              <a:t>0</a:t>
            </a:r>
            <a:r>
              <a:rPr lang="sl-SI" sz="2200" dirty="0"/>
              <a:t> = {(0,0)}</a:t>
            </a:r>
          </a:p>
          <a:p>
            <a:pPr eaLnBrk="1" hangingPunct="1">
              <a:lnSpc>
                <a:spcPct val="90000"/>
              </a:lnSpc>
            </a:pPr>
            <a:r>
              <a:rPr lang="sl-SI" sz="2200" dirty="0"/>
              <a:t>Z</a:t>
            </a:r>
            <a:r>
              <a:rPr lang="sl-SI" sz="2200" baseline="-25000" dirty="0"/>
              <a:t>1</a:t>
            </a:r>
            <a:r>
              <a:rPr lang="sl-SI" sz="2200" dirty="0"/>
              <a:t> = {(0+2, 0+3)} = {(2, 3)} </a:t>
            </a:r>
          </a:p>
          <a:p>
            <a:pPr eaLnBrk="1" hangingPunct="1">
              <a:lnSpc>
                <a:spcPct val="90000"/>
              </a:lnSpc>
            </a:pPr>
            <a:r>
              <a:rPr lang="sl-SI" sz="2200" dirty="0"/>
              <a:t>S</a:t>
            </a:r>
            <a:r>
              <a:rPr lang="sl-SI" sz="2200" baseline="-25000" dirty="0"/>
              <a:t>1</a:t>
            </a:r>
            <a:r>
              <a:rPr lang="sl-SI" sz="2200" dirty="0"/>
              <a:t> = {(0,0), (2,3)}</a:t>
            </a:r>
          </a:p>
          <a:p>
            <a:pPr eaLnBrk="1" hangingPunct="1">
              <a:lnSpc>
                <a:spcPct val="90000"/>
              </a:lnSpc>
            </a:pPr>
            <a:r>
              <a:rPr lang="sl-SI" sz="2200" dirty="0"/>
              <a:t>Z</a:t>
            </a:r>
            <a:r>
              <a:rPr lang="sl-SI" sz="2200" baseline="-25000" dirty="0"/>
              <a:t>2</a:t>
            </a:r>
            <a:r>
              <a:rPr lang="sl-SI" sz="2200" dirty="0"/>
              <a:t> = {(0+4, 0+5), (2+4,3+5)} = {(4, 5), (6,8)}</a:t>
            </a:r>
          </a:p>
          <a:p>
            <a:pPr eaLnBrk="1" hangingPunct="1">
              <a:lnSpc>
                <a:spcPct val="90000"/>
              </a:lnSpc>
            </a:pPr>
            <a:r>
              <a:rPr lang="sl-SI" sz="2200" dirty="0"/>
              <a:t>S</a:t>
            </a:r>
            <a:r>
              <a:rPr lang="sl-SI" sz="2200" baseline="-25000" dirty="0"/>
              <a:t>2</a:t>
            </a:r>
            <a:r>
              <a:rPr lang="sl-SI" sz="2200" dirty="0"/>
              <a:t> = {(0,0), (2,3), (4, 5), (6,8)}</a:t>
            </a:r>
          </a:p>
          <a:p>
            <a:pPr eaLnBrk="1" hangingPunct="1">
              <a:lnSpc>
                <a:spcPct val="90000"/>
              </a:lnSpc>
            </a:pPr>
            <a:r>
              <a:rPr lang="sl-SI" sz="2200" dirty="0"/>
              <a:t>Z</a:t>
            </a:r>
            <a:r>
              <a:rPr lang="sl-SI" sz="2200" baseline="-25000" dirty="0"/>
              <a:t>3</a:t>
            </a:r>
            <a:r>
              <a:rPr lang="sl-SI" sz="2200" dirty="0"/>
              <a:t> = S</a:t>
            </a:r>
            <a:r>
              <a:rPr lang="sl-SI" sz="2200" baseline="-25000" dirty="0"/>
              <a:t>2 </a:t>
            </a:r>
            <a:r>
              <a:rPr lang="sl-SI" sz="2200" dirty="0"/>
              <a:t>‡ (4,7) =</a:t>
            </a:r>
            <a:br>
              <a:rPr lang="sl-SI" sz="2200" dirty="0"/>
            </a:br>
            <a:r>
              <a:rPr lang="sl-SI" sz="2200" dirty="0"/>
              <a:t> {(4,7), (6,10), (8, 12), (10,15)}</a:t>
            </a:r>
          </a:p>
          <a:p>
            <a:pPr eaLnBrk="1" hangingPunct="1">
              <a:lnSpc>
                <a:spcPct val="90000"/>
              </a:lnSpc>
            </a:pPr>
            <a:r>
              <a:rPr lang="sl-SI" sz="2200" dirty="0"/>
              <a:t>S</a:t>
            </a:r>
            <a:r>
              <a:rPr lang="sl-SI" sz="2200" baseline="-25000" dirty="0"/>
              <a:t>3</a:t>
            </a:r>
            <a:r>
              <a:rPr lang="sl-SI" sz="2200" dirty="0"/>
              <a:t> = {(0,0), (2,3), (4, 7), (6,10), (8, 12), (10,15</a:t>
            </a:r>
            <a:r>
              <a:rPr lang="sl-SI" sz="2200" dirty="0" smtClean="0"/>
              <a:t>)}</a:t>
            </a:r>
            <a:endParaRPr lang="en-GB" sz="2200" dirty="0" smtClean="0"/>
          </a:p>
          <a:p>
            <a:r>
              <a:rPr lang="sl-SI" sz="2200" dirty="0" smtClean="0"/>
              <a:t>Z</a:t>
            </a:r>
            <a:r>
              <a:rPr lang="sl-SI" sz="2200" baseline="-25000" dirty="0" smtClean="0"/>
              <a:t>4</a:t>
            </a:r>
            <a:r>
              <a:rPr lang="sl-SI" sz="2200" dirty="0" smtClean="0"/>
              <a:t> = S</a:t>
            </a:r>
            <a:r>
              <a:rPr lang="sl-SI" sz="2200" baseline="-25000" dirty="0" smtClean="0"/>
              <a:t>3 </a:t>
            </a:r>
            <a:r>
              <a:rPr lang="sl-SI" sz="2200" dirty="0" smtClean="0"/>
              <a:t>‡ (6,8) =</a:t>
            </a:r>
            <a:br>
              <a:rPr lang="sl-SI" sz="2200" dirty="0" smtClean="0"/>
            </a:br>
            <a:r>
              <a:rPr lang="sl-SI" sz="2200" dirty="0" smtClean="0"/>
              <a:t> {(6,8), (8,11), (10, 15), (12,18), (14, 20), (16,23)}</a:t>
            </a:r>
          </a:p>
          <a:p>
            <a:r>
              <a:rPr lang="sl-SI" sz="2200" dirty="0" smtClean="0"/>
              <a:t>S</a:t>
            </a:r>
            <a:r>
              <a:rPr lang="sl-SI" sz="2200" baseline="-25000" dirty="0" smtClean="0"/>
              <a:t>4</a:t>
            </a:r>
            <a:r>
              <a:rPr lang="sl-SI" sz="2200" dirty="0" smtClean="0"/>
              <a:t> = {(0,0), (2,3), (4, 7), (6,10), (8, 12), (10,15), (12,18), (14, 20), (16,23)}</a:t>
            </a:r>
          </a:p>
          <a:p>
            <a:pPr eaLnBrk="1" hangingPunct="1">
              <a:lnSpc>
                <a:spcPct val="90000"/>
              </a:lnSpc>
            </a:pPr>
            <a:endParaRPr lang="sl-SI" sz="2200" dirty="0"/>
          </a:p>
        </p:txBody>
      </p:sp>
      <p:sp>
        <p:nvSpPr>
          <p:cNvPr id="45062" name="Rectangle 4"/>
          <p:cNvSpPr>
            <a:spLocks noChangeArrowheads="1"/>
          </p:cNvSpPr>
          <p:nvPr/>
        </p:nvSpPr>
        <p:spPr bwMode="auto">
          <a:xfrm>
            <a:off x="5951538" y="404813"/>
            <a:ext cx="4572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/>
              <a:t>V = (2, 4, 4, 6)</a:t>
            </a:r>
          </a:p>
          <a:p>
            <a:r>
              <a:rPr lang="sl-SI"/>
              <a:t>C = (3, 5, 7, 8)</a:t>
            </a:r>
          </a:p>
        </p:txBody>
      </p:sp>
    </p:spTree>
    <p:extLst>
      <p:ext uri="{BB962C8B-B14F-4D97-AF65-F5344CB8AC3E}">
        <p14:creationId xmlns:p14="http://schemas.microsoft.com/office/powerpoint/2010/main" val="20984129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48616D55D14F4AA13757E6A82672C0" ma:contentTypeVersion="10" ma:contentTypeDescription="Create a new document." ma:contentTypeScope="" ma:versionID="0ad18dcf8530b9871f6d35a06712895b">
  <xsd:schema xmlns:xsd="http://www.w3.org/2001/XMLSchema" xmlns:xs="http://www.w3.org/2001/XMLSchema" xmlns:p="http://schemas.microsoft.com/office/2006/metadata/properties" xmlns:ns3="b7f4e004-abe9-45a1-ae09-574555d5a044" targetNamespace="http://schemas.microsoft.com/office/2006/metadata/properties" ma:root="true" ma:fieldsID="da3c5650124b88a4015722410beffa79" ns3:_="">
    <xsd:import namespace="b7f4e004-abe9-45a1-ae09-574555d5a04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f4e004-abe9-45a1-ae09-574555d5a04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92D8A90-94FD-4A95-ACB9-FE710407FC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f4e004-abe9-45a1-ae09-574555d5a0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87E4B36-11AC-4DAE-9B9E-52EE8A3B140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88FD335-7CC8-4E96-AEA1-1815670791D7}">
  <ds:schemaRefs>
    <ds:schemaRef ds:uri="http://purl.org/dc/terms/"/>
    <ds:schemaRef ds:uri="http://schemas.microsoft.com/office/infopath/2007/PartnerControls"/>
    <ds:schemaRef ds:uri="http://purl.org/dc/dcmitype/"/>
    <ds:schemaRef ds:uri="b7f4e004-abe9-45a1-ae09-574555d5a044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740</Words>
  <Application>Microsoft Office PowerPoint</Application>
  <PresentationFormat>Widescreen</PresentationFormat>
  <Paragraphs>106</Paragraphs>
  <Slides>14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Courier New</vt:lpstr>
      <vt:lpstr>Verdana</vt:lpstr>
      <vt:lpstr>Wingdings</vt:lpstr>
      <vt:lpstr>Office Theme</vt:lpstr>
      <vt:lpstr>OID</vt:lpstr>
      <vt:lpstr>PowerPoint Presentation</vt:lpstr>
      <vt:lpstr>PowerPoint Presentation</vt:lpstr>
      <vt:lpstr>PowerPoint Presentation</vt:lpstr>
      <vt:lpstr>Rekonstrukcija drevesa</vt:lpstr>
      <vt:lpstr>0/1 nahrbtnik</vt:lpstr>
      <vt:lpstr>Bellmanova enačba</vt:lpstr>
      <vt:lpstr>Ideja</vt:lpstr>
      <vt:lpstr>Primer </vt:lpstr>
      <vt:lpstr>Kako do x </vt:lpstr>
      <vt:lpstr>PTP</vt:lpstr>
      <vt:lpstr>PowerPoint Presentation</vt:lpstr>
      <vt:lpstr>Vprašanja</vt:lpstr>
      <vt:lpstr>Vprašanja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OID</dc:title>
  <dc:creator>Matija Lokar</dc:creator>
  <cp:lastModifiedBy>Matija Lokar</cp:lastModifiedBy>
  <cp:revision>3</cp:revision>
  <dcterms:created xsi:type="dcterms:W3CDTF">2022-01-04T12:17:01Z</dcterms:created>
  <dcterms:modified xsi:type="dcterms:W3CDTF">2022-01-04T12:30:27Z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0x010100CE48616D55D14F4AA13757E6A82672C0</vt:lpwstr>
  </property>
</Properties>
</file>