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4" r:id="rId7"/>
    <p:sldId id="259" r:id="rId8"/>
    <p:sldId id="269" r:id="rId9"/>
    <p:sldId id="270" r:id="rId10"/>
    <p:sldId id="271" r:id="rId11"/>
    <p:sldId id="268" r:id="rId12"/>
    <p:sldId id="265" r:id="rId13"/>
    <p:sldId id="266" r:id="rId14"/>
    <p:sldId id="267" r:id="rId15"/>
    <p:sldId id="260" r:id="rId1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2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2502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527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7646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969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823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5591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37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677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853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619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4927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1E7B7-8D60-4568-BC52-417D3372F83A}" type="datetimeFigureOut">
              <a:rPr lang="sl-SI" smtClean="0"/>
              <a:t>11. 10. 2018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92F44-AD99-4B7C-B12F-F9755498FF7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107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sfca.edu/~galles/visualization/QueueLL.html" TargetMode="External"/><Relationship Id="rId2" Type="http://schemas.openxmlformats.org/officeDocument/2006/relationships/hyperlink" Target="http://www.cs.usfca.edu/~galles/visualization/StackLL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Verižni seznam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sl-SI" dirty="0" err="1" smtClean="0"/>
              <a:t>ot</a:t>
            </a:r>
            <a:r>
              <a:rPr lang="sl-SI" dirty="0" smtClean="0"/>
              <a:t> podatkovna struktura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36270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EnostavniVS_Velikost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Enostavni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enojno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povezani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 s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kazalcem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podatkom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velikosti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None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self.stEl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'''je VS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return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None 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ali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pa return </a:t>
            </a:r>
            <a:r>
              <a:rPr lang="en-US" sz="23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self.stEl</a:t>
            </a:r>
            <a:r>
              <a:rPr lang="en-US" sz="23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0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Izjema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VS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raise Exception('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Verižni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seznam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2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947756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'''v VS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podatkom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novV.podatek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novV.naslednji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endParaRPr lang="en-US" sz="3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self.stEl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DOPOLNI …</a:t>
            </a:r>
            <a:endParaRPr lang="sl-SI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83201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Pomanjklivosti</a:t>
            </a:r>
            <a:r>
              <a:rPr lang="en-US" dirty="0" smtClean="0"/>
              <a:t> </a:t>
            </a:r>
            <a:r>
              <a:rPr lang="en-US" dirty="0" err="1" smtClean="0"/>
              <a:t>Enojno</a:t>
            </a:r>
            <a:r>
              <a:rPr lang="en-US" dirty="0" smtClean="0"/>
              <a:t> </a:t>
            </a:r>
            <a:r>
              <a:rPr lang="en-US" dirty="0" err="1" smtClean="0"/>
              <a:t>povezanega</a:t>
            </a:r>
            <a:r>
              <a:rPr lang="en-US" dirty="0" smtClean="0"/>
              <a:t> VS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konec</a:t>
            </a:r>
            <a:endParaRPr lang="en-US" dirty="0" smtClean="0"/>
          </a:p>
          <a:p>
            <a:r>
              <a:rPr lang="en-US" dirty="0" err="1" smtClean="0"/>
              <a:t>Vzemi</a:t>
            </a:r>
            <a:r>
              <a:rPr lang="en-US" dirty="0" smtClean="0"/>
              <a:t> s </a:t>
            </a:r>
            <a:r>
              <a:rPr lang="en-US" dirty="0" err="1" smtClean="0"/>
              <a:t>konca</a:t>
            </a:r>
            <a:endParaRPr lang="en-US" dirty="0" smtClean="0"/>
          </a:p>
          <a:p>
            <a:r>
              <a:rPr lang="en-US" dirty="0" err="1" smtClean="0"/>
              <a:t>Gre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Da,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zamudno</a:t>
            </a:r>
            <a:r>
              <a:rPr lang="en-US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9159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Enojno</a:t>
            </a:r>
            <a:r>
              <a:rPr lang="en-US" dirty="0" smtClean="0"/>
              <a:t> </a:t>
            </a:r>
            <a:r>
              <a:rPr lang="en-US" dirty="0" err="1" smtClean="0"/>
              <a:t>povezani</a:t>
            </a:r>
            <a:r>
              <a:rPr lang="en-US" dirty="0" smtClean="0"/>
              <a:t> </a:t>
            </a:r>
            <a:r>
              <a:rPr lang="en-US" dirty="0" err="1" smtClean="0"/>
              <a:t>seznam</a:t>
            </a:r>
            <a:r>
              <a:rPr lang="en-US" dirty="0" smtClean="0"/>
              <a:t> z </a:t>
            </a:r>
            <a:r>
              <a:rPr lang="en-US" dirty="0" err="1" smtClean="0"/>
              <a:t>začetkom</a:t>
            </a:r>
            <a:r>
              <a:rPr lang="en-US" dirty="0" smtClean="0"/>
              <a:t> in </a:t>
            </a:r>
            <a:r>
              <a:rPr lang="en-US" dirty="0" err="1" smtClean="0"/>
              <a:t>koncem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operacije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Pripravi</a:t>
            </a:r>
            <a:endParaRPr lang="en-US" dirty="0" smtClean="0"/>
          </a:p>
          <a:p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začetek</a:t>
            </a:r>
            <a:endParaRPr lang="en-US" dirty="0" smtClean="0"/>
          </a:p>
          <a:p>
            <a:r>
              <a:rPr lang="en-US" dirty="0" err="1" smtClean="0"/>
              <a:t>Začetek</a:t>
            </a:r>
            <a:endParaRPr lang="en-US" dirty="0" smtClean="0"/>
          </a:p>
          <a:p>
            <a:r>
              <a:rPr lang="en-US" dirty="0" err="1" smtClean="0"/>
              <a:t>Odstrani</a:t>
            </a:r>
            <a:r>
              <a:rPr lang="en-US" dirty="0" smtClean="0"/>
              <a:t> z </a:t>
            </a:r>
            <a:r>
              <a:rPr lang="en-US" dirty="0" err="1" smtClean="0"/>
              <a:t>začetka</a:t>
            </a:r>
            <a:endParaRPr lang="en-US" dirty="0" smtClean="0"/>
          </a:p>
          <a:p>
            <a:r>
              <a:rPr lang="en-US" dirty="0" err="1"/>
              <a:t>Dodaj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konec</a:t>
            </a:r>
            <a:endParaRPr lang="en-US" dirty="0"/>
          </a:p>
          <a:p>
            <a:r>
              <a:rPr lang="en-US" dirty="0" err="1" smtClean="0"/>
              <a:t>Konec</a:t>
            </a:r>
            <a:endParaRPr lang="en-US" dirty="0"/>
          </a:p>
          <a:p>
            <a:r>
              <a:rPr lang="en-US" dirty="0" err="1"/>
              <a:t>Odstrani</a:t>
            </a:r>
            <a:r>
              <a:rPr lang="en-US" dirty="0"/>
              <a:t> </a:t>
            </a:r>
            <a:r>
              <a:rPr lang="en-US" dirty="0" smtClean="0"/>
              <a:t>s </a:t>
            </a:r>
            <a:r>
              <a:rPr lang="en-US" dirty="0" err="1" smtClean="0"/>
              <a:t>konca</a:t>
            </a:r>
            <a:endParaRPr lang="en-US" dirty="0"/>
          </a:p>
          <a:p>
            <a:r>
              <a:rPr lang="en-US" dirty="0" err="1" smtClean="0"/>
              <a:t>Prazen</a:t>
            </a:r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677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l-SI" dirty="0" smtClean="0"/>
              <a:t>kazalec na prvega</a:t>
            </a:r>
            <a:endParaRPr lang="en-US" dirty="0" smtClean="0"/>
          </a:p>
          <a:p>
            <a:pPr lvl="1"/>
            <a:r>
              <a:rPr lang="en-US" dirty="0" err="1"/>
              <a:t>k</a:t>
            </a:r>
            <a:r>
              <a:rPr lang="en-US" dirty="0" err="1" smtClean="0"/>
              <a:t>azalec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zadnjega</a:t>
            </a:r>
            <a:r>
              <a:rPr lang="en-US" dirty="0" smtClean="0"/>
              <a:t> </a:t>
            </a:r>
            <a:endParaRPr lang="sl-SI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91803" y="3193796"/>
            <a:ext cx="8282766" cy="2167913"/>
            <a:chOff x="2075672" y="3484742"/>
            <a:chExt cx="8282766" cy="216791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r="10594"/>
            <a:stretch/>
          </p:blipFill>
          <p:spPr>
            <a:xfrm>
              <a:off x="3090090" y="3484742"/>
              <a:ext cx="6954024" cy="1738915"/>
            </a:xfrm>
            <a:prstGeom prst="rect">
              <a:avLst/>
            </a:prstGeom>
          </p:spPr>
        </p:pic>
        <p:sp>
          <p:nvSpPr>
            <p:cNvPr id="5" name="Rounded Rectangle 4"/>
            <p:cNvSpPr/>
            <p:nvPr/>
          </p:nvSpPr>
          <p:spPr>
            <a:xfrm>
              <a:off x="2867891" y="4429125"/>
              <a:ext cx="1604097" cy="122353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075672" y="4429125"/>
              <a:ext cx="792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mojVS</a:t>
              </a:r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943948" y="3600449"/>
              <a:ext cx="414490" cy="728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4000" dirty="0" smtClean="0"/>
                <a:t>¥</a:t>
              </a:r>
              <a:endParaRPr lang="sl-SI" sz="4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90090" y="5040890"/>
              <a:ext cx="9723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zadnji</a:t>
              </a:r>
              <a:endParaRPr lang="sl-SI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4330931" y="4354199"/>
              <a:ext cx="4222865" cy="900779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0685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EnostavniVS_Konec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Enojno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povezani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 s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kazalcem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None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self.zadnji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None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'''je VS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return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None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kazalec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Izjema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VS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self.prazen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raise Exception('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Verižni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seznam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2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443239"/>
            <a:ext cx="5914505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dodajZač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'''v VS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podatkom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novV.podatek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novV.naslednji</a:t>
            </a: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#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bil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prej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sprememba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konca</a:t>
            </a:r>
            <a:r>
              <a:rPr 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    </a:t>
            </a:r>
          </a:p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None:</a:t>
            </a: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self.zadnji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endParaRPr lang="en-US" sz="3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endParaRPr lang="en-US" sz="3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DOPOLNI …</a:t>
            </a:r>
            <a:endParaRPr lang="en-US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3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11224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Predstavitev sklada in vrste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Uporabimo</a:t>
            </a:r>
            <a:r>
              <a:rPr lang="en-US" dirty="0" smtClean="0"/>
              <a:t> VS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predstavitev</a:t>
            </a:r>
            <a:r>
              <a:rPr lang="en-US" dirty="0" smtClean="0"/>
              <a:t> </a:t>
            </a:r>
            <a:r>
              <a:rPr lang="en-US" dirty="0" err="1" smtClean="0"/>
              <a:t>sklada</a:t>
            </a:r>
            <a:r>
              <a:rPr lang="en-US" dirty="0" smtClean="0"/>
              <a:t> in </a:t>
            </a:r>
            <a:r>
              <a:rPr lang="en-US" dirty="0" err="1" smtClean="0"/>
              <a:t>vrste</a:t>
            </a:r>
            <a:endParaRPr lang="en-US" dirty="0" smtClean="0"/>
          </a:p>
          <a:p>
            <a:r>
              <a:rPr lang="sl-SI" dirty="0">
                <a:hlinkClick r:id="rId2"/>
              </a:rPr>
              <a:t>http://www.cs.usfca.edu/~</a:t>
            </a:r>
            <a:r>
              <a:rPr lang="sl-SI" dirty="0" smtClean="0">
                <a:hlinkClick r:id="rId2"/>
              </a:rPr>
              <a:t>galles/visualization/StackLL.html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http://www.cs.usfca.edu/~</a:t>
            </a:r>
            <a:r>
              <a:rPr lang="en-US" dirty="0" smtClean="0">
                <a:hlinkClick r:id="rId3"/>
              </a:rPr>
              <a:t>galles/visualization/QueueLL.html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Nov </a:t>
            </a:r>
            <a:r>
              <a:rPr lang="en-US" dirty="0" err="1" smtClean="0"/>
              <a:t>razred</a:t>
            </a:r>
            <a:r>
              <a:rPr lang="en-US" dirty="0" smtClean="0"/>
              <a:t> </a:t>
            </a:r>
            <a:r>
              <a:rPr lang="en-US" dirty="0" err="1" smtClean="0"/>
              <a:t>Sklad</a:t>
            </a:r>
            <a:endParaRPr lang="en-US" dirty="0" smtClean="0"/>
          </a:p>
          <a:p>
            <a:r>
              <a:rPr lang="en-US" dirty="0" err="1" smtClean="0"/>
              <a:t>Uporabimo</a:t>
            </a:r>
            <a:r>
              <a:rPr lang="en-US" dirty="0" smtClean="0"/>
              <a:t> </a:t>
            </a:r>
            <a:r>
              <a:rPr lang="en-US" dirty="0" err="1" smtClean="0"/>
              <a:t>prejšnje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, </a:t>
            </a:r>
            <a:r>
              <a:rPr lang="en-US" dirty="0" err="1" smtClean="0"/>
              <a:t>kjer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uprabljali</a:t>
            </a:r>
            <a:r>
              <a:rPr lang="en-US" dirty="0" smtClean="0"/>
              <a:t> </a:t>
            </a:r>
            <a:r>
              <a:rPr lang="en-US" dirty="0" err="1" smtClean="0"/>
              <a:t>Sklad</a:t>
            </a:r>
            <a:endParaRPr lang="en-US" dirty="0" smtClean="0"/>
          </a:p>
          <a:p>
            <a:r>
              <a:rPr lang="en-US" dirty="0" smtClean="0"/>
              <a:t>Je </a:t>
            </a:r>
            <a:r>
              <a:rPr lang="en-US" dirty="0" err="1" smtClean="0"/>
              <a:t>potrebna</a:t>
            </a:r>
            <a:r>
              <a:rPr lang="en-US" dirty="0" smtClean="0"/>
              <a:t> </a:t>
            </a:r>
            <a:r>
              <a:rPr lang="en-US" dirty="0" err="1" smtClean="0"/>
              <a:t>kakšna</a:t>
            </a:r>
            <a:r>
              <a:rPr lang="en-US" dirty="0" smtClean="0"/>
              <a:t> </a:t>
            </a:r>
            <a:r>
              <a:rPr lang="en-US" dirty="0" err="1" smtClean="0"/>
              <a:t>sprememba</a:t>
            </a:r>
            <a:r>
              <a:rPr lang="en-US" dirty="0" smtClean="0"/>
              <a:t>, </a:t>
            </a:r>
            <a:r>
              <a:rPr lang="en-US" dirty="0" err="1" smtClean="0"/>
              <a:t>ker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nov</a:t>
            </a:r>
            <a:r>
              <a:rPr lang="en-US" dirty="0" smtClean="0"/>
              <a:t> </a:t>
            </a:r>
            <a:r>
              <a:rPr lang="en-US" dirty="0" err="1" smtClean="0"/>
              <a:t>razred</a:t>
            </a:r>
            <a:r>
              <a:rPr lang="en-US" dirty="0" smtClean="0"/>
              <a:t> </a:t>
            </a:r>
            <a:r>
              <a:rPr lang="en-US" dirty="0" err="1" smtClean="0"/>
              <a:t>Sklad</a:t>
            </a:r>
            <a:r>
              <a:rPr lang="en-US" dirty="0" smtClean="0"/>
              <a:t>?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51257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 sedaj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 bistvu smo imeli le vozle</a:t>
            </a:r>
            <a:endParaRPr lang="en-US" dirty="0"/>
          </a:p>
          <a:p>
            <a:r>
              <a:rPr lang="en-US" dirty="0" err="1" smtClean="0"/>
              <a:t>Posebej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morali</a:t>
            </a:r>
            <a:r>
              <a:rPr lang="en-US" dirty="0" smtClean="0"/>
              <a:t> </a:t>
            </a:r>
            <a:r>
              <a:rPr lang="en-US" dirty="0" err="1" smtClean="0"/>
              <a:t>hraniti</a:t>
            </a:r>
            <a:r>
              <a:rPr lang="en-US" dirty="0" smtClean="0"/>
              <a:t> </a:t>
            </a:r>
            <a:r>
              <a:rPr lang="en-US" dirty="0" err="1" smtClean="0"/>
              <a:t>kazalec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prvega</a:t>
            </a:r>
            <a:endParaRPr lang="sl-SI" dirty="0" smtClean="0"/>
          </a:p>
          <a:p>
            <a:r>
              <a:rPr lang="sl-SI" dirty="0" smtClean="0"/>
              <a:t>Kaj pa </a:t>
            </a:r>
            <a:r>
              <a:rPr lang="en-US" dirty="0" err="1" smtClean="0"/>
              <a:t>podatkovna</a:t>
            </a:r>
            <a:r>
              <a:rPr lang="en-US" dirty="0" smtClean="0"/>
              <a:t> </a:t>
            </a:r>
            <a:r>
              <a:rPr lang="sl-SI" dirty="0" smtClean="0"/>
              <a:t>struktura </a:t>
            </a:r>
            <a:r>
              <a:rPr lang="en-US" dirty="0" err="1" smtClean="0"/>
              <a:t>Verižni</a:t>
            </a:r>
            <a:r>
              <a:rPr lang="en-US" dirty="0" smtClean="0"/>
              <a:t> </a:t>
            </a:r>
            <a:r>
              <a:rPr lang="en-US" dirty="0" err="1" smtClean="0"/>
              <a:t>seznam</a:t>
            </a:r>
            <a:endParaRPr lang="en-US" dirty="0" smtClean="0"/>
          </a:p>
          <a:p>
            <a:pPr marL="457200" lvl="1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96734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Operacije</a:t>
            </a:r>
            <a:r>
              <a:rPr lang="en-US" dirty="0" smtClean="0"/>
              <a:t> 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Dodaj na začetek</a:t>
            </a:r>
          </a:p>
          <a:p>
            <a:r>
              <a:rPr lang="sl-SI" dirty="0" smtClean="0"/>
              <a:t>Dodaj na konec</a:t>
            </a:r>
          </a:p>
          <a:p>
            <a:r>
              <a:rPr lang="sl-SI" dirty="0" smtClean="0"/>
              <a:t>Odstrani_</a:t>
            </a:r>
            <a:r>
              <a:rPr lang="sl-SI" dirty="0" err="1" smtClean="0"/>
              <a:t>itega</a:t>
            </a:r>
            <a:endParaRPr lang="en-US" dirty="0" smtClean="0"/>
          </a:p>
          <a:p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-to </a:t>
            </a:r>
            <a:r>
              <a:rPr lang="en-US" dirty="0" err="1" smtClean="0"/>
              <a:t>mesto</a:t>
            </a:r>
            <a:endParaRPr lang="sl-SI" dirty="0" smtClean="0"/>
          </a:p>
          <a:p>
            <a:r>
              <a:rPr lang="sl-SI" dirty="0" smtClean="0"/>
              <a:t>Prazen</a:t>
            </a:r>
          </a:p>
          <a:p>
            <a:r>
              <a:rPr lang="sl-SI" dirty="0" smtClean="0"/>
              <a:t>…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64031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Enostaven</a:t>
            </a:r>
            <a:r>
              <a:rPr lang="en-US" dirty="0" smtClean="0"/>
              <a:t>, </a:t>
            </a:r>
            <a:r>
              <a:rPr lang="en-US" dirty="0" err="1" smtClean="0"/>
              <a:t>enojno</a:t>
            </a:r>
            <a:r>
              <a:rPr lang="en-US" dirty="0" smtClean="0"/>
              <a:t> </a:t>
            </a:r>
            <a:r>
              <a:rPr lang="en-US" dirty="0" err="1" smtClean="0"/>
              <a:t>povezani</a:t>
            </a:r>
            <a:r>
              <a:rPr lang="en-US" dirty="0" smtClean="0"/>
              <a:t> </a:t>
            </a:r>
            <a:r>
              <a:rPr lang="en-US" dirty="0" err="1" smtClean="0"/>
              <a:t>seznam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operacije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Pripravi</a:t>
            </a:r>
            <a:endParaRPr lang="en-US" dirty="0" smtClean="0"/>
          </a:p>
          <a:p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začetek</a:t>
            </a:r>
            <a:endParaRPr lang="en-US" dirty="0" smtClean="0"/>
          </a:p>
          <a:p>
            <a:r>
              <a:rPr lang="en-US" dirty="0" err="1" smtClean="0"/>
              <a:t>Začetek</a:t>
            </a:r>
            <a:endParaRPr lang="en-US" dirty="0" smtClean="0"/>
          </a:p>
          <a:p>
            <a:r>
              <a:rPr lang="en-US" dirty="0" err="1" smtClean="0"/>
              <a:t>Odstrani</a:t>
            </a:r>
            <a:r>
              <a:rPr lang="en-US" dirty="0" smtClean="0"/>
              <a:t> z </a:t>
            </a:r>
            <a:r>
              <a:rPr lang="en-US" dirty="0" err="1" smtClean="0"/>
              <a:t>začetka</a:t>
            </a:r>
            <a:endParaRPr lang="en-US" dirty="0" smtClean="0"/>
          </a:p>
          <a:p>
            <a:r>
              <a:rPr lang="en-US" dirty="0" err="1" smtClean="0"/>
              <a:t>Prazen</a:t>
            </a:r>
            <a:endParaRPr lang="en-US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206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Edina </a:t>
            </a:r>
            <a:r>
              <a:rPr lang="en-US" dirty="0" err="1" smtClean="0"/>
              <a:t>komponenta</a:t>
            </a:r>
            <a:endParaRPr lang="en-US" dirty="0" smtClean="0"/>
          </a:p>
          <a:p>
            <a:pPr lvl="1"/>
            <a:r>
              <a:rPr lang="sl-SI" dirty="0" smtClean="0"/>
              <a:t>kazalec na prvega</a:t>
            </a:r>
            <a:endParaRPr lang="sl-SI" dirty="0"/>
          </a:p>
        </p:txBody>
      </p:sp>
      <p:grpSp>
        <p:nvGrpSpPr>
          <p:cNvPr id="8" name="Group 7"/>
          <p:cNvGrpSpPr/>
          <p:nvPr/>
        </p:nvGrpSpPr>
        <p:grpSpPr>
          <a:xfrm>
            <a:off x="1981199" y="3484743"/>
            <a:ext cx="8377239" cy="1815920"/>
            <a:chOff x="1181099" y="4170543"/>
            <a:chExt cx="8377239" cy="181592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r="10594"/>
            <a:stretch/>
          </p:blipFill>
          <p:spPr>
            <a:xfrm>
              <a:off x="2490650" y="4170543"/>
              <a:ext cx="6753363" cy="1688738"/>
            </a:xfrm>
            <a:prstGeom prst="rect">
              <a:avLst/>
            </a:prstGeom>
          </p:spPr>
        </p:pic>
        <p:sp>
          <p:nvSpPr>
            <p:cNvPr id="5" name="Rounded Rectangle 4"/>
            <p:cNvSpPr/>
            <p:nvPr/>
          </p:nvSpPr>
          <p:spPr>
            <a:xfrm>
              <a:off x="1871663" y="5114925"/>
              <a:ext cx="1800225" cy="87153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81099" y="4979988"/>
              <a:ext cx="8143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mojVS</a:t>
              </a:r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093170" y="4286250"/>
              <a:ext cx="465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4000" dirty="0" smtClean="0"/>
                <a:t>¥</a:t>
              </a:r>
              <a:endParaRPr lang="sl-SI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val="89821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en-US" dirty="0" smtClean="0"/>
              <a:t>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EnostavniVS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'''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Enostavni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enojno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povezani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 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kazalcem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None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'''je VS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?'''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return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None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'''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kazalec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prvi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Izjema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VS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if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self.prazen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(): 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raise Exception('Ver.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seznam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je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prazen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02779" y="1825625"/>
            <a:ext cx="646730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dodaj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'''v VS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začetek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doda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podatkom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Vozel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novV.podatek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podatek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novV.naslednji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self.prvi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novV</a:t>
            </a: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DOPOLNI …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43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Obrni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mestu (kot prej z verigo)</a:t>
            </a:r>
          </a:p>
          <a:p>
            <a:r>
              <a:rPr lang="sl-SI" dirty="0" smtClean="0"/>
              <a:t>Bo funkcija kaj vračala?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663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Enostavni</a:t>
            </a:r>
            <a:r>
              <a:rPr lang="en-US" dirty="0" smtClean="0"/>
              <a:t> VZ z </a:t>
            </a:r>
            <a:r>
              <a:rPr lang="en-US" dirty="0" err="1" smtClean="0"/>
              <a:t>velikostjo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Velikost</a:t>
            </a:r>
            <a:r>
              <a:rPr lang="en-US" dirty="0" smtClean="0"/>
              <a:t> (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elementov</a:t>
            </a:r>
            <a:r>
              <a:rPr lang="en-US" dirty="0" smtClean="0"/>
              <a:t>) v VS</a:t>
            </a:r>
          </a:p>
          <a:p>
            <a:r>
              <a:rPr lang="en-US" dirty="0" err="1" smtClean="0"/>
              <a:t>Obstoječi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Vsakič</a:t>
            </a:r>
            <a:r>
              <a:rPr lang="en-US" dirty="0" smtClean="0"/>
              <a:t> </a:t>
            </a:r>
            <a:r>
              <a:rPr lang="en-US" dirty="0" err="1" smtClean="0"/>
              <a:t>sproti</a:t>
            </a:r>
            <a:r>
              <a:rPr lang="en-US" dirty="0" smtClean="0"/>
              <a:t> </a:t>
            </a:r>
            <a:r>
              <a:rPr lang="en-US" dirty="0" err="1" smtClean="0"/>
              <a:t>šteti</a:t>
            </a:r>
            <a:endParaRPr lang="en-US" dirty="0" smtClean="0"/>
          </a:p>
          <a:p>
            <a:pPr lvl="1"/>
            <a:r>
              <a:rPr lang="en-US" dirty="0" err="1" smtClean="0"/>
              <a:t>Neustrezno</a:t>
            </a:r>
            <a:r>
              <a:rPr lang="en-US" dirty="0" smtClean="0"/>
              <a:t>, </a:t>
            </a:r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velikost</a:t>
            </a:r>
            <a:r>
              <a:rPr lang="en-US" dirty="0" smtClean="0"/>
              <a:t> </a:t>
            </a:r>
            <a:r>
              <a:rPr lang="en-US" dirty="0" err="1" smtClean="0"/>
              <a:t>zelo</a:t>
            </a:r>
            <a:r>
              <a:rPr lang="en-US" dirty="0" smtClean="0"/>
              <a:t> </a:t>
            </a:r>
            <a:r>
              <a:rPr lang="en-US" dirty="0" err="1" smtClean="0"/>
              <a:t>pogosto</a:t>
            </a:r>
            <a:r>
              <a:rPr lang="en-US" dirty="0" smtClean="0"/>
              <a:t> </a:t>
            </a:r>
            <a:r>
              <a:rPr lang="en-US" dirty="0" err="1" smtClean="0"/>
              <a:t>potrebujemo</a:t>
            </a:r>
            <a:endParaRPr lang="en-US" dirty="0" smtClean="0"/>
          </a:p>
          <a:p>
            <a:r>
              <a:rPr lang="en-US" dirty="0" err="1" smtClean="0"/>
              <a:t>Sprememba</a:t>
            </a:r>
            <a:r>
              <a:rPr lang="en-US" dirty="0" smtClean="0"/>
              <a:t> </a:t>
            </a:r>
            <a:r>
              <a:rPr lang="en-US" dirty="0" err="1" smtClean="0"/>
              <a:t>predstavitve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, da v VZ </a:t>
            </a:r>
            <a:r>
              <a:rPr lang="en-US" dirty="0" err="1" smtClean="0"/>
              <a:t>hranimo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</a:t>
            </a:r>
            <a:r>
              <a:rPr lang="en-US" dirty="0" err="1" smtClean="0"/>
              <a:t>elementov</a:t>
            </a:r>
            <a:endParaRPr lang="en-US" dirty="0" smtClean="0"/>
          </a:p>
          <a:p>
            <a:r>
              <a:rPr lang="en-US" dirty="0" err="1" smtClean="0"/>
              <a:t>Kako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Najlažje</a:t>
            </a:r>
            <a:r>
              <a:rPr lang="en-US" dirty="0" smtClean="0"/>
              <a:t> s </a:t>
            </a:r>
            <a:r>
              <a:rPr lang="en-US" dirty="0" err="1" smtClean="0"/>
              <a:t>pomočjo</a:t>
            </a:r>
            <a:r>
              <a:rPr lang="en-US" dirty="0" smtClean="0"/>
              <a:t> </a:t>
            </a:r>
            <a:r>
              <a:rPr lang="en-US" dirty="0" err="1" smtClean="0"/>
              <a:t>dedovanja</a:t>
            </a:r>
            <a:endParaRPr lang="en-US" dirty="0" smtClean="0"/>
          </a:p>
          <a:p>
            <a:pPr lvl="1"/>
            <a:r>
              <a:rPr lang="en-US" dirty="0" err="1" smtClean="0"/>
              <a:t>Ampak</a:t>
            </a:r>
            <a:r>
              <a:rPr lang="en-US" dirty="0" smtClean="0"/>
              <a:t> mi </a:t>
            </a:r>
            <a:r>
              <a:rPr lang="en-US" dirty="0" err="1" smtClean="0"/>
              <a:t>bomo</a:t>
            </a:r>
            <a:r>
              <a:rPr lang="en-US" dirty="0" smtClean="0"/>
              <a:t> </a:t>
            </a:r>
            <a:r>
              <a:rPr lang="en-US" dirty="0" err="1" smtClean="0"/>
              <a:t>enostavno</a:t>
            </a:r>
            <a:r>
              <a:rPr lang="en-US" dirty="0" smtClean="0"/>
              <a:t> </a:t>
            </a:r>
            <a:r>
              <a:rPr lang="en-US" dirty="0" err="1" smtClean="0"/>
              <a:t>zadeve</a:t>
            </a:r>
            <a:r>
              <a:rPr lang="en-US" dirty="0" smtClean="0"/>
              <a:t> </a:t>
            </a:r>
            <a:r>
              <a:rPr lang="en-US" dirty="0" err="1" smtClean="0"/>
              <a:t>napisali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novo …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600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Dve</a:t>
            </a:r>
            <a:r>
              <a:rPr lang="en-US" dirty="0" smtClean="0"/>
              <a:t>  </a:t>
            </a:r>
            <a:r>
              <a:rPr lang="en-US" dirty="0" err="1" smtClean="0"/>
              <a:t>komponenti</a:t>
            </a:r>
            <a:endParaRPr lang="en-US" dirty="0" smtClean="0"/>
          </a:p>
          <a:p>
            <a:pPr lvl="1"/>
            <a:r>
              <a:rPr lang="sl-SI" dirty="0" smtClean="0"/>
              <a:t>kazalec na prvega</a:t>
            </a:r>
            <a:endParaRPr lang="en-US" dirty="0" smtClean="0"/>
          </a:p>
          <a:p>
            <a:pPr lvl="1"/>
            <a:r>
              <a:rPr lang="en-US" dirty="0" err="1" smtClean="0"/>
              <a:t>Podatek</a:t>
            </a:r>
            <a:r>
              <a:rPr lang="en-US" dirty="0" smtClean="0"/>
              <a:t> o </a:t>
            </a:r>
            <a:r>
              <a:rPr lang="en-US" dirty="0" err="1" smtClean="0"/>
              <a:t>številu</a:t>
            </a:r>
            <a:endParaRPr lang="sl-SI" dirty="0"/>
          </a:p>
        </p:txBody>
      </p:sp>
      <p:grpSp>
        <p:nvGrpSpPr>
          <p:cNvPr id="10" name="Group 9"/>
          <p:cNvGrpSpPr/>
          <p:nvPr/>
        </p:nvGrpSpPr>
        <p:grpSpPr>
          <a:xfrm>
            <a:off x="1981199" y="3347589"/>
            <a:ext cx="8377239" cy="1983791"/>
            <a:chOff x="1981199" y="3347589"/>
            <a:chExt cx="8377239" cy="198379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r="10594"/>
            <a:stretch/>
          </p:blipFill>
          <p:spPr>
            <a:xfrm>
              <a:off x="3299063" y="3347589"/>
              <a:ext cx="6753363" cy="1688738"/>
            </a:xfrm>
            <a:prstGeom prst="rect">
              <a:avLst/>
            </a:prstGeom>
          </p:spPr>
        </p:pic>
        <p:sp>
          <p:nvSpPr>
            <p:cNvPr id="5" name="Rounded Rectangle 4"/>
            <p:cNvSpPr/>
            <p:nvPr/>
          </p:nvSpPr>
          <p:spPr>
            <a:xfrm>
              <a:off x="2671763" y="4429125"/>
              <a:ext cx="1800225" cy="87153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81199" y="4294188"/>
              <a:ext cx="8143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mojVS</a:t>
              </a:r>
              <a:endParaRPr lang="sl-SI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893270" y="3600450"/>
              <a:ext cx="465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l-SI" sz="4000" dirty="0" smtClean="0"/>
                <a:t>¥</a:t>
              </a:r>
              <a:endParaRPr lang="sl-SI" sz="4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909456" y="4869715"/>
              <a:ext cx="13824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        </a:t>
              </a:r>
              <a:r>
                <a:rPr lang="en-US" sz="2400" dirty="0" err="1" smtClean="0"/>
                <a:t>stEl</a:t>
              </a:r>
              <a:endParaRPr lang="sl-SI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331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632</Words>
  <Application>Microsoft Office PowerPoint</Application>
  <PresentationFormat>Widescreen</PresentationFormat>
  <Paragraphs>152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Theme</vt:lpstr>
      <vt:lpstr>Verižni seznam</vt:lpstr>
      <vt:lpstr>Do sedaj</vt:lpstr>
      <vt:lpstr>Operacije ?</vt:lpstr>
      <vt:lpstr>Enostaven, enojno povezani seznam</vt:lpstr>
      <vt:lpstr>Kaj potrebujemo</vt:lpstr>
      <vt:lpstr>KODA</vt:lpstr>
      <vt:lpstr>Obrni</vt:lpstr>
      <vt:lpstr>Enostavni VZ z velikostjo</vt:lpstr>
      <vt:lpstr>Kaj potrebujemo</vt:lpstr>
      <vt:lpstr>KODA</vt:lpstr>
      <vt:lpstr>Pomanjklivosti Enojno povezanega VS</vt:lpstr>
      <vt:lpstr>Enojno povezani seznam z začetkom in koncem</vt:lpstr>
      <vt:lpstr>Kaj potrebujemo</vt:lpstr>
      <vt:lpstr>KODA</vt:lpstr>
      <vt:lpstr>Predstavitev sklada in vrste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Verižni seznam</dc:title>
  <dc:creator>Lokar, Matija</dc:creator>
  <cp:lastModifiedBy>Matija Lokar</cp:lastModifiedBy>
  <cp:revision>6</cp:revision>
  <dcterms:created xsi:type="dcterms:W3CDTF">2015-11-05T12:31:37Z</dcterms:created>
  <dcterms:modified xsi:type="dcterms:W3CDTF">2018-10-11T08:57:29Z</dcterms:modified>
</cp:coreProperties>
</file>