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78" r:id="rId4"/>
    <p:sldId id="279" r:id="rId5"/>
    <p:sldId id="280" r:id="rId6"/>
    <p:sldId id="281" r:id="rId7"/>
    <p:sldId id="258" r:id="rId8"/>
    <p:sldId id="268" r:id="rId9"/>
    <p:sldId id="28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Objektno</a:t>
            </a:r>
            <a:r>
              <a:rPr lang="en-US" dirty="0" smtClean="0"/>
              <a:t> </a:t>
            </a:r>
            <a:r>
              <a:rPr lang="en-US" dirty="0" err="1" smtClean="0"/>
              <a:t>programiranje</a:t>
            </a:r>
            <a:r>
              <a:rPr lang="en-US" dirty="0" smtClean="0"/>
              <a:t> v C#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753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5301" y="2677645"/>
            <a:ext cx="4927600" cy="2283824"/>
          </a:xfrm>
        </p:spPr>
        <p:txBody>
          <a:bodyPr>
            <a:noAutofit/>
          </a:bodyPr>
          <a:lstStyle/>
          <a:p>
            <a:r>
              <a:rPr lang="en-US" b="1" dirty="0" err="1" smtClean="0"/>
              <a:t>Smo</a:t>
            </a:r>
            <a:r>
              <a:rPr lang="en-US" b="1" dirty="0" smtClean="0"/>
              <a:t> </a:t>
            </a:r>
            <a:r>
              <a:rPr lang="en-US" b="1" dirty="0" err="1" smtClean="0"/>
              <a:t>dosegli</a:t>
            </a:r>
            <a:r>
              <a:rPr lang="en-US" b="1" dirty="0" smtClean="0"/>
              <a:t> </a:t>
            </a:r>
            <a:r>
              <a:rPr lang="en-US" b="1" dirty="0" err="1" smtClean="0"/>
              <a:t>enkapsulacijo</a:t>
            </a:r>
            <a:r>
              <a:rPr lang="en-US" b="1" dirty="0" smtClean="0"/>
              <a:t>? </a:t>
            </a:r>
          </a:p>
          <a:p>
            <a:endParaRPr lang="sl-SI" b="1" dirty="0" smtClean="0"/>
          </a:p>
          <a:p>
            <a:r>
              <a:rPr lang="en-US" b="1" dirty="0" err="1"/>
              <a:t>Poskusi</a:t>
            </a:r>
            <a:r>
              <a:rPr lang="en-US" b="1" dirty="0"/>
              <a:t> </a:t>
            </a:r>
            <a:r>
              <a:rPr lang="en-US" b="1" dirty="0" err="1"/>
              <a:t>neposrednega</a:t>
            </a:r>
            <a:r>
              <a:rPr lang="en-US" b="1" dirty="0"/>
              <a:t> </a:t>
            </a:r>
            <a:r>
              <a:rPr lang="en-US" b="1" dirty="0" err="1"/>
              <a:t>dostopa</a:t>
            </a:r>
            <a:r>
              <a:rPr lang="en-US" b="1" dirty="0"/>
              <a:t> do </a:t>
            </a:r>
            <a:r>
              <a:rPr lang="en-US" b="1" dirty="0" err="1"/>
              <a:t>podatkov</a:t>
            </a:r>
            <a:r>
              <a:rPr lang="en-US" b="1" dirty="0"/>
              <a:t>.</a:t>
            </a:r>
            <a:endParaRPr lang="sl-SI" b="1" dirty="0"/>
          </a:p>
          <a:p>
            <a:endParaRPr lang="en-US" b="1" dirty="0"/>
          </a:p>
          <a:p>
            <a:r>
              <a:rPr lang="en-US" b="1" dirty="0" smtClean="0"/>
              <a:t>Je </a:t>
            </a:r>
            <a:r>
              <a:rPr lang="en-US" b="1" dirty="0" err="1" smtClean="0"/>
              <a:t>možna</a:t>
            </a:r>
            <a:r>
              <a:rPr lang="en-US" b="1" dirty="0" smtClean="0"/>
              <a:t> </a:t>
            </a:r>
            <a:r>
              <a:rPr lang="en-US" b="1" dirty="0" err="1" smtClean="0"/>
              <a:t>sprememba</a:t>
            </a:r>
            <a:r>
              <a:rPr lang="en-US" b="1" dirty="0" smtClean="0"/>
              <a:t> </a:t>
            </a:r>
            <a:r>
              <a:rPr lang="en-US" b="1" dirty="0" err="1" smtClean="0"/>
              <a:t>hranjenja</a:t>
            </a:r>
            <a:r>
              <a:rPr lang="en-US" b="1" dirty="0" smtClean="0"/>
              <a:t> </a:t>
            </a:r>
            <a:r>
              <a:rPr lang="en-US" b="1" dirty="0" err="1" smtClean="0"/>
              <a:t>podatkov</a:t>
            </a:r>
            <a:r>
              <a:rPr lang="en-US" b="1" dirty="0" smtClean="0"/>
              <a:t>?</a:t>
            </a:r>
          </a:p>
          <a:p>
            <a:endParaRPr lang="en-US" b="1" dirty="0"/>
          </a:p>
          <a:p>
            <a:r>
              <a:rPr lang="en-US" b="1" dirty="0" smtClean="0"/>
              <a:t>Je </a:t>
            </a:r>
            <a:r>
              <a:rPr lang="en-US" b="1" dirty="0" err="1" smtClean="0"/>
              <a:t>objekt</a:t>
            </a:r>
            <a:r>
              <a:rPr lang="en-US" b="1" dirty="0" smtClean="0"/>
              <a:t> </a:t>
            </a:r>
            <a:r>
              <a:rPr lang="en-US" b="1" dirty="0" err="1" smtClean="0"/>
              <a:t>ves</a:t>
            </a:r>
            <a:r>
              <a:rPr lang="en-US" b="1" dirty="0" smtClean="0"/>
              <a:t> </a:t>
            </a:r>
            <a:r>
              <a:rPr lang="en-US" b="1" dirty="0" err="1" smtClean="0"/>
              <a:t>čas</a:t>
            </a:r>
            <a:r>
              <a:rPr lang="en-US" b="1" dirty="0" smtClean="0"/>
              <a:t> v "</a:t>
            </a:r>
            <a:r>
              <a:rPr lang="en-US" b="1" dirty="0" err="1" smtClean="0"/>
              <a:t>dovoljenem</a:t>
            </a:r>
            <a:r>
              <a:rPr lang="en-US" b="1" dirty="0" smtClean="0"/>
              <a:t>" </a:t>
            </a:r>
            <a:r>
              <a:rPr lang="en-US" b="1" dirty="0" err="1" smtClean="0"/>
              <a:t>stanju</a:t>
            </a:r>
            <a:r>
              <a:rPr lang="en-US" b="1" dirty="0" smtClean="0"/>
              <a:t>?</a:t>
            </a:r>
          </a:p>
          <a:p>
            <a:endParaRPr lang="en-US" b="1" dirty="0"/>
          </a:p>
          <a:p>
            <a:r>
              <a:rPr lang="en-US" b="1" dirty="0" err="1" smtClean="0"/>
              <a:t>Lahko</a:t>
            </a:r>
            <a:r>
              <a:rPr lang="en-US" b="1" dirty="0" smtClean="0"/>
              <a:t> </a:t>
            </a:r>
            <a:r>
              <a:rPr lang="en-US" b="1" dirty="0" err="1" smtClean="0"/>
              <a:t>podatke</a:t>
            </a:r>
            <a:r>
              <a:rPr lang="en-US" b="1" dirty="0" smtClean="0"/>
              <a:t> </a:t>
            </a:r>
            <a:r>
              <a:rPr lang="en-US" b="1" dirty="0" err="1" smtClean="0"/>
              <a:t>vnesemo</a:t>
            </a:r>
            <a:r>
              <a:rPr lang="en-US" b="1" dirty="0" smtClean="0"/>
              <a:t>/</a:t>
            </a:r>
            <a:r>
              <a:rPr lang="en-US" b="1" dirty="0" err="1" smtClean="0"/>
              <a:t>pridobimo</a:t>
            </a:r>
            <a:r>
              <a:rPr lang="en-US" b="1" dirty="0" smtClean="0"/>
              <a:t> v </a:t>
            </a:r>
            <a:r>
              <a:rPr lang="en-US" b="1" dirty="0" err="1" smtClean="0"/>
              <a:t>različnih</a:t>
            </a:r>
            <a:r>
              <a:rPr lang="en-US" b="1" dirty="0" smtClean="0"/>
              <a:t> </a:t>
            </a:r>
            <a:r>
              <a:rPr lang="en-US" b="1" dirty="0" err="1" smtClean="0"/>
              <a:t>oblikah</a:t>
            </a:r>
            <a:r>
              <a:rPr lang="en-US" b="1" dirty="0" smtClean="0"/>
              <a:t>?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80207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4668330" cy="167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prostorov za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podatk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metode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36554" y="3162300"/>
            <a:ext cx="5728445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4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2311400"/>
            <a:ext cx="9093200" cy="167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Pozdrav()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{ 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("OOP v vsako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lovensko vas!");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79254" y="5295900"/>
            <a:ext cx="5728445" cy="9990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mojObjekt.Pozdrav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8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Ulomek() // konstruktor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this.im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     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///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opisom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ulomka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string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return this.st + " / " + this.im;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Tvorba</a:t>
            </a:r>
            <a:r>
              <a:rPr lang="en-US" dirty="0" smtClean="0"/>
              <a:t> </a:t>
            </a:r>
            <a:r>
              <a:rPr lang="en-US" dirty="0" err="1" smtClean="0"/>
              <a:t>objektov</a:t>
            </a:r>
            <a:endParaRPr lang="en-US" dirty="0" smtClean="0"/>
          </a:p>
          <a:p>
            <a:r>
              <a:rPr lang="en-US" dirty="0" err="1" smtClean="0"/>
              <a:t>Spreminjanje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endParaRPr lang="en-US" dirty="0" smtClean="0"/>
          </a:p>
          <a:p>
            <a:r>
              <a:rPr lang="en-US" dirty="0" err="1" smtClean="0"/>
              <a:t>težave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3321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5097" y="439102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sl-SI" sz="2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Ulomek 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moj1;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Ulomek moj2 = </a:t>
            </a:r>
            <a:r>
              <a:rPr lang="sl-SI" sz="24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Ulomek();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moj1 = </a:t>
            </a:r>
            <a:r>
              <a:rPr lang="sl-SI" sz="2400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Ulomek();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moj1.Opis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moj1.st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= 3;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moj1.im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= 4;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moj1.Opis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moj2.im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moj1.st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+ 10;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moj2.Opis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sl-SI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moj1.im</a:t>
            </a:r>
            <a:r>
              <a:rPr lang="sl-SI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= 0;</a:t>
            </a:r>
          </a:p>
          <a:p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moj1.Opis</a:t>
            </a:r>
            <a:r>
              <a:rPr lang="sl-SI" sz="2400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  <a:endParaRPr lang="sl-SI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77948" y="5300870"/>
            <a:ext cx="4293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Kaj</a:t>
            </a:r>
            <a:r>
              <a:rPr lang="en-US" dirty="0" smtClean="0"/>
              <a:t> se </a:t>
            </a:r>
            <a:r>
              <a:rPr lang="en-US" dirty="0" err="1" smtClean="0"/>
              <a:t>zgodi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en-US" dirty="0" smtClean="0"/>
              <a:t> </a:t>
            </a:r>
            <a:r>
              <a:rPr lang="en-US" dirty="0" err="1" smtClean="0"/>
              <a:t>spremembi</a:t>
            </a:r>
            <a:r>
              <a:rPr lang="en-US" dirty="0" smtClean="0"/>
              <a:t> </a:t>
            </a:r>
            <a:r>
              <a:rPr lang="en-US" dirty="0" err="1" smtClean="0"/>
              <a:t>predstavitve</a:t>
            </a:r>
            <a:r>
              <a:rPr lang="en-US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11854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Enkapsulacija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Skrivanje</a:t>
            </a:r>
            <a:r>
              <a:rPr lang="en-US" dirty="0" smtClean="0"/>
              <a:t> </a:t>
            </a:r>
            <a:r>
              <a:rPr lang="en-US" dirty="0" err="1" smtClean="0"/>
              <a:t>predstavitve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Uporabnika</a:t>
            </a:r>
            <a:r>
              <a:rPr lang="en-US" dirty="0" smtClean="0"/>
              <a:t> ne </a:t>
            </a:r>
            <a:r>
              <a:rPr lang="en-US" dirty="0" err="1" smtClean="0"/>
              <a:t>zanima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so </a:t>
            </a:r>
            <a:r>
              <a:rPr lang="en-US" dirty="0" err="1" smtClean="0"/>
              <a:t>podatki</a:t>
            </a:r>
            <a:r>
              <a:rPr lang="en-US" dirty="0" smtClean="0"/>
              <a:t> o </a:t>
            </a:r>
            <a:r>
              <a:rPr lang="en-US" dirty="0" err="1" smtClean="0"/>
              <a:t>objektu</a:t>
            </a:r>
            <a:r>
              <a:rPr lang="en-US" dirty="0" smtClean="0"/>
              <a:t> </a:t>
            </a:r>
            <a:r>
              <a:rPr lang="en-US" dirty="0" err="1" smtClean="0"/>
              <a:t>interno</a:t>
            </a:r>
            <a:r>
              <a:rPr lang="en-US" dirty="0" smtClean="0"/>
              <a:t> </a:t>
            </a:r>
            <a:r>
              <a:rPr lang="en-US" dirty="0" err="1" smtClean="0"/>
              <a:t>shranjeni</a:t>
            </a:r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 err="1" smtClean="0"/>
              <a:t>podatkov</a:t>
            </a:r>
            <a:r>
              <a:rPr lang="en-US" dirty="0" smtClean="0"/>
              <a:t> </a:t>
            </a:r>
            <a:r>
              <a:rPr lang="en-US" dirty="0" err="1" smtClean="0"/>
              <a:t>dostopamo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endParaRPr lang="en-US" dirty="0" smtClean="0"/>
          </a:p>
          <a:p>
            <a:pPr lvl="1"/>
            <a:r>
              <a:rPr lang="en-US" dirty="0" smtClean="0"/>
              <a:t>Get/set </a:t>
            </a:r>
            <a:r>
              <a:rPr lang="en-US" dirty="0" err="1" smtClean="0"/>
              <a:t>metode</a:t>
            </a:r>
            <a:endParaRPr lang="en-US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50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Ulomek() // konstruktor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 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this.st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this.im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     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 return this.st; }</a:t>
            </a:r>
          </a:p>
          <a:p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PovejIm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 return this.st;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NastaviIm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if 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throw new Exception("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ne more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0!")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this.im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     this.st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///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opisom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ulomka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return this.st + " / " + this.im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8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774" y="150821"/>
            <a:ext cx="1204622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UlomekNov</a:t>
            </a:r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>
                <a:solidFill>
                  <a:srgbClr val="008000"/>
                </a:solidFill>
                <a:latin typeface="Consolas" panose="020B0609020204030204" pitchFamily="49" charset="0"/>
              </a:rPr>
              <a:t>// kje hranimo podatke</a:t>
            </a:r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podatki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[2];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UlomekNov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r>
              <a:rPr lang="sl-SI" sz="1400" dirty="0">
                <a:solidFill>
                  <a:srgbClr val="008000"/>
                </a:solidFill>
                <a:latin typeface="Consolas" panose="020B0609020204030204" pitchFamily="49" charset="0"/>
              </a:rPr>
              <a:t>// konstruktor</a:t>
            </a:r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.NastaviSt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(1);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.NastaviIm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(2);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PovejSt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.podatki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[0]; }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PovejIm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.podatki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[1]; }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NastaviIm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kol)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kol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== 0)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Imenovalec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ne more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biti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0!"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.podatki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[1] = kol;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NastaviSt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kol)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{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.podatki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[0] = kol; }</a:t>
            </a:r>
          </a:p>
          <a:p>
            <a:endParaRPr lang="sl-SI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Opis</a:t>
            </a:r>
            <a:r>
              <a:rPr lang="sl-SI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        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.PovejSt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() + </a:t>
            </a:r>
            <a:r>
              <a:rPr lang="sl-SI" sz="1400" dirty="0">
                <a:solidFill>
                  <a:srgbClr val="A31515"/>
                </a:solidFill>
                <a:latin typeface="Consolas" panose="020B0609020204030204" pitchFamily="49" charset="0"/>
              </a:rPr>
              <a:t>" / "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.PovejIm</a:t>
            </a:r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sl-SI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9033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201</TotalTime>
  <Words>510</Words>
  <Application>Microsoft Office PowerPoint</Application>
  <PresentationFormat>Widescreen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Consolas</vt:lpstr>
      <vt:lpstr>Courier New</vt:lpstr>
      <vt:lpstr>Wingdings 3</vt:lpstr>
      <vt:lpstr>Ion Boardroom</vt:lpstr>
      <vt:lpstr>Objektno programiranje v C#</vt:lpstr>
      <vt:lpstr>Primer</vt:lpstr>
      <vt:lpstr>Primer</vt:lpstr>
      <vt:lpstr>PowerPoint Presentation</vt:lpstr>
      <vt:lpstr>DEMO</vt:lpstr>
      <vt:lpstr>PowerPoint Presentation</vt:lpstr>
      <vt:lpstr>Enkapsulacija</vt:lpstr>
      <vt:lpstr>PowerPoint Presentation</vt:lpstr>
      <vt:lpstr>PowerPoint Presentation</vt:lpstr>
      <vt:lpstr>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Objektno programiranje v C#</dc:title>
  <dc:creator>Matija Lokar</dc:creator>
  <cp:lastModifiedBy>Matija Lokar</cp:lastModifiedBy>
  <cp:revision>20</cp:revision>
  <dcterms:created xsi:type="dcterms:W3CDTF">2018-10-27T12:42:25Z</dcterms:created>
  <dcterms:modified xsi:type="dcterms:W3CDTF">2020-03-23T09:14:16Z</dcterms:modified>
</cp:coreProperties>
</file>