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5078DDCC-8029-41D0-8335-5697B09BEB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7DA7883-175B-49C2-A97E-1FCAE49E10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430A2-9559-44F3-90CE-1610A529DE6F}" type="datetimeFigureOut">
              <a:rPr lang="en-SI" smtClean="0"/>
              <a:t>16/11/2021</a:t>
            </a:fld>
            <a:endParaRPr lang="en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6B93CEE-488B-402C-AF56-28F3BA5ADA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76C1951-935B-4429-99B9-F4CF50F3F0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7D156-6E10-4835-B5AE-A54EF6F8458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249346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EEB67-2474-4EEF-96E7-C39C702283F1}" type="datetimeFigureOut">
              <a:rPr lang="en-SI" smtClean="0"/>
              <a:t>16/11/2021</a:t>
            </a:fld>
            <a:endParaRPr lang="en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2D690-61DF-49A3-B648-66DA703A9EE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99184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2447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7932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881159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76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77570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67332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65765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64435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6969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4235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89284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492338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35483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1612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558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548384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16/11/2021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449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SI"/>
              <a:t>16/11/2021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4CAFC-80F4-4DAA-B457-4EC3ADF37BE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94520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com/trick-the-interviwer/rotting-oranges-e09ca22f6e24" TargetMode="External"/><Relationship Id="rId2" Type="http://schemas.openxmlformats.org/officeDocument/2006/relationships/hyperlink" Target="https://www.geeksforgeeks.org/minimum-time-required-so-that-all-oranges-become-rott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255F04-61A4-4B16-B414-BA80209CA9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Kako hitro bodo zgnile vse pomaranče?</a:t>
            </a:r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870DF7D-C000-4690-B884-43AAF5F5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z="1100" dirty="0">
                <a:solidFill>
                  <a:schemeClr val="bg1">
                    <a:lumMod val="50000"/>
                  </a:schemeClr>
                </a:solidFill>
              </a:rPr>
              <a:t>Klavdija Koren</a:t>
            </a:r>
            <a:endParaRPr lang="en-SI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09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A065C8-E7E7-4B8B-8C30-DB31B7538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PROBLEM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2F62697-3392-4CBC-9593-09FC833C9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543" y="2810662"/>
            <a:ext cx="9613861" cy="634694"/>
          </a:xfrm>
        </p:spPr>
        <p:txBody>
          <a:bodyPr/>
          <a:lstStyle/>
          <a:p>
            <a:r>
              <a:rPr lang="sl-SI" dirty="0"/>
              <a:t>celica v matriki</a:t>
            </a:r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239E8A2-7E82-49F4-890E-76E6BC8BE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383" y="6254240"/>
            <a:ext cx="6870660" cy="365125"/>
          </a:xfrm>
        </p:spPr>
        <p:txBody>
          <a:bodyPr/>
          <a:lstStyle/>
          <a:p>
            <a:r>
              <a:rPr lang="sl-SI" dirty="0"/>
              <a:t>Klavdija Koren</a:t>
            </a:r>
            <a:endParaRPr lang="en-SI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A4F74B4E-58D8-4DCB-B74D-C0A7BCC212F8}"/>
              </a:ext>
            </a:extLst>
          </p:cNvPr>
          <p:cNvSpPr txBox="1"/>
          <p:nvPr/>
        </p:nvSpPr>
        <p:spPr>
          <a:xfrm>
            <a:off x="3922644" y="2694544"/>
            <a:ext cx="1245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prazna (0)</a:t>
            </a:r>
            <a:endParaRPr lang="en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8396B4F-4327-4CC5-B0DD-319ABD57A1AC}"/>
              </a:ext>
            </a:extLst>
          </p:cNvPr>
          <p:cNvSpPr txBox="1"/>
          <p:nvPr/>
        </p:nvSpPr>
        <p:spPr>
          <a:xfrm>
            <a:off x="3922644" y="3236881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pomaranča</a:t>
            </a:r>
          </a:p>
        </p:txBody>
      </p:sp>
      <p:cxnSp>
        <p:nvCxnSpPr>
          <p:cNvPr id="9" name="Raven puščični povezovalnik 8">
            <a:extLst>
              <a:ext uri="{FF2B5EF4-FFF2-40B4-BE49-F238E27FC236}">
                <a16:creationId xmlns:a16="http://schemas.microsoft.com/office/drawing/2014/main" id="{3D8F24E9-2096-4052-87C4-4C75633B6D99}"/>
              </a:ext>
            </a:extLst>
          </p:cNvPr>
          <p:cNvCxnSpPr/>
          <p:nvPr/>
        </p:nvCxnSpPr>
        <p:spPr>
          <a:xfrm flipV="1">
            <a:off x="3246783" y="2879210"/>
            <a:ext cx="675861" cy="92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FA305E31-76F9-4D66-B589-1CDD7D7841DE}"/>
              </a:ext>
            </a:extLst>
          </p:cNvPr>
          <p:cNvCxnSpPr/>
          <p:nvPr/>
        </p:nvCxnSpPr>
        <p:spPr>
          <a:xfrm>
            <a:off x="3246783" y="3063876"/>
            <a:ext cx="675861" cy="3651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25E5AF6-7921-44A5-B38A-8C78796FE0E7}"/>
              </a:ext>
            </a:extLst>
          </p:cNvPr>
          <p:cNvSpPr txBox="1"/>
          <p:nvPr/>
        </p:nvSpPr>
        <p:spPr>
          <a:xfrm>
            <a:off x="5690429" y="2971543"/>
            <a:ext cx="1187449" cy="368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sveža (1)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C993FF83-8047-4A56-9D22-B6578A9E5A20}"/>
              </a:ext>
            </a:extLst>
          </p:cNvPr>
          <p:cNvSpPr txBox="1"/>
          <p:nvPr/>
        </p:nvSpPr>
        <p:spPr>
          <a:xfrm>
            <a:off x="5690429" y="3525541"/>
            <a:ext cx="122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gnila (2)</a:t>
            </a:r>
            <a:endParaRPr lang="en-SI" dirty="0"/>
          </a:p>
        </p:txBody>
      </p:sp>
      <p:cxnSp>
        <p:nvCxnSpPr>
          <p:cNvPr id="15" name="Raven puščični povezovalnik 14">
            <a:extLst>
              <a:ext uri="{FF2B5EF4-FFF2-40B4-BE49-F238E27FC236}">
                <a16:creationId xmlns:a16="http://schemas.microsoft.com/office/drawing/2014/main" id="{D99FF659-A1C7-4E3C-872E-D4C3CB317E37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 flipV="1">
            <a:off x="5287618" y="3155546"/>
            <a:ext cx="402811" cy="266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0CCBAFB5-A9F3-45BC-8011-B37F988A88B9}"/>
              </a:ext>
            </a:extLst>
          </p:cNvPr>
          <p:cNvCxnSpPr>
            <a:cxnSpLocks/>
          </p:cNvCxnSpPr>
          <p:nvPr/>
        </p:nvCxnSpPr>
        <p:spPr>
          <a:xfrm>
            <a:off x="5287618" y="3531858"/>
            <a:ext cx="402811" cy="173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B51C154A-19DB-4317-A132-83F5278DAC98}"/>
              </a:ext>
            </a:extLst>
          </p:cNvPr>
          <p:cNvSpPr txBox="1"/>
          <p:nvPr/>
        </p:nvSpPr>
        <p:spPr>
          <a:xfrm>
            <a:off x="732542" y="5189823"/>
            <a:ext cx="9613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zanima nas kako hitro bodo zgnile vse pomaranče v košari, če je le to možno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99B4E52-21FE-4311-8930-6372F7037225}"/>
              </a:ext>
            </a:extLst>
          </p:cNvPr>
          <p:cNvSpPr txBox="1"/>
          <p:nvPr/>
        </p:nvSpPr>
        <p:spPr>
          <a:xfrm>
            <a:off x="5791200" y="23456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890AF8AF-2C1F-41C9-8F47-6218EA09745D}"/>
              </a:ext>
            </a:extLst>
          </p:cNvPr>
          <p:cNvSpPr txBox="1"/>
          <p:nvPr/>
        </p:nvSpPr>
        <p:spPr>
          <a:xfrm>
            <a:off x="732543" y="227976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m * n matrika (košara)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6E255925-8549-46E1-A3CE-A50C11DD028B}"/>
              </a:ext>
            </a:extLst>
          </p:cNvPr>
          <p:cNvSpPr txBox="1"/>
          <p:nvPr/>
        </p:nvSpPr>
        <p:spPr>
          <a:xfrm>
            <a:off x="697246" y="3892100"/>
            <a:ext cx="93611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sveže pomaranče zgnijejo, če imajo gnilo pomarančo za sosedo (gledamo le sosede levo, desno, gor in dol)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6721CE2-3866-4523-824D-2DDEBFAC2BCF}"/>
              </a:ext>
            </a:extLst>
          </p:cNvPr>
          <p:cNvSpPr txBox="1"/>
          <p:nvPr/>
        </p:nvSpPr>
        <p:spPr>
          <a:xfrm>
            <a:off x="732543" y="472185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lahko imamo izolirane pomaranče</a:t>
            </a:r>
          </a:p>
        </p:txBody>
      </p:sp>
    </p:spTree>
    <p:extLst>
      <p:ext uri="{BB962C8B-B14F-4D97-AF65-F5344CB8AC3E}">
        <p14:creationId xmlns:p14="http://schemas.microsoft.com/office/powerpoint/2010/main" val="132533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12" grpId="0"/>
      <p:bldP spid="13" grpId="0"/>
      <p:bldP spid="19" grpId="0"/>
      <p:bldP spid="30" grpId="0"/>
      <p:bldP spid="32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0CD859-F847-4E16-B130-0317F976F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 (1. korak)</a:t>
            </a:r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3333FBF-5B68-4E7C-BF05-F7C895D2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747" y="6254240"/>
            <a:ext cx="6870660" cy="365125"/>
          </a:xfrm>
        </p:spPr>
        <p:txBody>
          <a:bodyPr/>
          <a:lstStyle/>
          <a:p>
            <a:r>
              <a:rPr lang="sl-SI" dirty="0"/>
              <a:t>Klavdija Koren</a:t>
            </a:r>
            <a:endParaRPr lang="en-SI" dirty="0"/>
          </a:p>
        </p:txBody>
      </p:sp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F985AD17-5A79-45D4-B056-FE09E0156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530" y="2151812"/>
            <a:ext cx="7396622" cy="3677833"/>
          </a:xfrm>
        </p:spPr>
      </p:pic>
    </p:spTree>
    <p:extLst>
      <p:ext uri="{BB962C8B-B14F-4D97-AF65-F5344CB8AC3E}">
        <p14:creationId xmlns:p14="http://schemas.microsoft.com/office/powerpoint/2010/main" val="300331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2FF1E4-AACC-4916-8547-F38A7F8A3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 (2. korak)</a:t>
            </a:r>
            <a:endParaRPr lang="en-SI" dirty="0"/>
          </a:p>
        </p:txBody>
      </p:sp>
      <p:pic>
        <p:nvPicPr>
          <p:cNvPr id="6" name="Označba mesta vsebine 5">
            <a:extLst>
              <a:ext uri="{FF2B5EF4-FFF2-40B4-BE49-F238E27FC236}">
                <a16:creationId xmlns:a16="http://schemas.microsoft.com/office/drawing/2014/main" id="{B9CD4F4C-E069-4F72-8B96-C208FD8A51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713" y="2191026"/>
            <a:ext cx="7607075" cy="3598863"/>
          </a:xfrm>
        </p:spPr>
      </p:pic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57E8D09-9E19-4757-BC22-E211A88E1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6252" y="6267493"/>
            <a:ext cx="6870660" cy="365125"/>
          </a:xfrm>
        </p:spPr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628419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DE4E0B-CF7C-49A6-8042-32839974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IDEJA 1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65E6BB-09A9-418D-8AF2-55C6C8504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59336"/>
          </a:xfrm>
        </p:spPr>
        <p:txBody>
          <a:bodyPr/>
          <a:lstStyle/>
          <a:p>
            <a:r>
              <a:rPr lang="sl-SI" dirty="0"/>
              <a:t>pregledamo vsako celico matrike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7AE2070-D687-427E-9FB7-4F6F75BE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495" y="6256333"/>
            <a:ext cx="6870660" cy="365125"/>
          </a:xfrm>
        </p:spPr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12ACB339-C0EA-459F-9669-6438F7734832}"/>
              </a:ext>
            </a:extLst>
          </p:cNvPr>
          <p:cNvSpPr txBox="1"/>
          <p:nvPr/>
        </p:nvSpPr>
        <p:spPr>
          <a:xfrm>
            <a:off x="680320" y="3717210"/>
            <a:ext cx="75625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pogledamo, če je ostala kakšna sveža pomaranča</a:t>
            </a:r>
            <a:endParaRPr lang="en-SI" sz="2400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2081CF02-A3C9-4A6B-B4B5-B43C0CF5CC84}"/>
              </a:ext>
            </a:extLst>
          </p:cNvPr>
          <p:cNvSpPr txBox="1"/>
          <p:nvPr/>
        </p:nvSpPr>
        <p:spPr>
          <a:xfrm>
            <a:off x="680321" y="3255545"/>
            <a:ext cx="8821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zanko zaključimo, ko ne naredimo več nobene spremembe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363D727-3EA6-4FC2-B692-F0AA6D33B2BB}"/>
              </a:ext>
            </a:extLst>
          </p:cNvPr>
          <p:cNvSpPr txBox="1"/>
          <p:nvPr/>
        </p:nvSpPr>
        <p:spPr>
          <a:xfrm>
            <a:off x="680321" y="2796209"/>
            <a:ext cx="7893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ko pridemo do gnile pomaranče, razširimo na sosede</a:t>
            </a:r>
          </a:p>
        </p:txBody>
      </p:sp>
    </p:spTree>
    <p:extLst>
      <p:ext uri="{BB962C8B-B14F-4D97-AF65-F5344CB8AC3E}">
        <p14:creationId xmlns:p14="http://schemas.microsoft.com/office/powerpoint/2010/main" val="291835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2907CB-6BE8-4319-9C49-85D5BB5C4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IDEJA 2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A53BB46-4825-4EA8-AE94-AC46DFD16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6032"/>
          </a:xfrm>
        </p:spPr>
        <p:txBody>
          <a:bodyPr>
            <a:normAutofit/>
          </a:bodyPr>
          <a:lstStyle/>
          <a:p>
            <a:r>
              <a:rPr lang="sl-SI" dirty="0"/>
              <a:t>pomagamo si z vrsto 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6FBF03A-AA09-4D2E-ACBA-985BB2A98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9991" y="6256333"/>
            <a:ext cx="6870660" cy="365125"/>
          </a:xfrm>
        </p:spPr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857CA128-E367-4990-9BBA-BD8A219F6BAC}"/>
              </a:ext>
            </a:extLst>
          </p:cNvPr>
          <p:cNvSpPr txBox="1"/>
          <p:nvPr/>
        </p:nvSpPr>
        <p:spPr>
          <a:xfrm>
            <a:off x="680319" y="4107107"/>
            <a:ext cx="854319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po eno gnilo pomarančo jemljemo iz vrste ter na konec dodajamo sosede, ki bodo tudi zgnile (manjšamo število svežih pomaranč)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0DE022B-D8BD-49D5-9EE5-2BD97FC4C36F}"/>
              </a:ext>
            </a:extLst>
          </p:cNvPr>
          <p:cNvSpPr txBox="1"/>
          <p:nvPr/>
        </p:nvSpPr>
        <p:spPr>
          <a:xfrm>
            <a:off x="680319" y="3650596"/>
            <a:ext cx="8198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na konec vrste dodamo mejni element z indeksi (-1, -1)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7E55005E-2D6D-4FEE-A13E-02BCBEC55822}"/>
              </a:ext>
            </a:extLst>
          </p:cNvPr>
          <p:cNvSpPr txBox="1"/>
          <p:nvPr/>
        </p:nvSpPr>
        <p:spPr>
          <a:xfrm>
            <a:off x="680319" y="3194085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preštejemo sveže pomaranče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A8003AD-D8E4-44B8-AFFA-A41235E6D449}"/>
              </a:ext>
            </a:extLst>
          </p:cNvPr>
          <p:cNvSpPr txBox="1"/>
          <p:nvPr/>
        </p:nvSpPr>
        <p:spPr>
          <a:xfrm>
            <a:off x="680320" y="2767751"/>
            <a:ext cx="74035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v prazno vrsto vstavimo indekse gnilih pomaranč</a:t>
            </a:r>
          </a:p>
        </p:txBody>
      </p:sp>
    </p:spTree>
    <p:extLst>
      <p:ext uri="{BB962C8B-B14F-4D97-AF65-F5344CB8AC3E}">
        <p14:creationId xmlns:p14="http://schemas.microsoft.com/office/powerpoint/2010/main" val="342915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0432D7-D74A-4E01-B86E-80DA87DD5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IDEJA 2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20F405E-EC39-4B35-8D32-26B1F9E5C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1235"/>
          </a:xfrm>
        </p:spPr>
        <p:txBody>
          <a:bodyPr>
            <a:normAutofit lnSpcReduction="10000"/>
          </a:bodyPr>
          <a:lstStyle/>
          <a:p>
            <a:r>
              <a:rPr lang="sl-SI" dirty="0"/>
              <a:t>ko iz vrste vzamemo mejni element, ga damo spet na konec</a:t>
            </a:r>
          </a:p>
          <a:p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BE41B83-EE1D-47B2-9D68-38A11420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747" y="6256333"/>
            <a:ext cx="6870660" cy="365125"/>
          </a:xfrm>
        </p:spPr>
        <p:txBody>
          <a:bodyPr/>
          <a:lstStyle/>
          <a:p>
            <a:r>
              <a:rPr lang="sl-SI" dirty="0"/>
              <a:t>Klavdija Koren</a:t>
            </a:r>
            <a:endParaRPr lang="en-SI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E3EC65CD-A07D-4CF7-9936-2FC613E4CC5B}"/>
              </a:ext>
            </a:extLst>
          </p:cNvPr>
          <p:cNvSpPr txBox="1"/>
          <p:nvPr/>
        </p:nvSpPr>
        <p:spPr>
          <a:xfrm>
            <a:off x="680319" y="3725898"/>
            <a:ext cx="9020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preverimo ali je število svežih pomaranč enako 0 oz. so zgnile vse pomaranče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A6D8F4A-88D3-47FB-90ED-8AF82A05E856}"/>
              </a:ext>
            </a:extLst>
          </p:cNvPr>
          <p:cNvSpPr txBox="1"/>
          <p:nvPr/>
        </p:nvSpPr>
        <p:spPr>
          <a:xfrm>
            <a:off x="680319" y="3264233"/>
            <a:ext cx="80263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zanko ustavimo, če je v vrsti samo še mejni element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62E226E-2D8A-46A5-A396-9C49DB8822FA}"/>
              </a:ext>
            </a:extLst>
          </p:cNvPr>
          <p:cNvSpPr txBox="1"/>
          <p:nvPr/>
        </p:nvSpPr>
        <p:spPr>
          <a:xfrm>
            <a:off x="680320" y="2802568"/>
            <a:ext cx="74035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/>
              <a:t>štejemo kolikokrat smo prestavili mejni element</a:t>
            </a:r>
          </a:p>
        </p:txBody>
      </p:sp>
    </p:spTree>
    <p:extLst>
      <p:ext uri="{BB962C8B-B14F-4D97-AF65-F5344CB8AC3E}">
        <p14:creationId xmlns:p14="http://schemas.microsoft.com/office/powerpoint/2010/main" val="29332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353B17-7411-4F48-9ABE-602F4E73E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</a:t>
            </a:r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53A9466-6DD0-4D6A-8016-E178026E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2999" y="6298884"/>
            <a:ext cx="6870660" cy="365125"/>
          </a:xfrm>
        </p:spPr>
        <p:txBody>
          <a:bodyPr/>
          <a:lstStyle/>
          <a:p>
            <a:r>
              <a:rPr lang="sl-SI" dirty="0"/>
              <a:t>Klavdija Koren</a:t>
            </a:r>
            <a:endParaRPr lang="en-SI" dirty="0"/>
          </a:p>
        </p:txBody>
      </p:sp>
      <p:pic>
        <p:nvPicPr>
          <p:cNvPr id="5" name="Označba mesta vsebine 9">
            <a:extLst>
              <a:ext uri="{FF2B5EF4-FFF2-40B4-BE49-F238E27FC236}">
                <a16:creationId xmlns:a16="http://schemas.microsoft.com/office/drawing/2014/main" id="{B3991A7A-622C-43E3-BC3D-D0CAD127D5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239" y="2226890"/>
            <a:ext cx="7459902" cy="3709298"/>
          </a:xfr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6E4F674-E576-4275-9A41-90FB6B3ADDBF}"/>
              </a:ext>
            </a:extLst>
          </p:cNvPr>
          <p:cNvSpPr txBox="1"/>
          <p:nvPr/>
        </p:nvSpPr>
        <p:spPr>
          <a:xfrm>
            <a:off x="2027582" y="2955235"/>
            <a:ext cx="38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A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8D404789-A414-4B56-AFE3-712CCF64D8E9}"/>
              </a:ext>
            </a:extLst>
          </p:cNvPr>
          <p:cNvSpPr txBox="1"/>
          <p:nvPr/>
        </p:nvSpPr>
        <p:spPr>
          <a:xfrm>
            <a:off x="3678329" y="3944537"/>
            <a:ext cx="32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B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61A481E-3473-4B93-91A1-124E8A84D947}"/>
              </a:ext>
            </a:extLst>
          </p:cNvPr>
          <p:cNvSpPr txBox="1"/>
          <p:nvPr/>
        </p:nvSpPr>
        <p:spPr>
          <a:xfrm>
            <a:off x="2862469" y="4969565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C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185BA49-0EB4-4358-9555-B3295F9D585C}"/>
              </a:ext>
            </a:extLst>
          </p:cNvPr>
          <p:cNvSpPr txBox="1"/>
          <p:nvPr/>
        </p:nvSpPr>
        <p:spPr>
          <a:xfrm>
            <a:off x="6983896" y="2954711"/>
            <a:ext cx="38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D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0FE0C5A4-9B23-4225-BD7F-5D769F2F3D00}"/>
              </a:ext>
            </a:extLst>
          </p:cNvPr>
          <p:cNvSpPr txBox="1"/>
          <p:nvPr/>
        </p:nvSpPr>
        <p:spPr>
          <a:xfrm>
            <a:off x="6983896" y="3944537"/>
            <a:ext cx="4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E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5A629E9-8F19-4AC2-A8CF-F6A81D3DFCB8}"/>
              </a:ext>
            </a:extLst>
          </p:cNvPr>
          <p:cNvSpPr txBox="1"/>
          <p:nvPr/>
        </p:nvSpPr>
        <p:spPr>
          <a:xfrm>
            <a:off x="7735769" y="2980692"/>
            <a:ext cx="612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F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53968F9-9024-418D-88D7-D2279379821F}"/>
              </a:ext>
            </a:extLst>
          </p:cNvPr>
          <p:cNvSpPr txBox="1"/>
          <p:nvPr/>
        </p:nvSpPr>
        <p:spPr>
          <a:xfrm>
            <a:off x="6096000" y="4940363"/>
            <a:ext cx="397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</a:rPr>
              <a:t>G</a:t>
            </a:r>
            <a:endParaRPr lang="en-SI" dirty="0">
              <a:solidFill>
                <a:schemeClr val="bg1"/>
              </a:solidFill>
            </a:endParaRP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9EE6595-28FB-45D2-B5AB-3EA94C298E47}"/>
              </a:ext>
            </a:extLst>
          </p:cNvPr>
          <p:cNvSpPr txBox="1"/>
          <p:nvPr/>
        </p:nvSpPr>
        <p:spPr>
          <a:xfrm>
            <a:off x="2587255" y="6031516"/>
            <a:ext cx="218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Vrsta: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BEB54DE-99F8-47E8-BB2B-D178647D4B72}"/>
              </a:ext>
            </a:extLst>
          </p:cNvPr>
          <p:cNvSpPr txBox="1"/>
          <p:nvPr/>
        </p:nvSpPr>
        <p:spPr>
          <a:xfrm>
            <a:off x="3393714" y="604338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 </a:t>
            </a:r>
            <a:endParaRPr lang="en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5B8DF92-9128-43F4-AC10-1ABA073DD014}"/>
              </a:ext>
            </a:extLst>
          </p:cNvPr>
          <p:cNvSpPr txBox="1"/>
          <p:nvPr/>
        </p:nvSpPr>
        <p:spPr>
          <a:xfrm>
            <a:off x="3678329" y="6043380"/>
            <a:ext cx="31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B</a:t>
            </a:r>
            <a:endParaRPr lang="en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D903990-0DF1-4BBD-9BAC-026B6315E39C}"/>
              </a:ext>
            </a:extLst>
          </p:cNvPr>
          <p:cNvSpPr txBox="1"/>
          <p:nvPr/>
        </p:nvSpPr>
        <p:spPr>
          <a:xfrm>
            <a:off x="3983129" y="6043380"/>
            <a:ext cx="497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C</a:t>
            </a:r>
            <a:endParaRPr lang="en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6DD74B6-9760-4F80-A2D1-BDAAFFD98720}"/>
              </a:ext>
            </a:extLst>
          </p:cNvPr>
          <p:cNvSpPr txBox="1"/>
          <p:nvPr/>
        </p:nvSpPr>
        <p:spPr>
          <a:xfrm>
            <a:off x="4256419" y="6027309"/>
            <a:ext cx="497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|</a:t>
            </a:r>
            <a:endParaRPr lang="en-SI" dirty="0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BA22091-6252-47DE-81B8-D078E815489A}"/>
              </a:ext>
            </a:extLst>
          </p:cNvPr>
          <p:cNvSpPr txBox="1"/>
          <p:nvPr/>
        </p:nvSpPr>
        <p:spPr>
          <a:xfrm>
            <a:off x="4530775" y="6039824"/>
            <a:ext cx="650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</a:t>
            </a:r>
            <a:endParaRPr lang="en-SI" dirty="0"/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79970B08-0DE9-47D2-B7B0-64F1AB46DEAA}"/>
              </a:ext>
            </a:extLst>
          </p:cNvPr>
          <p:cNvSpPr txBox="1"/>
          <p:nvPr/>
        </p:nvSpPr>
        <p:spPr>
          <a:xfrm>
            <a:off x="4812399" y="6038981"/>
            <a:ext cx="634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E</a:t>
            </a:r>
            <a:endParaRPr lang="en-SI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FFF062F-36C7-450B-A46B-939D8DD21B73}"/>
              </a:ext>
            </a:extLst>
          </p:cNvPr>
          <p:cNvSpPr txBox="1"/>
          <p:nvPr/>
        </p:nvSpPr>
        <p:spPr>
          <a:xfrm>
            <a:off x="5070648" y="60315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F</a:t>
            </a:r>
            <a:endParaRPr lang="en-SI" dirty="0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26A65997-DD2D-43CB-A6FE-B84B9884DD4E}"/>
              </a:ext>
            </a:extLst>
          </p:cNvPr>
          <p:cNvSpPr txBox="1"/>
          <p:nvPr/>
        </p:nvSpPr>
        <p:spPr>
          <a:xfrm>
            <a:off x="5342252" y="6035196"/>
            <a:ext cx="410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G</a:t>
            </a:r>
            <a:endParaRPr lang="en-SI" dirty="0"/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E1996ED-BF6B-462F-931F-4E9DCCDFE2C1}"/>
              </a:ext>
            </a:extLst>
          </p:cNvPr>
          <p:cNvSpPr txBox="1"/>
          <p:nvPr/>
        </p:nvSpPr>
        <p:spPr>
          <a:xfrm>
            <a:off x="5607998" y="6027309"/>
            <a:ext cx="565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|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8629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4" grpId="1"/>
      <p:bldP spid="15" grpId="0"/>
      <p:bldP spid="15" grpId="1"/>
      <p:bldP spid="18" grpId="0"/>
      <p:bldP spid="18" grpId="1"/>
      <p:bldP spid="19" grpId="0"/>
      <p:bldP spid="19" grpId="1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8137D7-7C87-43C3-B532-AE3F4A3F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69CE9D-791D-4F5F-B9AC-39EE460E7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644715"/>
          </a:xfrm>
        </p:spPr>
        <p:txBody>
          <a:bodyPr/>
          <a:lstStyle/>
          <a:p>
            <a:r>
              <a:rPr lang="sl-SI" dirty="0">
                <a:hlinkClick r:id="rId2"/>
              </a:rPr>
              <a:t>https://www.geeksforgeeks.org/minimum-time-required-so-that-all-oranges-become-rotten/</a:t>
            </a:r>
            <a:endParaRPr lang="sl-SI" dirty="0"/>
          </a:p>
          <a:p>
            <a:r>
              <a:rPr lang="sl-SI" dirty="0">
                <a:hlinkClick r:id="rId3"/>
              </a:rPr>
              <a:t>https://medium.com/trick-the-interviwer/rotting-oranges-e09ca22f6e24</a:t>
            </a:r>
            <a:endParaRPr lang="sl-SI" dirty="0"/>
          </a:p>
          <a:p>
            <a:pPr marL="0" indent="0">
              <a:buNone/>
            </a:pPr>
            <a:endParaRPr lang="en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76D4752-007C-4116-AB7F-A29584CA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Klavdija Koren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1504001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329</TotalTime>
  <Words>272</Words>
  <Application>Microsoft Office PowerPoint</Application>
  <PresentationFormat>Širokozaslonsko</PresentationFormat>
  <Paragraphs>59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Berlin</vt:lpstr>
      <vt:lpstr>Kako hitro bodo zgnile vse pomaranče?</vt:lpstr>
      <vt:lpstr>PROBLEM</vt:lpstr>
      <vt:lpstr>PRIMER (1. korak)</vt:lpstr>
      <vt:lpstr>PRIMER (2. korak)</vt:lpstr>
      <vt:lpstr>IDEJA 1</vt:lpstr>
      <vt:lpstr>IDEJA 2</vt:lpstr>
      <vt:lpstr>IDEJA 2</vt:lpstr>
      <vt:lpstr>PRIMER</vt:lpstr>
      <vt:lpstr>VIRI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hitro bodo zgnile vse pomaranče?</dc:title>
  <dc:creator>Klavdija Koren</dc:creator>
  <cp:lastModifiedBy>Klavdija Koren</cp:lastModifiedBy>
  <cp:revision>1</cp:revision>
  <dcterms:created xsi:type="dcterms:W3CDTF">2021-11-16T16:02:34Z</dcterms:created>
  <dcterms:modified xsi:type="dcterms:W3CDTF">2021-11-16T21:32:08Z</dcterms:modified>
</cp:coreProperties>
</file>