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4" r:id="rId1"/>
  </p:sldMasterIdLst>
  <p:sldIdLst>
    <p:sldId id="256" r:id="rId2"/>
    <p:sldId id="258" r:id="rId3"/>
    <p:sldId id="271" r:id="rId4"/>
    <p:sldId id="266" r:id="rId5"/>
    <p:sldId id="257" r:id="rId6"/>
    <p:sldId id="268" r:id="rId7"/>
  </p:sldIdLst>
  <p:sldSz cx="9144000" cy="6858000" type="screen4x3"/>
  <p:notesSz cx="6781800" cy="9918700"/>
  <p:custDataLst>
    <p:tags r:id="rId8"/>
  </p:custDataLst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070" autoAdjust="0"/>
  </p:normalViewPr>
  <p:slideViewPr>
    <p:cSldViewPr>
      <p:cViewPr varScale="1">
        <p:scale>
          <a:sx n="123" d="100"/>
          <a:sy n="123" d="100"/>
        </p:scale>
        <p:origin x="120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90626" y="1346947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90626" y="4299697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90626" y="1484779"/>
            <a:ext cx="7667244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7236911" y="4068923"/>
            <a:ext cx="810678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47522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94550" y="4289334"/>
            <a:ext cx="895401" cy="640080"/>
          </a:xfrm>
        </p:spPr>
        <p:txBody>
          <a:bodyPr/>
          <a:lstStyle>
            <a:lvl1pPr>
              <a:defRPr sz="2800"/>
            </a:lvl1pPr>
          </a:lstStyle>
          <a:p>
            <a:pPr>
              <a:defRPr/>
            </a:pPr>
            <a:fld id="{109B49EE-7A7F-418B-B605-368ECE2AB396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3870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B71EF5-C635-4AA9-9546-74B98C179DA0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38114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6A2714-E737-4F81-93D7-7A8F2A6BCD11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53379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C95AA1-2439-40CD-BBC4-1447715C2FC6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16534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1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7031" y="6272785"/>
            <a:ext cx="4745736" cy="365125"/>
          </a:xfrm>
        </p:spPr>
        <p:txBody>
          <a:bodyPr/>
          <a:lstStyle/>
          <a:p>
            <a:pPr>
              <a:defRPr/>
            </a:pPr>
            <a:endParaRPr lang="sl-SI"/>
          </a:p>
        </p:txBody>
      </p:sp>
      <p:grpSp>
        <p:nvGrpSpPr>
          <p:cNvPr id="8" name="Group 7"/>
          <p:cNvGrpSpPr/>
          <p:nvPr/>
        </p:nvGrpSpPr>
        <p:grpSpPr>
          <a:xfrm>
            <a:off x="673049" y="2325848"/>
            <a:ext cx="810678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2776" y="2506133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pPr>
              <a:defRPr/>
            </a:pPr>
            <a:fld id="{7F7FC2C9-FFC6-4CCA-A893-4DC75426F985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56551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2386" y="2194560"/>
            <a:ext cx="356616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3168" y="2194560"/>
            <a:ext cx="356616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21537C-3142-4AC1-94FC-7BAEFA4F3ACE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17012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0100" y="2048256"/>
            <a:ext cx="356616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2386" y="2743200"/>
            <a:ext cx="356616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3168" y="2048256"/>
            <a:ext cx="356616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3168" y="2743200"/>
            <a:ext cx="356616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05B59A-64E7-450B-A74E-F7A85A493ACA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4075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0A091-06B3-47A4-B6E9-7F4F1C6D10F0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01830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7689C6-5365-40D1-AE0F-43A8D156C7DB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36129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8551294" y="6229681"/>
            <a:ext cx="3429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27491E-C3B5-47C7-9358-6EF55C664A42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04381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8551294" y="6229681"/>
            <a:ext cx="3429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21FA7F-702E-4DEC-83E7-886D4023DF9D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61619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2386" y="484632"/>
            <a:ext cx="75438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2386" y="2121408"/>
            <a:ext cx="75438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331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6102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8551294" y="6229681"/>
            <a:ext cx="3429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pPr>
              <a:defRPr/>
            </a:pPr>
            <a:fld id="{5A0B7FD0-47D8-4822-AD70-076CE157CD9D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96371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Matija.Lokar@fmf.uni-lj.si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sl-SI" sz="6000" dirty="0" smtClean="0">
                <a:latin typeface="Arial" charset="0"/>
              </a:rPr>
              <a:t>Programiranje 3</a:t>
            </a:r>
          </a:p>
        </p:txBody>
      </p:sp>
      <p:sp>
        <p:nvSpPr>
          <p:cNvPr id="614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sl-SI" dirty="0" smtClean="0">
                <a:latin typeface="Arial" charset="0"/>
              </a:rPr>
              <a:t>Praktična matematika</a:t>
            </a:r>
          </a:p>
          <a:p>
            <a:pPr eaLnBrk="1" hangingPunct="1"/>
            <a:endParaRPr lang="sl-SI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Kdo - predavatelj</a:t>
            </a:r>
          </a:p>
        </p:txBody>
      </p:sp>
      <p:sp>
        <p:nvSpPr>
          <p:cNvPr id="7171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</a:pPr>
            <a:r>
              <a:rPr lang="sl-SI" sz="1400" dirty="0" smtClean="0"/>
              <a:t>Matija Lokar</a:t>
            </a:r>
          </a:p>
          <a:p>
            <a:pPr eaLnBrk="1" hangingPunct="1">
              <a:lnSpc>
                <a:spcPct val="80000"/>
              </a:lnSpc>
            </a:pPr>
            <a:r>
              <a:rPr lang="sl-SI" sz="1400" dirty="0" err="1" smtClean="0">
                <a:hlinkClick r:id="rId2"/>
              </a:rPr>
              <a:t>Matija.Lokar@fmf.uni</a:t>
            </a:r>
            <a:r>
              <a:rPr lang="sl-SI" sz="1400" dirty="0" smtClean="0">
                <a:hlinkClick r:id="rId2"/>
              </a:rPr>
              <a:t>-</a:t>
            </a:r>
            <a:r>
              <a:rPr lang="sl-SI" sz="1400" dirty="0" err="1" smtClean="0">
                <a:hlinkClick r:id="rId2"/>
              </a:rPr>
              <a:t>lj.si</a:t>
            </a:r>
            <a:endParaRPr lang="sl-SI" sz="1400" dirty="0" smtClean="0"/>
          </a:p>
          <a:p>
            <a:pPr lvl="1" eaLnBrk="1" hangingPunct="1">
              <a:lnSpc>
                <a:spcPct val="80000"/>
              </a:lnSpc>
            </a:pPr>
            <a:r>
              <a:rPr lang="sl-SI" sz="1200" dirty="0" smtClean="0"/>
              <a:t>Vsebino določenih vprašanj in odgovorov objavljam (forum, spletne strani, na predavanjih, ...), če menim, da je koristno za  širšo populacijo</a:t>
            </a:r>
          </a:p>
          <a:p>
            <a:pPr lvl="2" eaLnBrk="1" hangingPunct="1">
              <a:lnSpc>
                <a:spcPct val="80000"/>
              </a:lnSpc>
            </a:pPr>
            <a:r>
              <a:rPr lang="sl-SI" sz="1100" dirty="0" smtClean="0"/>
              <a:t>Če menite, da del e-sporočila za to NI primeren (želite, da ostane zaseben), to v e-pošti posebej in jasno  označite</a:t>
            </a:r>
          </a:p>
          <a:p>
            <a:pPr eaLnBrk="1" hangingPunct="1">
              <a:lnSpc>
                <a:spcPct val="80000"/>
              </a:lnSpc>
            </a:pPr>
            <a:r>
              <a:rPr lang="sl-SI" sz="1400" dirty="0" smtClean="0"/>
              <a:t>Kabinet: 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200" dirty="0" smtClean="0"/>
              <a:t>Jadranska 21, V. nadstropje, soba 506</a:t>
            </a:r>
          </a:p>
          <a:p>
            <a:pPr eaLnBrk="1" hangingPunct="1">
              <a:lnSpc>
                <a:spcPct val="80000"/>
              </a:lnSpc>
            </a:pPr>
            <a:r>
              <a:rPr lang="sl-SI" sz="1400" dirty="0" smtClean="0"/>
              <a:t>Govorilne ure 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200" dirty="0" smtClean="0"/>
              <a:t>so po dogovoru </a:t>
            </a:r>
          </a:p>
          <a:p>
            <a:pPr lvl="2" eaLnBrk="1" hangingPunct="1">
              <a:lnSpc>
                <a:spcPct val="80000"/>
              </a:lnSpc>
            </a:pPr>
            <a:r>
              <a:rPr lang="sl-SI" sz="1100" dirty="0" smtClean="0"/>
              <a:t>po e-pošti  predlagate termin</a:t>
            </a:r>
          </a:p>
          <a:p>
            <a:pPr>
              <a:lnSpc>
                <a:spcPct val="80000"/>
              </a:lnSpc>
            </a:pPr>
            <a:r>
              <a:rPr lang="sl-SI" sz="1600" dirty="0" smtClean="0"/>
              <a:t>Načeloma </a:t>
            </a:r>
            <a:r>
              <a:rPr lang="sl-SI" sz="1600" dirty="0" smtClean="0"/>
              <a:t>se lahko domenimo karkoli, a pravočasno!</a:t>
            </a:r>
          </a:p>
          <a:p>
            <a:pPr lvl="2" eaLnBrk="1" hangingPunct="1">
              <a:lnSpc>
                <a:spcPct val="80000"/>
              </a:lnSpc>
            </a:pPr>
            <a:endParaRPr lang="sl-SI" sz="11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Namen predmeta</a:t>
            </a:r>
            <a:endParaRPr lang="en-US" smtClean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sl-SI" sz="2000" dirty="0" smtClean="0">
                <a:latin typeface="Arial" charset="0"/>
              </a:rPr>
              <a:t>Spoznali bomo postopke pri načrtovanju programske rešitve za obsežnejši problem, ki predvideva tudi ustrezen uporabniški vmesnik. </a:t>
            </a:r>
          </a:p>
          <a:p>
            <a:pPr eaLnBrk="1" hangingPunct="1"/>
            <a:r>
              <a:rPr lang="sl-SI" sz="2000" dirty="0" smtClean="0">
                <a:latin typeface="Arial" charset="0"/>
              </a:rPr>
              <a:t>Pri tem bomo uporabljali sodobna orodja (</a:t>
            </a:r>
            <a:r>
              <a:rPr lang="sl-SI" sz="2000" dirty="0" err="1" smtClean="0">
                <a:latin typeface="Arial" charset="0"/>
              </a:rPr>
              <a:t>Visual</a:t>
            </a:r>
            <a:r>
              <a:rPr lang="sl-SI" sz="2000" dirty="0" smtClean="0">
                <a:latin typeface="Arial" charset="0"/>
              </a:rPr>
              <a:t> Studio), ki podpirajo načrtovanje, razvoj in testiranje večjih programskih paketov.</a:t>
            </a:r>
          </a:p>
          <a:p>
            <a:pPr eaLnBrk="1" hangingPunct="1"/>
            <a:r>
              <a:rPr lang="sl-SI" sz="2000" dirty="0" smtClean="0">
                <a:latin typeface="Arial" charset="0"/>
              </a:rPr>
              <a:t>Ogledali si bomo gradnjo grafičnih uporabniških vmesnikov.</a:t>
            </a:r>
          </a:p>
          <a:p>
            <a:pPr eaLnBrk="1" hangingPunct="1"/>
            <a:r>
              <a:rPr lang="sl-SI" sz="2000" dirty="0" smtClean="0">
                <a:latin typeface="Arial" charset="0"/>
              </a:rPr>
              <a:t>Obenem se bomo naučili nov programski jezik C# in tako spoznali, kako na osnovi poznavanja </a:t>
            </a:r>
            <a:r>
              <a:rPr lang="en-US" sz="2000" dirty="0" smtClean="0">
                <a:latin typeface="Arial" charset="0"/>
              </a:rPr>
              <a:t>drug</a:t>
            </a:r>
            <a:r>
              <a:rPr lang="sl-SI" sz="2000" dirty="0" smtClean="0">
                <a:latin typeface="Arial" charset="0"/>
              </a:rPr>
              <a:t>ih programskih jezikov (v našem primeru </a:t>
            </a:r>
            <a:r>
              <a:rPr lang="en-US" sz="2000" dirty="0" err="1" smtClean="0">
                <a:latin typeface="Arial" charset="0"/>
              </a:rPr>
              <a:t>sta</a:t>
            </a:r>
            <a:r>
              <a:rPr lang="en-US" sz="2000" dirty="0" smtClean="0">
                <a:latin typeface="Arial" charset="0"/>
              </a:rPr>
              <a:t> </a:t>
            </a:r>
            <a:r>
              <a:rPr lang="sl-SI" sz="2000" dirty="0" smtClean="0">
                <a:latin typeface="Arial" charset="0"/>
              </a:rPr>
              <a:t>to vsaj Python</a:t>
            </a:r>
            <a:r>
              <a:rPr lang="en-US" sz="2000" dirty="0" smtClean="0">
                <a:latin typeface="Arial" charset="0"/>
              </a:rPr>
              <a:t> in Java</a:t>
            </a:r>
            <a:r>
              <a:rPr lang="sl-SI" sz="2000" dirty="0" smtClean="0">
                <a:latin typeface="Arial" charset="0"/>
              </a:rPr>
              <a:t>, drugače pa še </a:t>
            </a:r>
            <a:r>
              <a:rPr lang="sl-SI" sz="2000" dirty="0" err="1" smtClean="0">
                <a:latin typeface="Arial" charset="0"/>
              </a:rPr>
              <a:t>Mathematica</a:t>
            </a:r>
            <a:r>
              <a:rPr lang="sl-SI" sz="2000" dirty="0" smtClean="0">
                <a:latin typeface="Arial" charset="0"/>
              </a:rPr>
              <a:t>, Matlab…) lahko hitro osvojimo še kak drug jezik. </a:t>
            </a:r>
          </a:p>
          <a:p>
            <a:pPr eaLnBrk="1" hangingPunct="1"/>
            <a:r>
              <a:rPr lang="sl-SI" sz="2000" dirty="0" smtClean="0">
                <a:latin typeface="Arial" charset="0"/>
              </a:rPr>
              <a:t>Na ta način boste ob iskanju zaposlitve tudi lažje uveljavljali svoje poznavanje programiranja in podatkovnih struktur in algoritmov.</a:t>
            </a:r>
            <a:r>
              <a:rPr lang="sl-SI" sz="2000" dirty="0" smtClean="0">
                <a:latin typeface="Perpetua" pitchFamily="18" charset="0"/>
              </a:rPr>
              <a:t> </a:t>
            </a:r>
            <a:endParaRPr lang="en-US" sz="2000" dirty="0" smtClean="0">
              <a:latin typeface="Perpet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Vsebina predmeta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09600" indent="-609600">
              <a:lnSpc>
                <a:spcPct val="80000"/>
              </a:lnSpc>
            </a:pPr>
            <a:r>
              <a:rPr lang="sl-SI" dirty="0" err="1">
                <a:latin typeface="Arial" charset="0"/>
              </a:rPr>
              <a:t>Visual</a:t>
            </a:r>
            <a:r>
              <a:rPr lang="sl-SI" dirty="0">
                <a:latin typeface="Arial" charset="0"/>
              </a:rPr>
              <a:t> Studio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sl-SI" sz="2000" dirty="0" smtClean="0">
                <a:latin typeface="Arial" charset="0"/>
              </a:rPr>
              <a:t>C</a:t>
            </a:r>
            <a:r>
              <a:rPr lang="sl-SI" sz="2000" dirty="0" smtClean="0">
                <a:latin typeface="Arial" charset="0"/>
              </a:rPr>
              <a:t>#: spremenljivke, branje, …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sl-SI" sz="2000" dirty="0" smtClean="0">
                <a:latin typeface="Arial" charset="0"/>
              </a:rPr>
              <a:t>C</a:t>
            </a:r>
            <a:r>
              <a:rPr lang="sl-SI" sz="2000" dirty="0" smtClean="0">
                <a:latin typeface="Arial" charset="0"/>
              </a:rPr>
              <a:t>#: Nizi, pogojni stavek, zanke,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sl-SI" sz="2000" dirty="0" smtClean="0">
                <a:latin typeface="Arial" charset="0"/>
              </a:rPr>
              <a:t>C#: Tabele, pomnilniška slika (naslovi)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sl-SI" sz="2000" dirty="0" smtClean="0">
                <a:latin typeface="Arial" charset="0"/>
              </a:rPr>
              <a:t>C#: Metode, datoteke (tekstovne)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sl-SI" sz="2000" dirty="0" smtClean="0">
                <a:latin typeface="Arial" charset="0"/>
              </a:rPr>
              <a:t>OOP </a:t>
            </a:r>
            <a:r>
              <a:rPr lang="sl-SI" sz="2000" dirty="0" smtClean="0">
                <a:latin typeface="Arial" charset="0"/>
              </a:rPr>
              <a:t>I (osnove)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sl-SI" sz="2000" dirty="0" smtClean="0">
                <a:latin typeface="Arial" charset="0"/>
              </a:rPr>
              <a:t>OOP II (lastnosti, knjižnice objektov, …)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sl-SI" sz="2000" dirty="0" smtClean="0">
                <a:latin typeface="Arial" charset="0"/>
              </a:rPr>
              <a:t>OOP III (dedovanje</a:t>
            </a:r>
            <a:r>
              <a:rPr lang="sl-SI" sz="2000" dirty="0" smtClean="0">
                <a:latin typeface="Arial" charset="0"/>
              </a:rPr>
              <a:t>)</a:t>
            </a:r>
            <a:endParaRPr lang="en-US" sz="2000" dirty="0" smtClean="0">
              <a:latin typeface="Arial" charset="0"/>
            </a:endParaRPr>
          </a:p>
          <a:p>
            <a:pPr marL="609600" indent="-609600" eaLnBrk="1" hangingPunct="1">
              <a:lnSpc>
                <a:spcPct val="80000"/>
              </a:lnSpc>
            </a:pPr>
            <a:r>
              <a:rPr lang="en-US" dirty="0" smtClean="0">
                <a:latin typeface="Arial" charset="0"/>
              </a:rPr>
              <a:t>XML</a:t>
            </a:r>
            <a:endParaRPr lang="sl-SI" sz="2000" dirty="0" smtClean="0">
              <a:latin typeface="Arial" charset="0"/>
            </a:endParaRPr>
          </a:p>
          <a:p>
            <a:pPr marL="609600" indent="-609600" eaLnBrk="1" hangingPunct="1">
              <a:lnSpc>
                <a:spcPct val="80000"/>
              </a:lnSpc>
            </a:pPr>
            <a:r>
              <a:rPr lang="sl-SI" sz="2000" dirty="0" smtClean="0">
                <a:latin typeface="Arial" charset="0"/>
              </a:rPr>
              <a:t>Graf. </a:t>
            </a:r>
            <a:r>
              <a:rPr lang="sl-SI" sz="2000" dirty="0" err="1" smtClean="0">
                <a:latin typeface="Arial" charset="0"/>
              </a:rPr>
              <a:t>upo</a:t>
            </a:r>
            <a:r>
              <a:rPr lang="sl-SI" sz="2000" dirty="0" smtClean="0">
                <a:latin typeface="Arial" charset="0"/>
              </a:rPr>
              <a:t>. vmesnik (Windows </a:t>
            </a:r>
            <a:r>
              <a:rPr lang="sl-SI" sz="2000" dirty="0" err="1" smtClean="0">
                <a:latin typeface="Arial" charset="0"/>
              </a:rPr>
              <a:t>Forms</a:t>
            </a:r>
            <a:r>
              <a:rPr lang="en-US" sz="2000" dirty="0" smtClean="0">
                <a:latin typeface="Arial" charset="0"/>
              </a:rPr>
              <a:t>, WPF</a:t>
            </a:r>
            <a:r>
              <a:rPr lang="sl-SI" sz="2000" dirty="0" smtClean="0">
                <a:latin typeface="Arial" charset="0"/>
              </a:rPr>
              <a:t>)</a:t>
            </a:r>
            <a:endParaRPr lang="sl-SI" sz="2000" dirty="0" smtClean="0">
              <a:latin typeface="Arial" charset="0"/>
            </a:endParaRPr>
          </a:p>
          <a:p>
            <a:pPr marL="609600" indent="-609600" eaLnBrk="1" hangingPunct="1">
              <a:lnSpc>
                <a:spcPct val="80000"/>
              </a:lnSpc>
            </a:pPr>
            <a:r>
              <a:rPr lang="sl-SI" dirty="0" smtClean="0">
                <a:latin typeface="Arial" charset="0"/>
              </a:rPr>
              <a:t>Povezava C# - RDBMS</a:t>
            </a:r>
            <a:endParaRPr lang="sl-SI" sz="2000" dirty="0" smtClean="0">
              <a:latin typeface="Arial" charset="0"/>
            </a:endParaRPr>
          </a:p>
          <a:p>
            <a:pPr marL="609600" indent="-609600" eaLnBrk="1" hangingPunct="1">
              <a:lnSpc>
                <a:spcPct val="80000"/>
              </a:lnSpc>
            </a:pPr>
            <a:r>
              <a:rPr lang="en-US" dirty="0">
                <a:latin typeface="Arial" charset="0"/>
              </a:rPr>
              <a:t>i</a:t>
            </a:r>
            <a:r>
              <a:rPr lang="sl-SI" sz="2000" dirty="0" smtClean="0">
                <a:latin typeface="Arial" charset="0"/>
              </a:rPr>
              <a:t>n </a:t>
            </a:r>
            <a:r>
              <a:rPr lang="sl-SI" sz="2000" dirty="0" smtClean="0">
                <a:latin typeface="Arial" charset="0"/>
              </a:rPr>
              <a:t>morda še kaj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3600" smtClean="0"/>
              <a:t>Splošna pravila uporabe prosojnic </a:t>
            </a:r>
            <a:r>
              <a:rPr lang="sl-SI" sz="2800" smtClean="0"/>
              <a:t>(in ostalega študijskega gradiva pri P3)</a:t>
            </a:r>
            <a:endParaRPr lang="sl-SI" sz="3600" smtClean="0"/>
          </a:p>
        </p:txBody>
      </p:sp>
      <p:sp>
        <p:nvSpPr>
          <p:cNvPr id="1229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sz="2400" smtClean="0"/>
              <a:t>Prosojnice so OPORA k delu in ne celotno študijsko gradivo</a:t>
            </a:r>
          </a:p>
          <a:p>
            <a:pPr eaLnBrk="1" hangingPunct="1">
              <a:lnSpc>
                <a:spcPct val="90000"/>
              </a:lnSpc>
            </a:pPr>
            <a:r>
              <a:rPr lang="sl-SI" sz="2400" smtClean="0"/>
              <a:t>Njihov osnovni namen je lažje spremljanje in izvajanje predavanj</a:t>
            </a:r>
          </a:p>
          <a:p>
            <a:pPr eaLnBrk="1" hangingPunct="1">
              <a:lnSpc>
                <a:spcPct val="90000"/>
              </a:lnSpc>
            </a:pPr>
            <a:r>
              <a:rPr lang="pl-PL" sz="2400" smtClean="0"/>
              <a:t>Tu in tam zadevo poenostavimo ali kaj zamolčimo. </a:t>
            </a:r>
          </a:p>
          <a:p>
            <a:pPr eaLnBrk="1" hangingPunct="1">
              <a:lnSpc>
                <a:spcPct val="90000"/>
              </a:lnSpc>
            </a:pPr>
            <a:r>
              <a:rPr lang="pl-PL" sz="2400" smtClean="0"/>
              <a:t>Zagotovo so na prosojnicah napake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000" smtClean="0"/>
              <a:t>Namerne (da lahko ob predavanju pojasnimo določeno zadevo)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000" smtClean="0"/>
              <a:t>Nenamerne (v upanju, da jih bomo ob predavanju opazili)</a:t>
            </a:r>
          </a:p>
          <a:p>
            <a:pPr eaLnBrk="1" hangingPunct="1">
              <a:lnSpc>
                <a:spcPct val="90000"/>
              </a:lnSpc>
            </a:pPr>
            <a:endParaRPr lang="sl-SI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Obveznosti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sl-SI" sz="2800" dirty="0" smtClean="0"/>
              <a:t>Preberite v spletni učilnici</a:t>
            </a:r>
            <a:endParaRPr lang="sl-SI" sz="2000" dirty="0" smtClean="0"/>
          </a:p>
          <a:p>
            <a:pPr lvl="1" eaLnBrk="1" hangingPunct="1">
              <a:spcBef>
                <a:spcPct val="0"/>
              </a:spcBef>
            </a:pPr>
            <a:endParaRPr lang="sl-SI" sz="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Programiranje 3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Kdo - predavatelj&amp;quot;&quot;/&gt;&lt;property id=&quot;20307&quot; value=&quot;258&quot;/&gt;&lt;/object&gt;&lt;object type=&quot;3&quot; unique_id=&quot;10006&quot;&gt;&lt;property id=&quot;20148&quot; value=&quot;5&quot;/&gt;&lt;property id=&quot;20300&quot; value=&quot;Slide 3 - &amp;quot;Kdo - asistent&amp;quot;&quot;/&gt;&lt;property id=&quot;20307&quot; value=&quot;276&quot;/&gt;&lt;/object&gt;&lt;object type=&quot;3&quot; unique_id=&quot;10007&quot;&gt;&lt;property id=&quot;20148&quot; value=&quot;5&quot;/&gt;&lt;property id=&quot;20300&quot; value=&quot;Slide 4 - &amp;quot;Namen predmeta&amp;quot;&quot;/&gt;&lt;property id=&quot;20307&quot; value=&quot;271&quot;/&gt;&lt;/object&gt;&lt;object type=&quot;3&quot; unique_id=&quot;10009&quot;&gt;&lt;property id=&quot;20148&quot; value=&quot;5&quot;/&gt;&lt;property id=&quot;20300&quot; value=&quot;Slide 5 - &amp;quot;Vsebina predmeta&amp;quot;&quot;/&gt;&lt;property id=&quot;20307&quot; value=&quot;266&quot;/&gt;&lt;/object&gt;&lt;object type=&quot;3&quot; unique_id=&quot;10010&quot;&gt;&lt;property id=&quot;20148&quot; value=&quot;5&quot;/&gt;&lt;property id=&quot;20300&quot; value=&quot;Slide 6 - &amp;quot;Splošna pravila uporabe prosojnic (in ostalega študijskega gradiva pri P3)&amp;quot;&quot;/&gt;&lt;property id=&quot;20307&quot; value=&quot;257&quot;/&gt;&lt;/object&gt;&lt;object type=&quot;3&quot; unique_id=&quot;10011&quot;&gt;&lt;property id=&quot;20148&quot; value=&quot;5&quot;/&gt;&lt;property id=&quot;20300&quot; value=&quot;Slide 7 - &amp;quot;Predavanja&amp;quot;&quot;/&gt;&lt;property id=&quot;20307&quot; value=&quot;259&quot;/&gt;&lt;/object&gt;&lt;object type=&quot;3&quot; unique_id=&quot;10012&quot;&gt;&lt;property id=&quot;20148&quot; value=&quot;5&quot;/&gt;&lt;property id=&quot;20300&quot; value=&quot;Slide 8 - &amp;quot;Vaje&amp;quot;&quot;/&gt;&lt;property id=&quot;20307&quot; value=&quot;262&quot;/&gt;&lt;/object&gt;&lt;object type=&quot;3&quot; unique_id=&quot;10013&quot;&gt;&lt;property id=&quot;20148&quot; value=&quot;5&quot;/&gt;&lt;property id=&quot;20300&quot; value=&quot;Slide 9 - &amp;quot;Obveznosti&amp;quot;&quot;/&gt;&lt;property id=&quot;20307&quot; value=&quot;268&quot;/&gt;&lt;/object&gt;&lt;object type=&quot;3&quot; unique_id=&quot;10016&quot;&gt;&lt;property id=&quot;20148&quot; value=&quot;5&quot;/&gt;&lt;property id=&quot;20300&quot; value=&quot;Slide 10 - &amp;quot;Način opravljanja nalog&amp;quot;&quot;/&gt;&lt;property id=&quot;20307&quot; value=&quot;274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R1_-_O_predmetu-1617</Template>
  <TotalTime>574</TotalTime>
  <Words>353</Words>
  <Application>Microsoft Office PowerPoint</Application>
  <PresentationFormat>On-screen Show (4:3)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Perpetua</vt:lpstr>
      <vt:lpstr>Rockwell</vt:lpstr>
      <vt:lpstr>Rockwell Condensed</vt:lpstr>
      <vt:lpstr>Times New Roman</vt:lpstr>
      <vt:lpstr>Wingdings</vt:lpstr>
      <vt:lpstr>Wood Type</vt:lpstr>
      <vt:lpstr>Programiranje 3</vt:lpstr>
      <vt:lpstr>Kdo - predavatelj</vt:lpstr>
      <vt:lpstr>Namen predmeta</vt:lpstr>
      <vt:lpstr>Vsebina predmeta</vt:lpstr>
      <vt:lpstr>Splošna pravila uporabe prosojnic (in ostalega študijskega gradiva pri P3)</vt:lpstr>
      <vt:lpstr>Obveznosti</vt:lpstr>
    </vt:vector>
  </TitlesOfParts>
  <Company>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P3</dc:title>
  <dc:creator>Matija Lokar</dc:creator>
  <cp:lastModifiedBy>Matija Lokar</cp:lastModifiedBy>
  <cp:revision>62</cp:revision>
  <cp:lastPrinted>2011-09-23T09:50:52Z</cp:lastPrinted>
  <dcterms:created xsi:type="dcterms:W3CDTF">2006-09-27T08:07:01Z</dcterms:created>
  <dcterms:modified xsi:type="dcterms:W3CDTF">2021-01-29T08:02:10Z</dcterms:modified>
</cp:coreProperties>
</file>