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4" r:id="rId6"/>
    <p:sldId id="257" r:id="rId7"/>
    <p:sldId id="258" r:id="rId8"/>
    <p:sldId id="259" r:id="rId9"/>
    <p:sldId id="265" r:id="rId10"/>
    <p:sldId id="260" r:id="rId11"/>
    <p:sldId id="261" r:id="rId12"/>
    <p:sldId id="263" r:id="rId1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9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B039-A2F3-4151-8E25-414414DA0303}" type="datetimeFigureOut">
              <a:rPr lang="sl-SI" smtClean="0"/>
              <a:t>2. 11. 2021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1A1F6-334B-434E-9A89-967DA32064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93398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B039-A2F3-4151-8E25-414414DA0303}" type="datetimeFigureOut">
              <a:rPr lang="sl-SI" smtClean="0"/>
              <a:t>2. 11. 2021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1A1F6-334B-434E-9A89-967DA32064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5303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B039-A2F3-4151-8E25-414414DA0303}" type="datetimeFigureOut">
              <a:rPr lang="sl-SI" smtClean="0"/>
              <a:t>2. 11. 2021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1A1F6-334B-434E-9A89-967DA32064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6558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B039-A2F3-4151-8E25-414414DA0303}" type="datetimeFigureOut">
              <a:rPr lang="sl-SI" smtClean="0"/>
              <a:t>2. 11. 2021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1A1F6-334B-434E-9A89-967DA32064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43512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B039-A2F3-4151-8E25-414414DA0303}" type="datetimeFigureOut">
              <a:rPr lang="sl-SI" smtClean="0"/>
              <a:t>2. 11. 2021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1A1F6-334B-434E-9A89-967DA32064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71508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B039-A2F3-4151-8E25-414414DA0303}" type="datetimeFigureOut">
              <a:rPr lang="sl-SI" smtClean="0"/>
              <a:t>2. 11. 2021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1A1F6-334B-434E-9A89-967DA32064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94891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B039-A2F3-4151-8E25-414414DA0303}" type="datetimeFigureOut">
              <a:rPr lang="sl-SI" smtClean="0"/>
              <a:t>2. 11. 2021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1A1F6-334B-434E-9A89-967DA32064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6074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B039-A2F3-4151-8E25-414414DA0303}" type="datetimeFigureOut">
              <a:rPr lang="sl-SI" smtClean="0"/>
              <a:t>2. 11. 2021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1A1F6-334B-434E-9A89-967DA32064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0139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B039-A2F3-4151-8E25-414414DA0303}" type="datetimeFigureOut">
              <a:rPr lang="sl-SI" smtClean="0"/>
              <a:t>2. 11. 2021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1A1F6-334B-434E-9A89-967DA32064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6261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B039-A2F3-4151-8E25-414414DA0303}" type="datetimeFigureOut">
              <a:rPr lang="sl-SI" smtClean="0"/>
              <a:t>2. 11. 2021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1A1F6-334B-434E-9A89-967DA32064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1006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B039-A2F3-4151-8E25-414414DA0303}" type="datetimeFigureOut">
              <a:rPr lang="sl-SI" smtClean="0"/>
              <a:t>2. 11. 2021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1A1F6-334B-434E-9A89-967DA32064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1262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FB039-A2F3-4151-8E25-414414DA0303}" type="datetimeFigureOut">
              <a:rPr lang="sl-SI" smtClean="0"/>
              <a:t>2. 11. 2021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1A1F6-334B-434E-9A89-967DA32064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8574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Časovna</a:t>
            </a:r>
            <a:r>
              <a:rPr lang="en-US" dirty="0" smtClean="0"/>
              <a:t> </a:t>
            </a:r>
            <a:r>
              <a:rPr lang="en-US" dirty="0" err="1" smtClean="0"/>
              <a:t>zahtevnost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Algoritmi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iskanje</a:t>
            </a:r>
            <a:endParaRPr lang="en-US" dirty="0" smtClean="0"/>
          </a:p>
          <a:p>
            <a:r>
              <a:rPr lang="en-US" dirty="0" err="1" smtClean="0"/>
              <a:t>Algoritmi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urejanje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43655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Zaporedno</a:t>
            </a:r>
            <a:r>
              <a:rPr lang="en-US" dirty="0" smtClean="0"/>
              <a:t> </a:t>
            </a:r>
            <a:r>
              <a:rPr lang="en-US" dirty="0" err="1" smtClean="0"/>
              <a:t>iskanje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Ali je element v </a:t>
            </a:r>
            <a:r>
              <a:rPr lang="en-US" dirty="0" err="1" smtClean="0"/>
              <a:t>neurejeni</a:t>
            </a:r>
            <a:r>
              <a:rPr lang="en-US" dirty="0" smtClean="0"/>
              <a:t> </a:t>
            </a:r>
            <a:r>
              <a:rPr lang="en-US" dirty="0" err="1" smtClean="0"/>
              <a:t>tabeli</a:t>
            </a:r>
            <a:r>
              <a:rPr lang="en-US" dirty="0" smtClean="0"/>
              <a:t>?</a:t>
            </a:r>
          </a:p>
          <a:p>
            <a:r>
              <a:rPr lang="en-US" dirty="0" smtClean="0"/>
              <a:t>ČZ v </a:t>
            </a:r>
            <a:r>
              <a:rPr lang="en-US" dirty="0" err="1" smtClean="0"/>
              <a:t>najboljšem</a:t>
            </a:r>
            <a:r>
              <a:rPr lang="en-US" dirty="0" smtClean="0"/>
              <a:t> </a:t>
            </a:r>
            <a:r>
              <a:rPr lang="en-US" dirty="0" err="1" smtClean="0"/>
              <a:t>primeru</a:t>
            </a:r>
            <a:endParaRPr lang="en-US" dirty="0" smtClean="0"/>
          </a:p>
          <a:p>
            <a:r>
              <a:rPr lang="en-US" dirty="0" smtClean="0"/>
              <a:t>ČZ v </a:t>
            </a:r>
            <a:r>
              <a:rPr lang="en-US" dirty="0" err="1" smtClean="0"/>
              <a:t>najslabšem</a:t>
            </a:r>
            <a:r>
              <a:rPr lang="en-US" dirty="0" smtClean="0"/>
              <a:t> </a:t>
            </a:r>
            <a:r>
              <a:rPr lang="en-US" dirty="0" err="1" smtClean="0"/>
              <a:t>primeru</a:t>
            </a:r>
            <a:endParaRPr lang="en-US" dirty="0" smtClean="0"/>
          </a:p>
          <a:p>
            <a:r>
              <a:rPr lang="en-US" dirty="0" err="1" smtClean="0"/>
              <a:t>Pričakovana</a:t>
            </a:r>
            <a:r>
              <a:rPr lang="en-US" dirty="0" smtClean="0"/>
              <a:t> ČZ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2193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Bisekcija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Ali je element v </a:t>
            </a:r>
            <a:r>
              <a:rPr lang="en-US" dirty="0" err="1" smtClean="0"/>
              <a:t>urejeni</a:t>
            </a:r>
            <a:r>
              <a:rPr lang="en-US" dirty="0" smtClean="0"/>
              <a:t> </a:t>
            </a:r>
            <a:r>
              <a:rPr lang="en-US" dirty="0" err="1" smtClean="0"/>
              <a:t>tabeli</a:t>
            </a:r>
            <a:r>
              <a:rPr lang="en-US" dirty="0" smtClean="0"/>
              <a:t>?</a:t>
            </a:r>
          </a:p>
          <a:p>
            <a:r>
              <a:rPr lang="en-US" dirty="0" smtClean="0"/>
              <a:t>ČZ v </a:t>
            </a:r>
            <a:r>
              <a:rPr lang="en-US" dirty="0" err="1" smtClean="0"/>
              <a:t>najboljšem</a:t>
            </a:r>
            <a:r>
              <a:rPr lang="en-US" dirty="0" smtClean="0"/>
              <a:t> </a:t>
            </a:r>
            <a:r>
              <a:rPr lang="en-US" dirty="0" err="1" smtClean="0"/>
              <a:t>primeru</a:t>
            </a:r>
            <a:endParaRPr lang="en-US" dirty="0" smtClean="0"/>
          </a:p>
          <a:p>
            <a:r>
              <a:rPr lang="en-US" dirty="0" smtClean="0"/>
              <a:t>ČZ v </a:t>
            </a:r>
            <a:r>
              <a:rPr lang="en-US" dirty="0" err="1" smtClean="0"/>
              <a:t>najslabšem</a:t>
            </a:r>
            <a:r>
              <a:rPr lang="en-US" dirty="0" smtClean="0"/>
              <a:t> </a:t>
            </a:r>
            <a:r>
              <a:rPr lang="en-US" dirty="0" err="1" smtClean="0"/>
              <a:t>primeru</a:t>
            </a:r>
            <a:endParaRPr lang="en-US" dirty="0" smtClean="0"/>
          </a:p>
          <a:p>
            <a:r>
              <a:rPr lang="en-US" dirty="0" err="1" smtClean="0"/>
              <a:t>Pričakovana</a:t>
            </a:r>
            <a:r>
              <a:rPr lang="en-US" dirty="0" smtClean="0"/>
              <a:t> ČZ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82612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Urejanje</a:t>
            </a:r>
            <a:r>
              <a:rPr lang="en-US" dirty="0" smtClean="0"/>
              <a:t> z </a:t>
            </a:r>
            <a:r>
              <a:rPr lang="en-US" dirty="0" err="1" smtClean="0"/>
              <a:t>mehurčki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Dano</a:t>
            </a:r>
            <a:r>
              <a:rPr lang="en-US" dirty="0" smtClean="0"/>
              <a:t> </a:t>
            </a:r>
            <a:r>
              <a:rPr lang="en-US" dirty="0" err="1" smtClean="0"/>
              <a:t>tabelo</a:t>
            </a:r>
            <a:r>
              <a:rPr lang="en-US" dirty="0" smtClean="0"/>
              <a:t> </a:t>
            </a:r>
            <a:r>
              <a:rPr lang="en-US" dirty="0" err="1" smtClean="0"/>
              <a:t>uredi</a:t>
            </a:r>
            <a:r>
              <a:rPr lang="en-US" dirty="0" smtClean="0"/>
              <a:t> "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mestu</a:t>
            </a:r>
            <a:r>
              <a:rPr lang="en-US" dirty="0" smtClean="0"/>
              <a:t>"</a:t>
            </a:r>
          </a:p>
          <a:p>
            <a:r>
              <a:rPr lang="en-US" dirty="0" err="1" smtClean="0"/>
              <a:t>Algoritem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Karakteristična</a:t>
            </a:r>
            <a:r>
              <a:rPr lang="en-US" dirty="0" smtClean="0"/>
              <a:t> </a:t>
            </a:r>
            <a:r>
              <a:rPr lang="en-US" dirty="0" err="1" smtClean="0"/>
              <a:t>operacija</a:t>
            </a:r>
            <a:r>
              <a:rPr lang="en-US" dirty="0" smtClean="0"/>
              <a:t> </a:t>
            </a:r>
          </a:p>
          <a:p>
            <a:r>
              <a:rPr lang="en-US" dirty="0" smtClean="0"/>
              <a:t>ČZ v </a:t>
            </a:r>
            <a:r>
              <a:rPr lang="en-US" dirty="0" err="1" smtClean="0"/>
              <a:t>najboljšem</a:t>
            </a:r>
            <a:r>
              <a:rPr lang="en-US" dirty="0" smtClean="0"/>
              <a:t> </a:t>
            </a:r>
            <a:r>
              <a:rPr lang="en-US" dirty="0" err="1" smtClean="0"/>
              <a:t>primeru</a:t>
            </a:r>
            <a:endParaRPr lang="en-US" dirty="0" smtClean="0"/>
          </a:p>
          <a:p>
            <a:r>
              <a:rPr lang="en-US" dirty="0" smtClean="0"/>
              <a:t>ČZ v </a:t>
            </a:r>
            <a:r>
              <a:rPr lang="en-US" dirty="0" err="1" smtClean="0"/>
              <a:t>najslabšem</a:t>
            </a:r>
            <a:r>
              <a:rPr lang="en-US" dirty="0" smtClean="0"/>
              <a:t> </a:t>
            </a:r>
            <a:r>
              <a:rPr lang="en-US" dirty="0" err="1" smtClean="0"/>
              <a:t>primeru</a:t>
            </a:r>
            <a:endParaRPr lang="en-US" dirty="0" smtClean="0"/>
          </a:p>
          <a:p>
            <a:r>
              <a:rPr lang="en-US" dirty="0" err="1" smtClean="0"/>
              <a:t>Pričakovana</a:t>
            </a:r>
            <a:r>
              <a:rPr lang="en-US" dirty="0" smtClean="0"/>
              <a:t> ČZ</a:t>
            </a:r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43348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Urejanje</a:t>
            </a:r>
            <a:r>
              <a:rPr lang="en-US" dirty="0" smtClean="0"/>
              <a:t> z </a:t>
            </a:r>
            <a:r>
              <a:rPr lang="en-US" dirty="0" err="1" smtClean="0"/>
              <a:t>izbiranjem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Dano</a:t>
            </a:r>
            <a:r>
              <a:rPr lang="en-US" dirty="0" smtClean="0"/>
              <a:t> </a:t>
            </a:r>
            <a:r>
              <a:rPr lang="en-US" dirty="0" err="1" smtClean="0"/>
              <a:t>tabelo</a:t>
            </a:r>
            <a:r>
              <a:rPr lang="en-US" dirty="0" smtClean="0"/>
              <a:t> </a:t>
            </a:r>
            <a:r>
              <a:rPr lang="en-US" dirty="0" err="1" smtClean="0"/>
              <a:t>uredi</a:t>
            </a:r>
            <a:r>
              <a:rPr lang="en-US" dirty="0" smtClean="0"/>
              <a:t> "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mestu</a:t>
            </a:r>
            <a:r>
              <a:rPr lang="en-US" dirty="0" smtClean="0"/>
              <a:t>"</a:t>
            </a:r>
          </a:p>
          <a:p>
            <a:r>
              <a:rPr lang="en-US" dirty="0" err="1" smtClean="0"/>
              <a:t>Algoritem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Karakteristična</a:t>
            </a:r>
            <a:r>
              <a:rPr lang="en-US" dirty="0" smtClean="0"/>
              <a:t> </a:t>
            </a:r>
            <a:r>
              <a:rPr lang="en-US" dirty="0" err="1" smtClean="0"/>
              <a:t>operacija</a:t>
            </a:r>
            <a:r>
              <a:rPr lang="en-US" dirty="0" smtClean="0"/>
              <a:t> </a:t>
            </a:r>
          </a:p>
          <a:p>
            <a:r>
              <a:rPr lang="en-US" dirty="0" smtClean="0"/>
              <a:t>ČZ v </a:t>
            </a:r>
            <a:r>
              <a:rPr lang="en-US" dirty="0" err="1" smtClean="0"/>
              <a:t>najboljšem</a:t>
            </a:r>
            <a:r>
              <a:rPr lang="en-US" dirty="0" smtClean="0"/>
              <a:t> </a:t>
            </a:r>
            <a:r>
              <a:rPr lang="en-US" dirty="0" err="1" smtClean="0"/>
              <a:t>primeru</a:t>
            </a:r>
            <a:endParaRPr lang="en-US" dirty="0" smtClean="0"/>
          </a:p>
          <a:p>
            <a:r>
              <a:rPr lang="en-US" dirty="0" smtClean="0"/>
              <a:t>ČZ v </a:t>
            </a:r>
            <a:r>
              <a:rPr lang="en-US" dirty="0" err="1" smtClean="0"/>
              <a:t>najslabšem</a:t>
            </a:r>
            <a:r>
              <a:rPr lang="en-US" dirty="0" smtClean="0"/>
              <a:t> </a:t>
            </a:r>
            <a:r>
              <a:rPr lang="en-US" dirty="0" err="1" smtClean="0"/>
              <a:t>primeru</a:t>
            </a:r>
            <a:endParaRPr lang="en-US" dirty="0" smtClean="0"/>
          </a:p>
          <a:p>
            <a:r>
              <a:rPr lang="en-US" dirty="0" err="1" smtClean="0"/>
              <a:t>Pričakovana</a:t>
            </a:r>
            <a:r>
              <a:rPr lang="en-US" dirty="0" smtClean="0"/>
              <a:t> ČZ</a:t>
            </a:r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7535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Urejanje</a:t>
            </a:r>
            <a:r>
              <a:rPr lang="en-US" dirty="0" smtClean="0"/>
              <a:t> z </a:t>
            </a:r>
            <a:r>
              <a:rPr lang="en-US" dirty="0" err="1" smtClean="0"/>
              <a:t>vstavljanjem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Dano</a:t>
            </a:r>
            <a:r>
              <a:rPr lang="en-US" dirty="0" smtClean="0"/>
              <a:t> </a:t>
            </a:r>
            <a:r>
              <a:rPr lang="en-US" dirty="0" err="1" smtClean="0"/>
              <a:t>tabelo</a:t>
            </a:r>
            <a:r>
              <a:rPr lang="en-US" dirty="0" smtClean="0"/>
              <a:t> </a:t>
            </a:r>
            <a:r>
              <a:rPr lang="en-US" dirty="0" err="1" smtClean="0"/>
              <a:t>uredi</a:t>
            </a:r>
            <a:r>
              <a:rPr lang="en-US" dirty="0" smtClean="0"/>
              <a:t> "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mestu</a:t>
            </a:r>
            <a:r>
              <a:rPr lang="en-US" dirty="0" smtClean="0"/>
              <a:t>"</a:t>
            </a:r>
          </a:p>
          <a:p>
            <a:r>
              <a:rPr lang="en-US" dirty="0" err="1" smtClean="0"/>
              <a:t>Algoritem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Karakteristična</a:t>
            </a:r>
            <a:r>
              <a:rPr lang="en-US" dirty="0" smtClean="0"/>
              <a:t> </a:t>
            </a:r>
            <a:r>
              <a:rPr lang="en-US" dirty="0" err="1" smtClean="0"/>
              <a:t>operacija</a:t>
            </a:r>
            <a:r>
              <a:rPr lang="en-US" dirty="0" smtClean="0"/>
              <a:t> </a:t>
            </a:r>
          </a:p>
          <a:p>
            <a:r>
              <a:rPr lang="en-US" dirty="0" smtClean="0"/>
              <a:t>ČZ v </a:t>
            </a:r>
            <a:r>
              <a:rPr lang="en-US" dirty="0" err="1" smtClean="0"/>
              <a:t>najboljšem</a:t>
            </a:r>
            <a:r>
              <a:rPr lang="en-US" dirty="0" smtClean="0"/>
              <a:t> </a:t>
            </a:r>
            <a:r>
              <a:rPr lang="en-US" dirty="0" err="1" smtClean="0"/>
              <a:t>primeru</a:t>
            </a:r>
            <a:endParaRPr lang="en-US" dirty="0" smtClean="0"/>
          </a:p>
          <a:p>
            <a:r>
              <a:rPr lang="en-US" dirty="0" smtClean="0"/>
              <a:t>ČZ v </a:t>
            </a:r>
            <a:r>
              <a:rPr lang="en-US" dirty="0" err="1" smtClean="0"/>
              <a:t>najslabšem</a:t>
            </a:r>
            <a:r>
              <a:rPr lang="en-US" dirty="0" smtClean="0"/>
              <a:t> </a:t>
            </a:r>
            <a:r>
              <a:rPr lang="en-US" dirty="0" err="1" smtClean="0"/>
              <a:t>primeru</a:t>
            </a:r>
            <a:endParaRPr lang="en-US" dirty="0" smtClean="0"/>
          </a:p>
          <a:p>
            <a:r>
              <a:rPr lang="en-US" dirty="0" err="1" smtClean="0"/>
              <a:t>Pričakovana</a:t>
            </a:r>
            <a:r>
              <a:rPr lang="en-US" dirty="0" smtClean="0"/>
              <a:t> ČZ</a:t>
            </a:r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07673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Hitro</a:t>
            </a:r>
            <a:r>
              <a:rPr lang="en-US" dirty="0" smtClean="0"/>
              <a:t> </a:t>
            </a:r>
            <a:r>
              <a:rPr lang="en-US" dirty="0" err="1" smtClean="0"/>
              <a:t>urejanje</a:t>
            </a:r>
            <a:r>
              <a:rPr lang="en-US" dirty="0" smtClean="0"/>
              <a:t> (Quick sort)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Dano</a:t>
            </a:r>
            <a:r>
              <a:rPr lang="en-US" dirty="0" smtClean="0"/>
              <a:t> </a:t>
            </a:r>
            <a:r>
              <a:rPr lang="en-US" dirty="0" err="1" smtClean="0"/>
              <a:t>tabelo</a:t>
            </a:r>
            <a:r>
              <a:rPr lang="en-US" dirty="0" smtClean="0"/>
              <a:t> </a:t>
            </a:r>
            <a:r>
              <a:rPr lang="en-US" dirty="0" err="1" smtClean="0"/>
              <a:t>uredi</a:t>
            </a:r>
            <a:r>
              <a:rPr lang="en-US" dirty="0" smtClean="0"/>
              <a:t> "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mestu</a:t>
            </a:r>
            <a:r>
              <a:rPr lang="en-US" dirty="0" smtClean="0"/>
              <a:t>"</a:t>
            </a:r>
          </a:p>
          <a:p>
            <a:r>
              <a:rPr lang="en-US" dirty="0" err="1" smtClean="0"/>
              <a:t>Algoritem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Karakteristična</a:t>
            </a:r>
            <a:r>
              <a:rPr lang="en-US" dirty="0" smtClean="0"/>
              <a:t> </a:t>
            </a:r>
            <a:r>
              <a:rPr lang="en-US" dirty="0" err="1" smtClean="0"/>
              <a:t>operacija</a:t>
            </a:r>
            <a:r>
              <a:rPr lang="en-US" dirty="0" smtClean="0"/>
              <a:t> </a:t>
            </a:r>
          </a:p>
          <a:p>
            <a:r>
              <a:rPr lang="en-US" dirty="0" smtClean="0"/>
              <a:t>ČZ v </a:t>
            </a:r>
            <a:r>
              <a:rPr lang="en-US" dirty="0" err="1" smtClean="0"/>
              <a:t>najboljšem</a:t>
            </a:r>
            <a:r>
              <a:rPr lang="en-US" dirty="0" smtClean="0"/>
              <a:t> </a:t>
            </a:r>
            <a:r>
              <a:rPr lang="en-US" dirty="0" err="1" smtClean="0"/>
              <a:t>primeru</a:t>
            </a:r>
            <a:endParaRPr lang="en-US" dirty="0" smtClean="0"/>
          </a:p>
          <a:p>
            <a:r>
              <a:rPr lang="en-US" dirty="0" smtClean="0"/>
              <a:t>ČZ v </a:t>
            </a:r>
            <a:r>
              <a:rPr lang="en-US" dirty="0" err="1" smtClean="0"/>
              <a:t>najslabšem</a:t>
            </a:r>
            <a:r>
              <a:rPr lang="en-US" dirty="0" smtClean="0"/>
              <a:t> </a:t>
            </a:r>
            <a:r>
              <a:rPr lang="en-US" dirty="0" err="1" smtClean="0"/>
              <a:t>primeru</a:t>
            </a:r>
            <a:endParaRPr lang="en-US" dirty="0" smtClean="0"/>
          </a:p>
          <a:p>
            <a:r>
              <a:rPr lang="en-US" dirty="0" err="1" smtClean="0"/>
              <a:t>Pričakovana</a:t>
            </a:r>
            <a:r>
              <a:rPr lang="en-US" dirty="0" smtClean="0"/>
              <a:t> ČZ</a:t>
            </a:r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66375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Urejanje</a:t>
            </a:r>
            <a:r>
              <a:rPr lang="en-US" dirty="0" smtClean="0"/>
              <a:t> z </a:t>
            </a:r>
            <a:r>
              <a:rPr lang="en-US" dirty="0" err="1" smtClean="0"/>
              <a:t>zlivanjem</a:t>
            </a:r>
            <a:r>
              <a:rPr lang="en-US" dirty="0" smtClean="0"/>
              <a:t> (Merge sort)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Dano</a:t>
            </a:r>
            <a:r>
              <a:rPr lang="en-US" dirty="0" smtClean="0"/>
              <a:t> </a:t>
            </a:r>
            <a:r>
              <a:rPr lang="en-US" dirty="0" err="1" smtClean="0"/>
              <a:t>tabelo</a:t>
            </a:r>
            <a:r>
              <a:rPr lang="en-US" dirty="0" smtClean="0"/>
              <a:t> </a:t>
            </a:r>
            <a:r>
              <a:rPr lang="en-US" dirty="0" err="1" smtClean="0"/>
              <a:t>uredi</a:t>
            </a:r>
            <a:r>
              <a:rPr lang="en-US" dirty="0" smtClean="0"/>
              <a:t> "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mestu</a:t>
            </a:r>
            <a:r>
              <a:rPr lang="en-US" dirty="0" smtClean="0"/>
              <a:t>"</a:t>
            </a:r>
          </a:p>
          <a:p>
            <a:r>
              <a:rPr lang="en-US" dirty="0" err="1" smtClean="0"/>
              <a:t>Algoritem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Karakteristična</a:t>
            </a:r>
            <a:r>
              <a:rPr lang="en-US" dirty="0" smtClean="0"/>
              <a:t> </a:t>
            </a:r>
            <a:r>
              <a:rPr lang="en-US" dirty="0" err="1" smtClean="0"/>
              <a:t>operacija</a:t>
            </a:r>
            <a:r>
              <a:rPr lang="en-US" dirty="0" smtClean="0"/>
              <a:t> </a:t>
            </a:r>
          </a:p>
          <a:p>
            <a:r>
              <a:rPr lang="en-US" dirty="0" smtClean="0"/>
              <a:t>ČZ v </a:t>
            </a:r>
            <a:r>
              <a:rPr lang="en-US" dirty="0" err="1" smtClean="0"/>
              <a:t>najboljšem</a:t>
            </a:r>
            <a:r>
              <a:rPr lang="en-US" dirty="0" smtClean="0"/>
              <a:t> </a:t>
            </a:r>
            <a:r>
              <a:rPr lang="en-US" dirty="0" err="1" smtClean="0"/>
              <a:t>primeru</a:t>
            </a:r>
            <a:endParaRPr lang="en-US" dirty="0" smtClean="0"/>
          </a:p>
          <a:p>
            <a:r>
              <a:rPr lang="en-US" dirty="0" smtClean="0"/>
              <a:t>ČZ v </a:t>
            </a:r>
            <a:r>
              <a:rPr lang="en-US" dirty="0" err="1" smtClean="0"/>
              <a:t>najslabšem</a:t>
            </a:r>
            <a:r>
              <a:rPr lang="en-US" dirty="0" smtClean="0"/>
              <a:t> </a:t>
            </a:r>
            <a:r>
              <a:rPr lang="en-US" dirty="0" err="1" smtClean="0"/>
              <a:t>primeru</a:t>
            </a:r>
            <a:endParaRPr lang="en-US" dirty="0" smtClean="0"/>
          </a:p>
          <a:p>
            <a:r>
              <a:rPr lang="en-US" dirty="0" err="1" smtClean="0"/>
              <a:t>Pričakovana</a:t>
            </a:r>
            <a:r>
              <a:rPr lang="en-US" dirty="0" smtClean="0"/>
              <a:t> ČZ</a:t>
            </a:r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28806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Urejanje</a:t>
            </a:r>
            <a:r>
              <a:rPr lang="en-US" dirty="0" smtClean="0"/>
              <a:t> z </a:t>
            </a:r>
            <a:r>
              <a:rPr lang="en-US" dirty="0" err="1" smtClean="0"/>
              <a:t>zlivanjem</a:t>
            </a:r>
            <a:r>
              <a:rPr lang="en-US" dirty="0" smtClean="0"/>
              <a:t> </a:t>
            </a:r>
            <a:r>
              <a:rPr lang="en-US" dirty="0" err="1" smtClean="0"/>
              <a:t>datotek</a:t>
            </a:r>
            <a:r>
              <a:rPr lang="en-US" dirty="0" smtClean="0"/>
              <a:t> (External sorting)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Podatki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datoteki</a:t>
            </a:r>
            <a:endParaRPr lang="en-US" dirty="0" smtClean="0"/>
          </a:p>
          <a:p>
            <a:r>
              <a:rPr lang="en-US" dirty="0" smtClean="0"/>
              <a:t>Ne </a:t>
            </a:r>
            <a:r>
              <a:rPr lang="en-US" dirty="0" err="1" smtClean="0"/>
              <a:t>moremo</a:t>
            </a:r>
            <a:r>
              <a:rPr lang="en-US" dirty="0" smtClean="0"/>
              <a:t> </a:t>
            </a:r>
            <a:r>
              <a:rPr lang="en-US" dirty="0" err="1" smtClean="0"/>
              <a:t>prebrati</a:t>
            </a:r>
            <a:r>
              <a:rPr lang="en-US" dirty="0" smtClean="0"/>
              <a:t> v </a:t>
            </a:r>
            <a:r>
              <a:rPr lang="en-US" dirty="0" err="1" smtClean="0"/>
              <a:t>tabelo</a:t>
            </a:r>
            <a:endParaRPr lang="en-US" dirty="0" smtClean="0"/>
          </a:p>
          <a:p>
            <a:r>
              <a:rPr lang="en-US" dirty="0" err="1" smtClean="0"/>
              <a:t>Algoritem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Čete</a:t>
            </a:r>
            <a:endParaRPr lang="en-US" dirty="0" smtClean="0"/>
          </a:p>
          <a:p>
            <a:pPr lvl="1"/>
            <a:r>
              <a:rPr lang="en-US" dirty="0" smtClean="0"/>
              <a:t>2-smerno, k-</a:t>
            </a:r>
            <a:r>
              <a:rPr lang="en-US" dirty="0" err="1" smtClean="0"/>
              <a:t>smerno</a:t>
            </a:r>
            <a:endParaRPr lang="en-US" dirty="0" smtClean="0"/>
          </a:p>
          <a:p>
            <a:r>
              <a:rPr lang="en-US" dirty="0" err="1" smtClean="0"/>
              <a:t>Karakteristična</a:t>
            </a:r>
            <a:r>
              <a:rPr lang="en-US" dirty="0" smtClean="0"/>
              <a:t> </a:t>
            </a:r>
            <a:r>
              <a:rPr lang="en-US" dirty="0" err="1" smtClean="0"/>
              <a:t>operacija</a:t>
            </a:r>
            <a:r>
              <a:rPr lang="en-US" dirty="0" smtClean="0"/>
              <a:t> </a:t>
            </a:r>
          </a:p>
          <a:p>
            <a:r>
              <a:rPr lang="en-US" dirty="0" smtClean="0"/>
              <a:t>ČZ v </a:t>
            </a:r>
            <a:r>
              <a:rPr lang="en-US" dirty="0" err="1" smtClean="0"/>
              <a:t>najboljšem</a:t>
            </a:r>
            <a:r>
              <a:rPr lang="en-US" dirty="0" smtClean="0"/>
              <a:t> </a:t>
            </a:r>
            <a:r>
              <a:rPr lang="en-US" dirty="0" err="1" smtClean="0"/>
              <a:t>primeru</a:t>
            </a:r>
            <a:endParaRPr lang="en-US" dirty="0" smtClean="0"/>
          </a:p>
          <a:p>
            <a:r>
              <a:rPr lang="en-US" dirty="0" smtClean="0"/>
              <a:t>ČZ v </a:t>
            </a:r>
            <a:r>
              <a:rPr lang="en-US" dirty="0" err="1" smtClean="0"/>
              <a:t>najslabšem</a:t>
            </a:r>
            <a:r>
              <a:rPr lang="en-US" dirty="0" smtClean="0"/>
              <a:t> </a:t>
            </a:r>
            <a:r>
              <a:rPr lang="en-US" dirty="0" err="1" smtClean="0"/>
              <a:t>primeru</a:t>
            </a:r>
            <a:endParaRPr lang="en-US" dirty="0" smtClean="0"/>
          </a:p>
          <a:p>
            <a:r>
              <a:rPr lang="en-US" dirty="0" err="1" smtClean="0"/>
              <a:t>Pričakovana</a:t>
            </a:r>
            <a:r>
              <a:rPr lang="en-US" dirty="0" smtClean="0"/>
              <a:t> ČZ</a:t>
            </a:r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26384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48616D55D14F4AA13757E6A82672C0" ma:contentTypeVersion="9" ma:contentTypeDescription="Create a new document." ma:contentTypeScope="" ma:versionID="52b125942e0fbb2c077bcde49937d1d0">
  <xsd:schema xmlns:xsd="http://www.w3.org/2001/XMLSchema" xmlns:xs="http://www.w3.org/2001/XMLSchema" xmlns:p="http://schemas.microsoft.com/office/2006/metadata/properties" xmlns:ns3="b7f4e004-abe9-45a1-ae09-574555d5a044" targetNamespace="http://schemas.microsoft.com/office/2006/metadata/properties" ma:root="true" ma:fieldsID="646ef4eea5f49641dd621ff7cf009630" ns3:_="">
    <xsd:import namespace="b7f4e004-abe9-45a1-ae09-574555d5a0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f4e004-abe9-45a1-ae09-574555d5a0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E9A39FC-6032-44D1-A7E1-BECB3D1ED5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f4e004-abe9-45a1-ae09-574555d5a0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CEF61D7-2D9F-467F-91D8-12A6AFE6ED2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B7A27D-4604-4D54-9E58-AB6533E0EDF0}">
  <ds:schemaRefs>
    <ds:schemaRef ds:uri="http://purl.org/dc/dcmitype/"/>
    <ds:schemaRef ds:uri="http://schemas.microsoft.com/office/2006/documentManagement/types"/>
    <ds:schemaRef ds:uri="b7f4e004-abe9-45a1-ae09-574555d5a044"/>
    <ds:schemaRef ds:uri="http://purl.org/dc/terms/"/>
    <ds:schemaRef ds:uri="http://schemas.microsoft.com/office/infopath/2007/PartnerControls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200</Words>
  <Application>Microsoft Office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Časovna zahtevnost</vt:lpstr>
      <vt:lpstr>Zaporedno iskanje</vt:lpstr>
      <vt:lpstr>Bisekcija</vt:lpstr>
      <vt:lpstr>Urejanje z mehurčki</vt:lpstr>
      <vt:lpstr>Urejanje z izbiranjem</vt:lpstr>
      <vt:lpstr>Urejanje z vstavljanjem</vt:lpstr>
      <vt:lpstr>Hitro urejanje (Quick sort)</vt:lpstr>
      <vt:lpstr>Urejanje z zlivanjem (Merge sort)</vt:lpstr>
      <vt:lpstr>Urejanje z zlivanjem datotek (External sorting)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Časovna zahtevnost</dc:title>
  <dc:creator>Matija Lokar</dc:creator>
  <cp:lastModifiedBy>Matija Lokar</cp:lastModifiedBy>
  <cp:revision>2</cp:revision>
  <dcterms:created xsi:type="dcterms:W3CDTF">2021-11-02T05:48:29Z</dcterms:created>
  <dcterms:modified xsi:type="dcterms:W3CDTF">2021-11-02T05:54:23Z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0x010100CE48616D55D14F4AA13757E6A82672C0</vt:lpwstr>
  </property>
</Properties>
</file>