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35" r:id="rId4"/>
  </p:sldMasterIdLst>
  <p:notesMasterIdLst>
    <p:notesMasterId r:id="rId10"/>
  </p:notesMasterIdLst>
  <p:handoutMasterIdLst>
    <p:handoutMasterId r:id="rId11"/>
  </p:handoutMasterIdLst>
  <p:sldIdLst>
    <p:sldId id="268" r:id="rId5"/>
    <p:sldId id="261" r:id="rId6"/>
    <p:sldId id="275" r:id="rId7"/>
    <p:sldId id="273" r:id="rId8"/>
    <p:sldId id="267" r:id="rId9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DD8AA863-0F2A-4EC2-93B5-62FF5D2B78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E1ED5D3-DA11-4DB6-89EB-112E47B5B1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FFE5-AFD4-4258-BF25-7D5C000588DF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E1AA77C-76EA-4ABB-A302-9984F4047A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F36FE77-52DA-43A3-8EFD-1DA38C5BA8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59B5-1762-44F1-AE61-C72E923CD0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86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F8EC-8129-400C-88B6-F8543602D8C2}" type="datetimeFigureOut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BB60-CCE2-4392-9F3B-0BDD1BC6035D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473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3BB60-CCE2-4392-9F3B-0BDD1BC6035D}" type="slidenum">
              <a:rPr lang="sl-SI" noProof="0" smtClean="0"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9281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3BB60-CCE2-4392-9F3B-0BDD1BC6035D}" type="slidenum">
              <a:rPr lang="sl-SI" noProof="0" smtClean="0"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84270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3BB60-CCE2-4392-9F3B-0BDD1BC6035D}" type="slidenum">
              <a:rPr lang="sl-SI" noProof="0" smtClean="0"/>
              <a:t>5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2200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144338-3A7E-477F-8C36-0723A126AA74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58357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8E990-F9BC-4B1D-BC46-A7C48E95E4F2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10523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3AE58E-D3DF-4EA3-8F09-9FB315317359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18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9C2A73-9F2B-48C5-8B36-8E2CFDA29287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70131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5042-82EF-4355-876C-C811BDA1820F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74043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5042-82EF-4355-876C-C811BDA1820F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752726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9ABA8D-73E8-4422-8747-A85DC50D78EE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2095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5042-82EF-4355-876C-C811BDA1820F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5368367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54208E-543A-40DD-AB75-E45239E627F8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3448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1356A6-98C8-4F09-B8C6-342BFB47B6B0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635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8DD68F-E553-45AA-8673-98EA563FD60E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68514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73FF39-8C14-485A-92C2-37C660C002ED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08497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5C9D91-9B94-46A3-BB35-498C0001B450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941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5042-82EF-4355-876C-C811BDA1820F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7779373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368C2F-8C6E-4620-A2D4-83F9079D90EF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8615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5042-82EF-4355-876C-C811BDA1820F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701245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5042-82EF-4355-876C-C811BDA1820F}" type="datetime1">
              <a:rPr lang="sl-SI" noProof="0" smtClean="0"/>
              <a:t>24. 01. 2022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19725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vetla mesta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053" y="1844853"/>
            <a:ext cx="8915399" cy="2262781"/>
          </a:xfrm>
        </p:spPr>
        <p:txBody>
          <a:bodyPr rtlCol="0"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Preverjanje ali sta dva izraza z oklepaji enaka</a:t>
            </a: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353" y="4770889"/>
            <a:ext cx="2882514" cy="1126283"/>
          </a:xfrm>
        </p:spPr>
        <p:txBody>
          <a:bodyPr rtlCol="0">
            <a:normAutofit fontScale="70000" lnSpcReduction="20000"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Univerza </a:t>
            </a:r>
            <a:r>
              <a:rPr lang="sl-SI" dirty="0">
                <a:solidFill>
                  <a:schemeClr val="bg1"/>
                </a:solidFill>
              </a:rPr>
              <a:t>v </a:t>
            </a:r>
            <a:r>
              <a:rPr lang="sl-SI" dirty="0" smtClean="0">
                <a:solidFill>
                  <a:schemeClr val="bg1"/>
                </a:solidFill>
              </a:rPr>
              <a:t>Ljubljani		   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Fakulteta za matematiko in fiziko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12. </a:t>
            </a:r>
            <a:r>
              <a:rPr lang="sl-SI" dirty="0">
                <a:solidFill>
                  <a:schemeClr val="bg1"/>
                </a:solidFill>
              </a:rPr>
              <a:t>januar </a:t>
            </a:r>
            <a:r>
              <a:rPr lang="sl-SI" dirty="0" smtClean="0">
                <a:solidFill>
                  <a:schemeClr val="bg1"/>
                </a:solidFill>
              </a:rPr>
              <a:t>2022		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Avtorica: Petra </a:t>
            </a:r>
            <a:r>
              <a:rPr lang="sl-SI" dirty="0">
                <a:solidFill>
                  <a:schemeClr val="bg1"/>
                </a:solidFill>
              </a:rPr>
              <a:t>Kogovšek</a:t>
            </a:r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vetla mesta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 smtClean="0"/>
              <a:t>Opis problema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Dana imamo dva izraza v obliki </a:t>
            </a:r>
            <a:r>
              <a:rPr lang="sl-SI" dirty="0" smtClean="0"/>
              <a:t>niza, </a:t>
            </a:r>
            <a:r>
              <a:rPr lang="sl-SI" dirty="0"/>
              <a:t>ki ju lahko sestavljajo male </a:t>
            </a:r>
            <a:r>
              <a:rPr lang="sl-SI" dirty="0" smtClean="0"/>
              <a:t>črke in </a:t>
            </a:r>
            <a:r>
              <a:rPr lang="sl-SI" dirty="0"/>
              <a:t>znaki plus, minus, oklepaj ter </a:t>
            </a:r>
            <a:r>
              <a:rPr lang="sl-SI" dirty="0" smtClean="0"/>
              <a:t>zaklepaj.</a:t>
            </a:r>
          </a:p>
          <a:p>
            <a:r>
              <a:rPr lang="sl-SI" dirty="0" smtClean="0"/>
              <a:t>Predpostavimo, da </a:t>
            </a:r>
            <a:r>
              <a:rPr lang="sl-SI" dirty="0"/>
              <a:t>se vsaka </a:t>
            </a:r>
            <a:r>
              <a:rPr lang="sl-SI" dirty="0" smtClean="0"/>
              <a:t>črka lahko </a:t>
            </a:r>
            <a:r>
              <a:rPr lang="sl-SI" dirty="0"/>
              <a:t>pojavi samo enkrat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Naša naloga je primerjati izraza in preveriti ali predstavljata </a:t>
            </a:r>
            <a:r>
              <a:rPr lang="sl-SI" dirty="0" smtClean="0"/>
              <a:t>enak izraz.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vetla mesta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mtClean="0"/>
              <a:t>Primer</a:t>
            </a:r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izraz1 = '-(a+(b-c)-d)'</a:t>
            </a:r>
          </a:p>
          <a:p>
            <a:r>
              <a:rPr lang="sl-SI" dirty="0" smtClean="0"/>
              <a:t>izraz2 = '</a:t>
            </a:r>
            <a:r>
              <a:rPr lang="sl-SI" dirty="0" err="1" smtClean="0"/>
              <a:t>d+c-b-a</a:t>
            </a:r>
            <a:r>
              <a:rPr lang="sl-SI" dirty="0" smtClean="0"/>
              <a:t>'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9022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464" y="340575"/>
            <a:ext cx="5061857" cy="61886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130834" cy="68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vetla mesta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dirty="0" smtClean="0">
                <a:solidFill>
                  <a:schemeClr val="bg1"/>
                </a:solidFill>
              </a:rPr>
              <a:t>Hvala za pozornost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80</Words>
  <Application>Microsoft Office PowerPoint</Application>
  <PresentationFormat>Širokozaslonsko</PresentationFormat>
  <Paragraphs>16</Paragraphs>
  <Slides>5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Šelest</vt:lpstr>
      <vt:lpstr>Preverjanje ali sta dva izraza z oklepaji enaka</vt:lpstr>
      <vt:lpstr>Opis problema</vt:lpstr>
      <vt:lpstr>PowerPointova predstavitev</vt:lpstr>
      <vt:lpstr>PowerPointova predstavitev</vt:lpstr>
      <vt:lpstr>Hvala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2022-01-08T14:38:29Z</dcterms:created>
  <dcterms:modified xsi:type="dcterms:W3CDTF">2022-01-24T21:04:22Z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