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it" TargetMode="External"/><Relationship Id="rId2" Type="http://schemas.openxmlformats.org/officeDocument/2006/relationships/hyperlink" Target="https://www.youtube.com/watch?v=7ossCy94YAo&amp;ab_channel=BillRaymond" TargetMode="External"/><Relationship Id="rId1" Type="http://schemas.openxmlformats.org/officeDocument/2006/relationships/hyperlink" Target="https://www.youtube.com/watch?v=gkDASVE_Hdg&amp;ab_channel=BillRaymond" TargetMode="External"/><Relationship Id="rId6" Type="http://schemas.openxmlformats.org/officeDocument/2006/relationships/hyperlink" Target="http://matija.pretnar.info/uvod-v-programiranje/10-nadzor-razlicic.html" TargetMode="External"/><Relationship Id="rId5" Type="http://schemas.openxmlformats.org/officeDocument/2006/relationships/hyperlink" Target="https://en.wikipedia.org/wiki/GitHub" TargetMode="External"/><Relationship Id="rId4" Type="http://schemas.openxmlformats.org/officeDocument/2006/relationships/hyperlink" Target="https://www.youtube.com/watch?v=HVsySz-h9r4&amp;ab_channel=CoreySchafer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it" TargetMode="External"/><Relationship Id="rId2" Type="http://schemas.openxmlformats.org/officeDocument/2006/relationships/hyperlink" Target="https://www.youtube.com/watch?v=7ossCy94YAo&amp;ab_channel=BillRaymond" TargetMode="External"/><Relationship Id="rId1" Type="http://schemas.openxmlformats.org/officeDocument/2006/relationships/hyperlink" Target="https://www.youtube.com/watch?v=gkDASVE_Hdg&amp;ab_channel=BillRaymond" TargetMode="External"/><Relationship Id="rId6" Type="http://schemas.openxmlformats.org/officeDocument/2006/relationships/hyperlink" Target="http://matija.pretnar.info/uvod-v-programiranje/10-nadzor-razlicic.html" TargetMode="External"/><Relationship Id="rId5" Type="http://schemas.openxmlformats.org/officeDocument/2006/relationships/hyperlink" Target="https://en.wikipedia.org/wiki/GitHub" TargetMode="External"/><Relationship Id="rId4" Type="http://schemas.openxmlformats.org/officeDocument/2006/relationships/hyperlink" Target="https://www.youtube.com/watch?v=HVsySz-h9r4&amp;ab_channel=CoreySchafer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3D6ACF-C4B2-4E18-8090-AD8BF1A4995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17A035C-EADF-457F-A791-440947441AD3}">
      <dgm:prSet/>
      <dgm:spPr/>
      <dgm:t>
        <a:bodyPr/>
        <a:lstStyle/>
        <a:p>
          <a:r>
            <a:rPr lang="sl-SI">
              <a:hlinkClick xmlns:r="http://schemas.openxmlformats.org/officeDocument/2006/relationships" r:id="rId1"/>
            </a:rPr>
            <a:t>https://www.youtube.com/watch?v=gkDASVE_Hdg&amp;ab_channel=BillRaymond</a:t>
          </a:r>
          <a:endParaRPr lang="en-US"/>
        </a:p>
      </dgm:t>
    </dgm:pt>
    <dgm:pt modelId="{46254497-2237-4829-BBB6-AECCA610C714}" type="parTrans" cxnId="{B92CDE22-F169-4267-AB41-F2271F9E6D54}">
      <dgm:prSet/>
      <dgm:spPr/>
      <dgm:t>
        <a:bodyPr/>
        <a:lstStyle/>
        <a:p>
          <a:endParaRPr lang="en-US"/>
        </a:p>
      </dgm:t>
    </dgm:pt>
    <dgm:pt modelId="{900FD0AF-CFAA-40CB-B95F-0CB65DA26BCE}" type="sibTrans" cxnId="{B92CDE22-F169-4267-AB41-F2271F9E6D54}">
      <dgm:prSet/>
      <dgm:spPr/>
      <dgm:t>
        <a:bodyPr/>
        <a:lstStyle/>
        <a:p>
          <a:endParaRPr lang="en-US"/>
        </a:p>
      </dgm:t>
    </dgm:pt>
    <dgm:pt modelId="{2923B397-7103-406F-826F-60A480C306B4}">
      <dgm:prSet/>
      <dgm:spPr/>
      <dgm:t>
        <a:bodyPr/>
        <a:lstStyle/>
        <a:p>
          <a:r>
            <a:rPr lang="sl-SI">
              <a:hlinkClick xmlns:r="http://schemas.openxmlformats.org/officeDocument/2006/relationships" r:id="rId2"/>
            </a:rPr>
            <a:t>https://www.youtube.com/watch?v=7ossCy94YAo&amp;ab_channel=BillRaymond</a:t>
          </a:r>
          <a:endParaRPr lang="en-US"/>
        </a:p>
      </dgm:t>
    </dgm:pt>
    <dgm:pt modelId="{F42FA067-5E66-4CC2-8F76-1B07C87D5AE4}" type="parTrans" cxnId="{6AB7C4EE-0AC3-4487-8659-FECDF77FFD46}">
      <dgm:prSet/>
      <dgm:spPr/>
      <dgm:t>
        <a:bodyPr/>
        <a:lstStyle/>
        <a:p>
          <a:endParaRPr lang="en-US"/>
        </a:p>
      </dgm:t>
    </dgm:pt>
    <dgm:pt modelId="{3AE2A07E-4B7B-4B60-9F4F-50134D6FE93C}" type="sibTrans" cxnId="{6AB7C4EE-0AC3-4487-8659-FECDF77FFD46}">
      <dgm:prSet/>
      <dgm:spPr/>
      <dgm:t>
        <a:bodyPr/>
        <a:lstStyle/>
        <a:p>
          <a:endParaRPr lang="en-US"/>
        </a:p>
      </dgm:t>
    </dgm:pt>
    <dgm:pt modelId="{4CAB8ED7-03AF-42C8-83BC-5F4F3A53940C}">
      <dgm:prSet/>
      <dgm:spPr/>
      <dgm:t>
        <a:bodyPr/>
        <a:lstStyle/>
        <a:p>
          <a:r>
            <a:rPr lang="sl-SI">
              <a:hlinkClick xmlns:r="http://schemas.openxmlformats.org/officeDocument/2006/relationships" r:id="rId3"/>
            </a:rPr>
            <a:t>https://en.wikipedia.org/wiki/Git</a:t>
          </a:r>
          <a:endParaRPr lang="en-US"/>
        </a:p>
      </dgm:t>
    </dgm:pt>
    <dgm:pt modelId="{97D34B82-5969-4CE9-93D0-31CDAD55A4CE}" type="parTrans" cxnId="{7327543D-D5F0-4C8D-AF37-39CD4B8EFAA7}">
      <dgm:prSet/>
      <dgm:spPr/>
      <dgm:t>
        <a:bodyPr/>
        <a:lstStyle/>
        <a:p>
          <a:endParaRPr lang="en-US"/>
        </a:p>
      </dgm:t>
    </dgm:pt>
    <dgm:pt modelId="{E5A70B4D-EFF6-42F3-8B4E-4CD30AEB476C}" type="sibTrans" cxnId="{7327543D-D5F0-4C8D-AF37-39CD4B8EFAA7}">
      <dgm:prSet/>
      <dgm:spPr/>
      <dgm:t>
        <a:bodyPr/>
        <a:lstStyle/>
        <a:p>
          <a:endParaRPr lang="en-US"/>
        </a:p>
      </dgm:t>
    </dgm:pt>
    <dgm:pt modelId="{314B3CA6-810C-4408-98D7-00F52FFDFAF3}">
      <dgm:prSet/>
      <dgm:spPr/>
      <dgm:t>
        <a:bodyPr/>
        <a:lstStyle/>
        <a:p>
          <a:r>
            <a:rPr lang="sl-SI">
              <a:hlinkClick xmlns:r="http://schemas.openxmlformats.org/officeDocument/2006/relationships" r:id="rId4"/>
            </a:rPr>
            <a:t>https://www.youtube.com/watch?v=HVsySz-h9r4&amp;ab_channel=CoreySchafer</a:t>
          </a:r>
          <a:endParaRPr lang="en-US"/>
        </a:p>
      </dgm:t>
    </dgm:pt>
    <dgm:pt modelId="{070C565B-021F-49B0-B50D-3E564043152A}" type="parTrans" cxnId="{DA2B738D-6E2C-46CF-9B60-8EF1B63DCEB5}">
      <dgm:prSet/>
      <dgm:spPr/>
      <dgm:t>
        <a:bodyPr/>
        <a:lstStyle/>
        <a:p>
          <a:endParaRPr lang="en-US"/>
        </a:p>
      </dgm:t>
    </dgm:pt>
    <dgm:pt modelId="{7F46FC73-A9FC-4F08-AA15-C7C748E518AF}" type="sibTrans" cxnId="{DA2B738D-6E2C-46CF-9B60-8EF1B63DCEB5}">
      <dgm:prSet/>
      <dgm:spPr/>
      <dgm:t>
        <a:bodyPr/>
        <a:lstStyle/>
        <a:p>
          <a:endParaRPr lang="en-US"/>
        </a:p>
      </dgm:t>
    </dgm:pt>
    <dgm:pt modelId="{B6489630-889A-4289-8720-213F1963A32D}">
      <dgm:prSet/>
      <dgm:spPr/>
      <dgm:t>
        <a:bodyPr/>
        <a:lstStyle/>
        <a:p>
          <a:r>
            <a:rPr lang="sl-SI">
              <a:hlinkClick xmlns:r="http://schemas.openxmlformats.org/officeDocument/2006/relationships" r:id="rId5"/>
            </a:rPr>
            <a:t>https://en.wikipedia.org/wiki/GitHub</a:t>
          </a:r>
          <a:endParaRPr lang="en-US"/>
        </a:p>
      </dgm:t>
    </dgm:pt>
    <dgm:pt modelId="{B6342395-8B22-4631-BE34-645B2A1990FA}" type="parTrans" cxnId="{67F650C6-EE34-4940-9E77-C8578CBAFA11}">
      <dgm:prSet/>
      <dgm:spPr/>
      <dgm:t>
        <a:bodyPr/>
        <a:lstStyle/>
        <a:p>
          <a:endParaRPr lang="en-US"/>
        </a:p>
      </dgm:t>
    </dgm:pt>
    <dgm:pt modelId="{94A06270-85C5-456B-904D-5696183DF7F2}" type="sibTrans" cxnId="{67F650C6-EE34-4940-9E77-C8578CBAFA11}">
      <dgm:prSet/>
      <dgm:spPr/>
      <dgm:t>
        <a:bodyPr/>
        <a:lstStyle/>
        <a:p>
          <a:endParaRPr lang="en-US"/>
        </a:p>
      </dgm:t>
    </dgm:pt>
    <dgm:pt modelId="{ED3DBB51-981A-48F4-AC73-5F666EB1F388}">
      <dgm:prSet/>
      <dgm:spPr/>
      <dgm:t>
        <a:bodyPr/>
        <a:lstStyle/>
        <a:p>
          <a:r>
            <a:rPr lang="sl-SI">
              <a:hlinkClick xmlns:r="http://schemas.openxmlformats.org/officeDocument/2006/relationships" r:id="rId6"/>
            </a:rPr>
            <a:t>http://matija.pretnar.info/uvod-v-programiranje/10-nadzor-razlicic.html</a:t>
          </a:r>
          <a:endParaRPr lang="en-US"/>
        </a:p>
      </dgm:t>
    </dgm:pt>
    <dgm:pt modelId="{995DD7A7-D21F-42C6-B700-47265DE2B4C2}" type="parTrans" cxnId="{4C401C3B-C3AC-40EB-8E75-AD793076BB5F}">
      <dgm:prSet/>
      <dgm:spPr/>
      <dgm:t>
        <a:bodyPr/>
        <a:lstStyle/>
        <a:p>
          <a:endParaRPr lang="en-US"/>
        </a:p>
      </dgm:t>
    </dgm:pt>
    <dgm:pt modelId="{8611E41A-EA62-47F9-8CD5-C17BC922DE3B}" type="sibTrans" cxnId="{4C401C3B-C3AC-40EB-8E75-AD793076BB5F}">
      <dgm:prSet/>
      <dgm:spPr/>
      <dgm:t>
        <a:bodyPr/>
        <a:lstStyle/>
        <a:p>
          <a:endParaRPr lang="en-US"/>
        </a:p>
      </dgm:t>
    </dgm:pt>
    <dgm:pt modelId="{6B38F8ED-6068-4B20-875C-6ACE3CDA43F4}" type="pres">
      <dgm:prSet presAssocID="{2D3D6ACF-C4B2-4E18-8090-AD8BF1A4995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sl-SI"/>
        </a:p>
      </dgm:t>
    </dgm:pt>
    <dgm:pt modelId="{32CC7D1F-0CB7-4476-A087-CDB8C694AEB1}" type="pres">
      <dgm:prSet presAssocID="{017A035C-EADF-457F-A791-440947441AD3}" presName="thickLine" presStyleLbl="alignNode1" presStyleIdx="0" presStyleCnt="6"/>
      <dgm:spPr/>
    </dgm:pt>
    <dgm:pt modelId="{B7528AE9-BAF1-4460-928F-832982848CBD}" type="pres">
      <dgm:prSet presAssocID="{017A035C-EADF-457F-A791-440947441AD3}" presName="horz1" presStyleCnt="0"/>
      <dgm:spPr/>
    </dgm:pt>
    <dgm:pt modelId="{9430EDD4-9919-4896-AA38-8B5136980DC8}" type="pres">
      <dgm:prSet presAssocID="{017A035C-EADF-457F-A791-440947441AD3}" presName="tx1" presStyleLbl="revTx" presStyleIdx="0" presStyleCnt="6"/>
      <dgm:spPr/>
      <dgm:t>
        <a:bodyPr/>
        <a:lstStyle/>
        <a:p>
          <a:endParaRPr lang="sl-SI"/>
        </a:p>
      </dgm:t>
    </dgm:pt>
    <dgm:pt modelId="{F95E4559-7FF2-4C1E-936F-72E748AD3BA0}" type="pres">
      <dgm:prSet presAssocID="{017A035C-EADF-457F-A791-440947441AD3}" presName="vert1" presStyleCnt="0"/>
      <dgm:spPr/>
    </dgm:pt>
    <dgm:pt modelId="{244279C8-0C22-470E-AA46-AE290F430A6A}" type="pres">
      <dgm:prSet presAssocID="{2923B397-7103-406F-826F-60A480C306B4}" presName="thickLine" presStyleLbl="alignNode1" presStyleIdx="1" presStyleCnt="6"/>
      <dgm:spPr/>
    </dgm:pt>
    <dgm:pt modelId="{96BD6994-0808-4566-BB08-84AE7B18284F}" type="pres">
      <dgm:prSet presAssocID="{2923B397-7103-406F-826F-60A480C306B4}" presName="horz1" presStyleCnt="0"/>
      <dgm:spPr/>
    </dgm:pt>
    <dgm:pt modelId="{1E6CB2D8-ED48-481E-900B-4F74D224C40F}" type="pres">
      <dgm:prSet presAssocID="{2923B397-7103-406F-826F-60A480C306B4}" presName="tx1" presStyleLbl="revTx" presStyleIdx="1" presStyleCnt="6"/>
      <dgm:spPr/>
      <dgm:t>
        <a:bodyPr/>
        <a:lstStyle/>
        <a:p>
          <a:endParaRPr lang="sl-SI"/>
        </a:p>
      </dgm:t>
    </dgm:pt>
    <dgm:pt modelId="{6071F6E1-CFF0-4AC4-A178-225676C8DBD1}" type="pres">
      <dgm:prSet presAssocID="{2923B397-7103-406F-826F-60A480C306B4}" presName="vert1" presStyleCnt="0"/>
      <dgm:spPr/>
    </dgm:pt>
    <dgm:pt modelId="{9F838696-3DE1-4C1C-B5B0-9D7694439032}" type="pres">
      <dgm:prSet presAssocID="{4CAB8ED7-03AF-42C8-83BC-5F4F3A53940C}" presName="thickLine" presStyleLbl="alignNode1" presStyleIdx="2" presStyleCnt="6"/>
      <dgm:spPr/>
    </dgm:pt>
    <dgm:pt modelId="{F7313F2D-B05C-4394-9FAA-084F6FBAE697}" type="pres">
      <dgm:prSet presAssocID="{4CAB8ED7-03AF-42C8-83BC-5F4F3A53940C}" presName="horz1" presStyleCnt="0"/>
      <dgm:spPr/>
    </dgm:pt>
    <dgm:pt modelId="{08D21D72-31D2-42B9-A92F-DD076EF80159}" type="pres">
      <dgm:prSet presAssocID="{4CAB8ED7-03AF-42C8-83BC-5F4F3A53940C}" presName="tx1" presStyleLbl="revTx" presStyleIdx="2" presStyleCnt="6"/>
      <dgm:spPr/>
      <dgm:t>
        <a:bodyPr/>
        <a:lstStyle/>
        <a:p>
          <a:endParaRPr lang="sl-SI"/>
        </a:p>
      </dgm:t>
    </dgm:pt>
    <dgm:pt modelId="{154EC1DD-31C8-486E-81E2-BACB58B35CE1}" type="pres">
      <dgm:prSet presAssocID="{4CAB8ED7-03AF-42C8-83BC-5F4F3A53940C}" presName="vert1" presStyleCnt="0"/>
      <dgm:spPr/>
    </dgm:pt>
    <dgm:pt modelId="{64B9E542-2389-452C-8F0D-E2973F37A963}" type="pres">
      <dgm:prSet presAssocID="{314B3CA6-810C-4408-98D7-00F52FFDFAF3}" presName="thickLine" presStyleLbl="alignNode1" presStyleIdx="3" presStyleCnt="6"/>
      <dgm:spPr/>
    </dgm:pt>
    <dgm:pt modelId="{5E423636-0E0D-4D92-BF3E-CE81E9B7DB5A}" type="pres">
      <dgm:prSet presAssocID="{314B3CA6-810C-4408-98D7-00F52FFDFAF3}" presName="horz1" presStyleCnt="0"/>
      <dgm:spPr/>
    </dgm:pt>
    <dgm:pt modelId="{1D13E07E-FD4E-4AE7-BD95-AAD9F6448756}" type="pres">
      <dgm:prSet presAssocID="{314B3CA6-810C-4408-98D7-00F52FFDFAF3}" presName="tx1" presStyleLbl="revTx" presStyleIdx="3" presStyleCnt="6"/>
      <dgm:spPr/>
      <dgm:t>
        <a:bodyPr/>
        <a:lstStyle/>
        <a:p>
          <a:endParaRPr lang="sl-SI"/>
        </a:p>
      </dgm:t>
    </dgm:pt>
    <dgm:pt modelId="{ED61262A-B29A-408B-BB03-FBD19468711E}" type="pres">
      <dgm:prSet presAssocID="{314B3CA6-810C-4408-98D7-00F52FFDFAF3}" presName="vert1" presStyleCnt="0"/>
      <dgm:spPr/>
    </dgm:pt>
    <dgm:pt modelId="{13BDDFA7-0B9E-4DB0-8243-5289370B45FF}" type="pres">
      <dgm:prSet presAssocID="{B6489630-889A-4289-8720-213F1963A32D}" presName="thickLine" presStyleLbl="alignNode1" presStyleIdx="4" presStyleCnt="6"/>
      <dgm:spPr/>
    </dgm:pt>
    <dgm:pt modelId="{C2DC4125-F07C-4261-A7CD-C06B6FB90F3C}" type="pres">
      <dgm:prSet presAssocID="{B6489630-889A-4289-8720-213F1963A32D}" presName="horz1" presStyleCnt="0"/>
      <dgm:spPr/>
    </dgm:pt>
    <dgm:pt modelId="{EC464F64-7B94-41AF-9D31-F00937983C66}" type="pres">
      <dgm:prSet presAssocID="{B6489630-889A-4289-8720-213F1963A32D}" presName="tx1" presStyleLbl="revTx" presStyleIdx="4" presStyleCnt="6"/>
      <dgm:spPr/>
      <dgm:t>
        <a:bodyPr/>
        <a:lstStyle/>
        <a:p>
          <a:endParaRPr lang="sl-SI"/>
        </a:p>
      </dgm:t>
    </dgm:pt>
    <dgm:pt modelId="{F141F9CB-ED66-4218-98CF-68C689CA7883}" type="pres">
      <dgm:prSet presAssocID="{B6489630-889A-4289-8720-213F1963A32D}" presName="vert1" presStyleCnt="0"/>
      <dgm:spPr/>
    </dgm:pt>
    <dgm:pt modelId="{3C3DC884-F249-47B4-AD38-8878A907A5B1}" type="pres">
      <dgm:prSet presAssocID="{ED3DBB51-981A-48F4-AC73-5F666EB1F388}" presName="thickLine" presStyleLbl="alignNode1" presStyleIdx="5" presStyleCnt="6"/>
      <dgm:spPr/>
    </dgm:pt>
    <dgm:pt modelId="{4C802E82-BF4A-4B41-9405-BE5BE033D124}" type="pres">
      <dgm:prSet presAssocID="{ED3DBB51-981A-48F4-AC73-5F666EB1F388}" presName="horz1" presStyleCnt="0"/>
      <dgm:spPr/>
    </dgm:pt>
    <dgm:pt modelId="{4852FB09-6623-4AAD-B2AD-385A07751971}" type="pres">
      <dgm:prSet presAssocID="{ED3DBB51-981A-48F4-AC73-5F666EB1F388}" presName="tx1" presStyleLbl="revTx" presStyleIdx="5" presStyleCnt="6"/>
      <dgm:spPr/>
      <dgm:t>
        <a:bodyPr/>
        <a:lstStyle/>
        <a:p>
          <a:endParaRPr lang="sl-SI"/>
        </a:p>
      </dgm:t>
    </dgm:pt>
    <dgm:pt modelId="{A4A3996A-DE6D-4531-B84B-85144161ADF9}" type="pres">
      <dgm:prSet presAssocID="{ED3DBB51-981A-48F4-AC73-5F666EB1F388}" presName="vert1" presStyleCnt="0"/>
      <dgm:spPr/>
    </dgm:pt>
  </dgm:ptLst>
  <dgm:cxnLst>
    <dgm:cxn modelId="{E768CEAD-B006-4FF4-BFBF-EB58D5CDEEF5}" type="presOf" srcId="{B6489630-889A-4289-8720-213F1963A32D}" destId="{EC464F64-7B94-41AF-9D31-F00937983C66}" srcOrd="0" destOrd="0" presId="urn:microsoft.com/office/officeart/2008/layout/LinedList"/>
    <dgm:cxn modelId="{B92CDE22-F169-4267-AB41-F2271F9E6D54}" srcId="{2D3D6ACF-C4B2-4E18-8090-AD8BF1A49959}" destId="{017A035C-EADF-457F-A791-440947441AD3}" srcOrd="0" destOrd="0" parTransId="{46254497-2237-4829-BBB6-AECCA610C714}" sibTransId="{900FD0AF-CFAA-40CB-B95F-0CB65DA26BCE}"/>
    <dgm:cxn modelId="{9CBBC14D-CABB-4DCA-BA02-E75973A160F6}" type="presOf" srcId="{ED3DBB51-981A-48F4-AC73-5F666EB1F388}" destId="{4852FB09-6623-4AAD-B2AD-385A07751971}" srcOrd="0" destOrd="0" presId="urn:microsoft.com/office/officeart/2008/layout/LinedList"/>
    <dgm:cxn modelId="{6198E071-86FC-4EF9-B78A-D1F365E17CAE}" type="presOf" srcId="{4CAB8ED7-03AF-42C8-83BC-5F4F3A53940C}" destId="{08D21D72-31D2-42B9-A92F-DD076EF80159}" srcOrd="0" destOrd="0" presId="urn:microsoft.com/office/officeart/2008/layout/LinedList"/>
    <dgm:cxn modelId="{DA2B738D-6E2C-46CF-9B60-8EF1B63DCEB5}" srcId="{2D3D6ACF-C4B2-4E18-8090-AD8BF1A49959}" destId="{314B3CA6-810C-4408-98D7-00F52FFDFAF3}" srcOrd="3" destOrd="0" parTransId="{070C565B-021F-49B0-B50D-3E564043152A}" sibTransId="{7F46FC73-A9FC-4F08-AA15-C7C748E518AF}"/>
    <dgm:cxn modelId="{069F7101-FBBF-456A-B7E4-0988247752CB}" type="presOf" srcId="{314B3CA6-810C-4408-98D7-00F52FFDFAF3}" destId="{1D13E07E-FD4E-4AE7-BD95-AAD9F6448756}" srcOrd="0" destOrd="0" presId="urn:microsoft.com/office/officeart/2008/layout/LinedList"/>
    <dgm:cxn modelId="{8545C224-60A7-49A2-B02B-0D50B5BCF156}" type="presOf" srcId="{2D3D6ACF-C4B2-4E18-8090-AD8BF1A49959}" destId="{6B38F8ED-6068-4B20-875C-6ACE3CDA43F4}" srcOrd="0" destOrd="0" presId="urn:microsoft.com/office/officeart/2008/layout/LinedList"/>
    <dgm:cxn modelId="{BC2BD1E2-7E67-4218-812B-1CCD3C77379E}" type="presOf" srcId="{017A035C-EADF-457F-A791-440947441AD3}" destId="{9430EDD4-9919-4896-AA38-8B5136980DC8}" srcOrd="0" destOrd="0" presId="urn:microsoft.com/office/officeart/2008/layout/LinedList"/>
    <dgm:cxn modelId="{67F650C6-EE34-4940-9E77-C8578CBAFA11}" srcId="{2D3D6ACF-C4B2-4E18-8090-AD8BF1A49959}" destId="{B6489630-889A-4289-8720-213F1963A32D}" srcOrd="4" destOrd="0" parTransId="{B6342395-8B22-4631-BE34-645B2A1990FA}" sibTransId="{94A06270-85C5-456B-904D-5696183DF7F2}"/>
    <dgm:cxn modelId="{6AB7C4EE-0AC3-4487-8659-FECDF77FFD46}" srcId="{2D3D6ACF-C4B2-4E18-8090-AD8BF1A49959}" destId="{2923B397-7103-406F-826F-60A480C306B4}" srcOrd="1" destOrd="0" parTransId="{F42FA067-5E66-4CC2-8F76-1B07C87D5AE4}" sibTransId="{3AE2A07E-4B7B-4B60-9F4F-50134D6FE93C}"/>
    <dgm:cxn modelId="{7327543D-D5F0-4C8D-AF37-39CD4B8EFAA7}" srcId="{2D3D6ACF-C4B2-4E18-8090-AD8BF1A49959}" destId="{4CAB8ED7-03AF-42C8-83BC-5F4F3A53940C}" srcOrd="2" destOrd="0" parTransId="{97D34B82-5969-4CE9-93D0-31CDAD55A4CE}" sibTransId="{E5A70B4D-EFF6-42F3-8B4E-4CD30AEB476C}"/>
    <dgm:cxn modelId="{4C401C3B-C3AC-40EB-8E75-AD793076BB5F}" srcId="{2D3D6ACF-C4B2-4E18-8090-AD8BF1A49959}" destId="{ED3DBB51-981A-48F4-AC73-5F666EB1F388}" srcOrd="5" destOrd="0" parTransId="{995DD7A7-D21F-42C6-B700-47265DE2B4C2}" sibTransId="{8611E41A-EA62-47F9-8CD5-C17BC922DE3B}"/>
    <dgm:cxn modelId="{D2402F34-4A08-4E6E-97A8-1CA54CC81892}" type="presOf" srcId="{2923B397-7103-406F-826F-60A480C306B4}" destId="{1E6CB2D8-ED48-481E-900B-4F74D224C40F}" srcOrd="0" destOrd="0" presId="urn:microsoft.com/office/officeart/2008/layout/LinedList"/>
    <dgm:cxn modelId="{53D49E17-B758-4DC9-B403-7C4426076582}" type="presParOf" srcId="{6B38F8ED-6068-4B20-875C-6ACE3CDA43F4}" destId="{32CC7D1F-0CB7-4476-A087-CDB8C694AEB1}" srcOrd="0" destOrd="0" presId="urn:microsoft.com/office/officeart/2008/layout/LinedList"/>
    <dgm:cxn modelId="{5F01B939-B3CF-44D9-B37C-7D6986412873}" type="presParOf" srcId="{6B38F8ED-6068-4B20-875C-6ACE3CDA43F4}" destId="{B7528AE9-BAF1-4460-928F-832982848CBD}" srcOrd="1" destOrd="0" presId="urn:microsoft.com/office/officeart/2008/layout/LinedList"/>
    <dgm:cxn modelId="{01800425-8CFD-488A-8F12-0A9B3F69A3AD}" type="presParOf" srcId="{B7528AE9-BAF1-4460-928F-832982848CBD}" destId="{9430EDD4-9919-4896-AA38-8B5136980DC8}" srcOrd="0" destOrd="0" presId="urn:microsoft.com/office/officeart/2008/layout/LinedList"/>
    <dgm:cxn modelId="{E75D97B7-FF79-4F76-BC96-D441401EAFDF}" type="presParOf" srcId="{B7528AE9-BAF1-4460-928F-832982848CBD}" destId="{F95E4559-7FF2-4C1E-936F-72E748AD3BA0}" srcOrd="1" destOrd="0" presId="urn:microsoft.com/office/officeart/2008/layout/LinedList"/>
    <dgm:cxn modelId="{0E34C3BC-7AE9-45C8-97E8-946CD8C68985}" type="presParOf" srcId="{6B38F8ED-6068-4B20-875C-6ACE3CDA43F4}" destId="{244279C8-0C22-470E-AA46-AE290F430A6A}" srcOrd="2" destOrd="0" presId="urn:microsoft.com/office/officeart/2008/layout/LinedList"/>
    <dgm:cxn modelId="{889431CC-92A9-4F3D-B770-113A0D089F3A}" type="presParOf" srcId="{6B38F8ED-6068-4B20-875C-6ACE3CDA43F4}" destId="{96BD6994-0808-4566-BB08-84AE7B18284F}" srcOrd="3" destOrd="0" presId="urn:microsoft.com/office/officeart/2008/layout/LinedList"/>
    <dgm:cxn modelId="{6621C523-29CF-4591-AF1D-ACF3EEA3C156}" type="presParOf" srcId="{96BD6994-0808-4566-BB08-84AE7B18284F}" destId="{1E6CB2D8-ED48-481E-900B-4F74D224C40F}" srcOrd="0" destOrd="0" presId="urn:microsoft.com/office/officeart/2008/layout/LinedList"/>
    <dgm:cxn modelId="{89AEBE47-63A7-43B6-AB5D-D8134596B231}" type="presParOf" srcId="{96BD6994-0808-4566-BB08-84AE7B18284F}" destId="{6071F6E1-CFF0-4AC4-A178-225676C8DBD1}" srcOrd="1" destOrd="0" presId="urn:microsoft.com/office/officeart/2008/layout/LinedList"/>
    <dgm:cxn modelId="{A72C6926-5F27-420A-B333-E4A95054753B}" type="presParOf" srcId="{6B38F8ED-6068-4B20-875C-6ACE3CDA43F4}" destId="{9F838696-3DE1-4C1C-B5B0-9D7694439032}" srcOrd="4" destOrd="0" presId="urn:microsoft.com/office/officeart/2008/layout/LinedList"/>
    <dgm:cxn modelId="{BD50567A-88F1-4907-9479-B0CE2E614468}" type="presParOf" srcId="{6B38F8ED-6068-4B20-875C-6ACE3CDA43F4}" destId="{F7313F2D-B05C-4394-9FAA-084F6FBAE697}" srcOrd="5" destOrd="0" presId="urn:microsoft.com/office/officeart/2008/layout/LinedList"/>
    <dgm:cxn modelId="{8487B465-0122-4CAF-8DB4-32BF5619BE83}" type="presParOf" srcId="{F7313F2D-B05C-4394-9FAA-084F6FBAE697}" destId="{08D21D72-31D2-42B9-A92F-DD076EF80159}" srcOrd="0" destOrd="0" presId="urn:microsoft.com/office/officeart/2008/layout/LinedList"/>
    <dgm:cxn modelId="{0069F0A1-D309-40BA-BDF3-F422932050AE}" type="presParOf" srcId="{F7313F2D-B05C-4394-9FAA-084F6FBAE697}" destId="{154EC1DD-31C8-486E-81E2-BACB58B35CE1}" srcOrd="1" destOrd="0" presId="urn:microsoft.com/office/officeart/2008/layout/LinedList"/>
    <dgm:cxn modelId="{28AD5BE0-D77B-4D66-85A6-667E82702359}" type="presParOf" srcId="{6B38F8ED-6068-4B20-875C-6ACE3CDA43F4}" destId="{64B9E542-2389-452C-8F0D-E2973F37A963}" srcOrd="6" destOrd="0" presId="urn:microsoft.com/office/officeart/2008/layout/LinedList"/>
    <dgm:cxn modelId="{D721CFC7-76FB-4617-96F9-E17091458CF1}" type="presParOf" srcId="{6B38F8ED-6068-4B20-875C-6ACE3CDA43F4}" destId="{5E423636-0E0D-4D92-BF3E-CE81E9B7DB5A}" srcOrd="7" destOrd="0" presId="urn:microsoft.com/office/officeart/2008/layout/LinedList"/>
    <dgm:cxn modelId="{EC377B4E-1090-41E6-8412-719F49CFFDE9}" type="presParOf" srcId="{5E423636-0E0D-4D92-BF3E-CE81E9B7DB5A}" destId="{1D13E07E-FD4E-4AE7-BD95-AAD9F6448756}" srcOrd="0" destOrd="0" presId="urn:microsoft.com/office/officeart/2008/layout/LinedList"/>
    <dgm:cxn modelId="{209A984B-B4FE-4C76-BAF5-443C256EC32F}" type="presParOf" srcId="{5E423636-0E0D-4D92-BF3E-CE81E9B7DB5A}" destId="{ED61262A-B29A-408B-BB03-FBD19468711E}" srcOrd="1" destOrd="0" presId="urn:microsoft.com/office/officeart/2008/layout/LinedList"/>
    <dgm:cxn modelId="{1131C8D9-50C5-4AFE-A750-F08C008FF3BD}" type="presParOf" srcId="{6B38F8ED-6068-4B20-875C-6ACE3CDA43F4}" destId="{13BDDFA7-0B9E-4DB0-8243-5289370B45FF}" srcOrd="8" destOrd="0" presId="urn:microsoft.com/office/officeart/2008/layout/LinedList"/>
    <dgm:cxn modelId="{00EFC86D-D4C2-4533-B339-1391638BFB25}" type="presParOf" srcId="{6B38F8ED-6068-4B20-875C-6ACE3CDA43F4}" destId="{C2DC4125-F07C-4261-A7CD-C06B6FB90F3C}" srcOrd="9" destOrd="0" presId="urn:microsoft.com/office/officeart/2008/layout/LinedList"/>
    <dgm:cxn modelId="{7013786F-C699-4B58-A2DF-36B4C47F18CA}" type="presParOf" srcId="{C2DC4125-F07C-4261-A7CD-C06B6FB90F3C}" destId="{EC464F64-7B94-41AF-9D31-F00937983C66}" srcOrd="0" destOrd="0" presId="urn:microsoft.com/office/officeart/2008/layout/LinedList"/>
    <dgm:cxn modelId="{F2AF733E-E41F-45C4-AF8D-95DE54DDD0BB}" type="presParOf" srcId="{C2DC4125-F07C-4261-A7CD-C06B6FB90F3C}" destId="{F141F9CB-ED66-4218-98CF-68C689CA7883}" srcOrd="1" destOrd="0" presId="urn:microsoft.com/office/officeart/2008/layout/LinedList"/>
    <dgm:cxn modelId="{F50C8DAC-CA4A-40B2-B467-C2242C5DE80A}" type="presParOf" srcId="{6B38F8ED-6068-4B20-875C-6ACE3CDA43F4}" destId="{3C3DC884-F249-47B4-AD38-8878A907A5B1}" srcOrd="10" destOrd="0" presId="urn:microsoft.com/office/officeart/2008/layout/LinedList"/>
    <dgm:cxn modelId="{1FBDE63B-CED2-4164-81F0-5D57D76B204B}" type="presParOf" srcId="{6B38F8ED-6068-4B20-875C-6ACE3CDA43F4}" destId="{4C802E82-BF4A-4B41-9405-BE5BE033D124}" srcOrd="11" destOrd="0" presId="urn:microsoft.com/office/officeart/2008/layout/LinedList"/>
    <dgm:cxn modelId="{FB1C3F6C-9FCA-45AD-A3B3-E32DAB05D240}" type="presParOf" srcId="{4C802E82-BF4A-4B41-9405-BE5BE033D124}" destId="{4852FB09-6623-4AAD-B2AD-385A07751971}" srcOrd="0" destOrd="0" presId="urn:microsoft.com/office/officeart/2008/layout/LinedList"/>
    <dgm:cxn modelId="{E3341B07-9204-4653-A72E-67237E05D334}" type="presParOf" srcId="{4C802E82-BF4A-4B41-9405-BE5BE033D124}" destId="{A4A3996A-DE6D-4531-B84B-85144161ADF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CC7D1F-0CB7-4476-A087-CDB8C694AEB1}">
      <dsp:nvSpPr>
        <dsp:cNvPr id="0" name=""/>
        <dsp:cNvSpPr/>
      </dsp:nvSpPr>
      <dsp:spPr>
        <a:xfrm>
          <a:off x="0" y="2602"/>
          <a:ext cx="60960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30EDD4-9919-4896-AA38-8B5136980DC8}">
      <dsp:nvSpPr>
        <dsp:cNvPr id="0" name=""/>
        <dsp:cNvSpPr/>
      </dsp:nvSpPr>
      <dsp:spPr>
        <a:xfrm>
          <a:off x="0" y="2602"/>
          <a:ext cx="6096000" cy="887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500" kern="1200">
              <a:hlinkClick xmlns:r="http://schemas.openxmlformats.org/officeDocument/2006/relationships" r:id="rId1"/>
            </a:rPr>
            <a:t>https://www.youtube.com/watch?v=gkDASVE_Hdg&amp;ab_channel=BillRaymond</a:t>
          </a:r>
          <a:endParaRPr lang="en-US" sz="1500" kern="1200"/>
        </a:p>
      </dsp:txBody>
      <dsp:txXfrm>
        <a:off x="0" y="2602"/>
        <a:ext cx="6096000" cy="887345"/>
      </dsp:txXfrm>
    </dsp:sp>
    <dsp:sp modelId="{244279C8-0C22-470E-AA46-AE290F430A6A}">
      <dsp:nvSpPr>
        <dsp:cNvPr id="0" name=""/>
        <dsp:cNvSpPr/>
      </dsp:nvSpPr>
      <dsp:spPr>
        <a:xfrm>
          <a:off x="0" y="889948"/>
          <a:ext cx="6096000" cy="0"/>
        </a:xfrm>
        <a:prstGeom prst="line">
          <a:avLst/>
        </a:prstGeom>
        <a:solidFill>
          <a:schemeClr val="accent2">
            <a:hueOff val="-296929"/>
            <a:satOff val="1299"/>
            <a:lumOff val="588"/>
            <a:alphaOff val="0"/>
          </a:schemeClr>
        </a:solidFill>
        <a:ln w="12700" cap="flat" cmpd="sng" algn="ctr">
          <a:solidFill>
            <a:schemeClr val="accent2">
              <a:hueOff val="-296929"/>
              <a:satOff val="1299"/>
              <a:lumOff val="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CB2D8-ED48-481E-900B-4F74D224C40F}">
      <dsp:nvSpPr>
        <dsp:cNvPr id="0" name=""/>
        <dsp:cNvSpPr/>
      </dsp:nvSpPr>
      <dsp:spPr>
        <a:xfrm>
          <a:off x="0" y="889948"/>
          <a:ext cx="6096000" cy="887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500" kern="1200">
              <a:hlinkClick xmlns:r="http://schemas.openxmlformats.org/officeDocument/2006/relationships" r:id="rId2"/>
            </a:rPr>
            <a:t>https://www.youtube.com/watch?v=7ossCy94YAo&amp;ab_channel=BillRaymond</a:t>
          </a:r>
          <a:endParaRPr lang="en-US" sz="1500" kern="1200"/>
        </a:p>
      </dsp:txBody>
      <dsp:txXfrm>
        <a:off x="0" y="889948"/>
        <a:ext cx="6096000" cy="887345"/>
      </dsp:txXfrm>
    </dsp:sp>
    <dsp:sp modelId="{9F838696-3DE1-4C1C-B5B0-9D7694439032}">
      <dsp:nvSpPr>
        <dsp:cNvPr id="0" name=""/>
        <dsp:cNvSpPr/>
      </dsp:nvSpPr>
      <dsp:spPr>
        <a:xfrm>
          <a:off x="0" y="1777294"/>
          <a:ext cx="6096000" cy="0"/>
        </a:xfrm>
        <a:prstGeom prst="line">
          <a:avLst/>
        </a:prstGeom>
        <a:solidFill>
          <a:schemeClr val="accent2">
            <a:hueOff val="-593859"/>
            <a:satOff val="2599"/>
            <a:lumOff val="1176"/>
            <a:alphaOff val="0"/>
          </a:schemeClr>
        </a:solidFill>
        <a:ln w="12700" cap="flat" cmpd="sng" algn="ctr">
          <a:solidFill>
            <a:schemeClr val="accent2">
              <a:hueOff val="-593859"/>
              <a:satOff val="2599"/>
              <a:lumOff val="11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D21D72-31D2-42B9-A92F-DD076EF80159}">
      <dsp:nvSpPr>
        <dsp:cNvPr id="0" name=""/>
        <dsp:cNvSpPr/>
      </dsp:nvSpPr>
      <dsp:spPr>
        <a:xfrm>
          <a:off x="0" y="1777294"/>
          <a:ext cx="6096000" cy="887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500" kern="1200">
              <a:hlinkClick xmlns:r="http://schemas.openxmlformats.org/officeDocument/2006/relationships" r:id="rId3"/>
            </a:rPr>
            <a:t>https://en.wikipedia.org/wiki/Git</a:t>
          </a:r>
          <a:endParaRPr lang="en-US" sz="1500" kern="1200"/>
        </a:p>
      </dsp:txBody>
      <dsp:txXfrm>
        <a:off x="0" y="1777294"/>
        <a:ext cx="6096000" cy="887345"/>
      </dsp:txXfrm>
    </dsp:sp>
    <dsp:sp modelId="{64B9E542-2389-452C-8F0D-E2973F37A963}">
      <dsp:nvSpPr>
        <dsp:cNvPr id="0" name=""/>
        <dsp:cNvSpPr/>
      </dsp:nvSpPr>
      <dsp:spPr>
        <a:xfrm>
          <a:off x="0" y="2664639"/>
          <a:ext cx="6096000" cy="0"/>
        </a:xfrm>
        <a:prstGeom prst="line">
          <a:avLst/>
        </a:prstGeom>
        <a:solidFill>
          <a:schemeClr val="accent2">
            <a:hueOff val="-890788"/>
            <a:satOff val="3898"/>
            <a:lumOff val="1765"/>
            <a:alphaOff val="0"/>
          </a:schemeClr>
        </a:solidFill>
        <a:ln w="12700" cap="flat" cmpd="sng" algn="ctr">
          <a:solidFill>
            <a:schemeClr val="accent2">
              <a:hueOff val="-890788"/>
              <a:satOff val="389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13E07E-FD4E-4AE7-BD95-AAD9F6448756}">
      <dsp:nvSpPr>
        <dsp:cNvPr id="0" name=""/>
        <dsp:cNvSpPr/>
      </dsp:nvSpPr>
      <dsp:spPr>
        <a:xfrm>
          <a:off x="0" y="2664640"/>
          <a:ext cx="6096000" cy="887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500" kern="1200">
              <a:hlinkClick xmlns:r="http://schemas.openxmlformats.org/officeDocument/2006/relationships" r:id="rId4"/>
            </a:rPr>
            <a:t>https://www.youtube.com/watch?v=HVsySz-h9r4&amp;ab_channel=CoreySchafer</a:t>
          </a:r>
          <a:endParaRPr lang="en-US" sz="1500" kern="1200"/>
        </a:p>
      </dsp:txBody>
      <dsp:txXfrm>
        <a:off x="0" y="2664640"/>
        <a:ext cx="6096000" cy="887345"/>
      </dsp:txXfrm>
    </dsp:sp>
    <dsp:sp modelId="{13BDDFA7-0B9E-4DB0-8243-5289370B45FF}">
      <dsp:nvSpPr>
        <dsp:cNvPr id="0" name=""/>
        <dsp:cNvSpPr/>
      </dsp:nvSpPr>
      <dsp:spPr>
        <a:xfrm>
          <a:off x="0" y="3551985"/>
          <a:ext cx="6096000" cy="0"/>
        </a:xfrm>
        <a:prstGeom prst="line">
          <a:avLst/>
        </a:prstGeom>
        <a:solidFill>
          <a:schemeClr val="accent2">
            <a:hueOff val="-1187717"/>
            <a:satOff val="5198"/>
            <a:lumOff val="2353"/>
            <a:alphaOff val="0"/>
          </a:schemeClr>
        </a:solidFill>
        <a:ln w="12700" cap="flat" cmpd="sng" algn="ctr">
          <a:solidFill>
            <a:schemeClr val="accent2">
              <a:hueOff val="-1187717"/>
              <a:satOff val="5198"/>
              <a:lumOff val="2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464F64-7B94-41AF-9D31-F00937983C66}">
      <dsp:nvSpPr>
        <dsp:cNvPr id="0" name=""/>
        <dsp:cNvSpPr/>
      </dsp:nvSpPr>
      <dsp:spPr>
        <a:xfrm>
          <a:off x="0" y="3551985"/>
          <a:ext cx="6096000" cy="887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500" kern="1200">
              <a:hlinkClick xmlns:r="http://schemas.openxmlformats.org/officeDocument/2006/relationships" r:id="rId5"/>
            </a:rPr>
            <a:t>https://en.wikipedia.org/wiki/GitHub</a:t>
          </a:r>
          <a:endParaRPr lang="en-US" sz="1500" kern="1200"/>
        </a:p>
      </dsp:txBody>
      <dsp:txXfrm>
        <a:off x="0" y="3551985"/>
        <a:ext cx="6096000" cy="887345"/>
      </dsp:txXfrm>
    </dsp:sp>
    <dsp:sp modelId="{3C3DC884-F249-47B4-AD38-8878A907A5B1}">
      <dsp:nvSpPr>
        <dsp:cNvPr id="0" name=""/>
        <dsp:cNvSpPr/>
      </dsp:nvSpPr>
      <dsp:spPr>
        <a:xfrm>
          <a:off x="0" y="4439331"/>
          <a:ext cx="6096000" cy="0"/>
        </a:xfrm>
        <a:prstGeom prst="line">
          <a:avLst/>
        </a:prstGeom>
        <a:solidFill>
          <a:schemeClr val="accent2">
            <a:hueOff val="-1484647"/>
            <a:satOff val="6497"/>
            <a:lumOff val="2941"/>
            <a:alphaOff val="0"/>
          </a:schemeClr>
        </a:solidFill>
        <a:ln w="12700" cap="flat" cmpd="sng" algn="ctr">
          <a:solidFill>
            <a:schemeClr val="accent2">
              <a:hueOff val="-1484647"/>
              <a:satOff val="6497"/>
              <a:lumOff val="2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52FB09-6623-4AAD-B2AD-385A07751971}">
      <dsp:nvSpPr>
        <dsp:cNvPr id="0" name=""/>
        <dsp:cNvSpPr/>
      </dsp:nvSpPr>
      <dsp:spPr>
        <a:xfrm>
          <a:off x="0" y="4439331"/>
          <a:ext cx="6096000" cy="887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500" kern="1200">
              <a:hlinkClick xmlns:r="http://schemas.openxmlformats.org/officeDocument/2006/relationships" r:id="rId6"/>
            </a:rPr>
            <a:t>http://matija.pretnar.info/uvod-v-programiranje/10-nadzor-razlicic.html</a:t>
          </a:r>
          <a:endParaRPr lang="en-US" sz="1500" kern="1200"/>
        </a:p>
      </dsp:txBody>
      <dsp:txXfrm>
        <a:off x="0" y="4439331"/>
        <a:ext cx="6096000" cy="8873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C81A0-FB7A-4357-8B37-1EC930D1E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3999"/>
            <a:ext cx="10668000" cy="19859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C075C-7238-4F43-87E7-63A35BE69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10667998" cy="19859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67EEB-ABA8-4DA9-803B-0C6CD8A1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 anchorCtr="0"/>
          <a:lstStyle/>
          <a:p>
            <a:fld id="{F4D57BDD-E64A-4D27-8978-82FFCA18A12C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FD314-1E75-41B9-A585-4F4A32A3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CC8E8-C649-4A81-BF53-F078B2A9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3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CE73F-2F7C-4941-9B13-ACB43A49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5239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C107E-F2BE-4057-B06B-1E50FD12B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3048000"/>
            <a:ext cx="10668000" cy="304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9D7D8-1932-4215-A6E0-C16DA0DD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8B662-65E3-47B2-AD95-B041B57F3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3DBC5-88B5-4F2A-A0E3-752CB421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00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6599DF-5B13-4800-ADD7-3A2A2F1C4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523999"/>
            <a:ext cx="2705100" cy="4572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91E12-22D9-4DA9-A336-EA6A8B9B5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1524000"/>
            <a:ext cx="762000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2A1D5-B7EF-43A4-81EF-B5A7EA35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09DFB-4410-42BF-B886-C984E3A5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487E8-E9A0-429E-88E5-34B1BE86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56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6A6A6-C260-4F8B-99DF-249C907B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6F8CB-5C97-4437-A672-4E43D0E5A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0C990-05C1-4ECD-A899-722057AEA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9811C-37A0-4DD1-8607-EFD4226E5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AB506-9570-4D3E-804F-A184A73DB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2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69B8-DEA4-4F12-9078-ECD731F2A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30351"/>
            <a:ext cx="10668000" cy="2279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1F3B-E79C-4822-999D-205B0E76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4"/>
            <a:ext cx="10668000" cy="118318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5166-621E-4C71-A40F-64E51453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8A175-E39F-477F-997B-99FF8677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9115F-5456-4FA3-8484-B1806E7C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200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8BC5C-CCF0-4BA5-B102-213AC6FD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37E63-3B4F-4C2F-A87C-9533227EB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ACE3E-2FED-4289-B138-3EC28269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5DB51-20DA-4BEF-90BA-DDD37DC0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D22E1-F0DB-4CB7-B2E3-D578EEAA6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9146B-54D6-4291-8EA2-64300248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04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4AE7-507A-4E14-96E2-5412FF8EA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7048"/>
            <a:ext cx="10668000" cy="7589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EEE83-2945-4C22-9597-57F1F1262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C2494D-AD1D-4CB7-A17C-B69079113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3059113"/>
            <a:ext cx="4572000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3E4950-830D-4EE3-9F51-DD730255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7998" y="2286000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F244AA-BDAA-4FDD-B742-449DF9057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58000" y="3059113"/>
            <a:ext cx="4571998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78494-ECE0-41D2-97E2-CFAC0434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E4C20-6CC5-4259-B554-B19F1A7AA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9AB13-CCCC-4074-9B66-CE0B3790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20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B5FF-4FD1-4CE4-BBC5-E6402FE06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381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71AAD-C5B9-485B-84DD-60DAFD5F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7CACFF-0406-4EE2-9E8F-F594B952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52A47E-1990-4B6B-BCCB-75B6F213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6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C8FE4C-64F1-4C88-9D30-17F8131E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D8FB3-6FA4-40A7-BDBF-76CD0F22F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649F41-A021-4490-BB80-C89DF029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751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EF60-874B-45DE-BF65-CF0D0857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3821113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757B0-722D-425F-8BD4-9CD9093BC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1524000"/>
            <a:ext cx="6096000" cy="3810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B0F60-AADF-41C3-8BFC-B405E0A3F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3048000"/>
            <a:ext cx="3821113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B1E11-97B6-42FD-9F45-6EDC3B83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D7DA9-F910-4337-99A2-91F4EA36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3A2F2-339E-4406-9A90-534A38C5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91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1599-6E07-4A55-9B93-4CA5EFE3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524000"/>
            <a:ext cx="3810000" cy="1524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2C2D26-DACA-4941-955E-18F7E2367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3999" y="1524000"/>
            <a:ext cx="6095999" cy="381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DB26D-C5B0-41D6-A75F-F89A87BE2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3048000"/>
            <a:ext cx="3810000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304B6-48DF-41FA-A089-8C83BBA6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FB82F-A17A-4BC7-A522-CD934BC3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C530C-8824-4BE3-884E-2AFF30B5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1B49B9-8C94-4604-AEEE-CB505196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3204E-CAF5-48A1-928F-757507EC4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3047999"/>
            <a:ext cx="10668000" cy="304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40D12-4B42-4790-8677-C9250F3CD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401594"/>
            <a:ext cx="30480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4D57BDD-E64A-4D27-8978-82FFCA18A12C}" type="datetimeFigureOut">
              <a:rPr lang="en-US" smtClean="0"/>
              <a:pPr/>
              <a:t>3/14/2022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B17CD-6C27-4CD1-B20D-EA4B8E54F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A934F-C817-4C99-A2CF-C763A3F2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fld id="{D643A852-0206-46AC-B0EB-6456129331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5013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72" r:id="rId5"/>
    <p:sldLayoutId id="2147483673" r:id="rId6"/>
    <p:sldLayoutId id="2147483678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60796E-346B-20DE-BA46-1DE2AC204C2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0000"/>
          </a:blip>
          <a:srcRect t="12998" b="16330"/>
          <a:stretch/>
        </p:blipFill>
        <p:spPr>
          <a:xfrm>
            <a:off x="20" y="49995"/>
            <a:ext cx="12191980" cy="6095990"/>
          </a:xfrm>
          <a:custGeom>
            <a:avLst/>
            <a:gdLst/>
            <a:ahLst/>
            <a:cxnLst/>
            <a:rect l="l" t="t" r="r" b="b"/>
            <a:pathLst>
              <a:path w="12192000" h="6096000">
                <a:moveTo>
                  <a:pt x="7230262" y="5906862"/>
                </a:moveTo>
                <a:lnTo>
                  <a:pt x="7197115" y="5913338"/>
                </a:lnTo>
                <a:lnTo>
                  <a:pt x="7214545" y="5911744"/>
                </a:lnTo>
                <a:cubicBezTo>
                  <a:pt x="7220308" y="5910958"/>
                  <a:pt x="7225785" y="5909624"/>
                  <a:pt x="7230262" y="5906862"/>
                </a:cubicBezTo>
                <a:close/>
                <a:moveTo>
                  <a:pt x="7009120" y="5850263"/>
                </a:moveTo>
                <a:lnTo>
                  <a:pt x="7021563" y="5861355"/>
                </a:lnTo>
                <a:lnTo>
                  <a:pt x="7021563" y="5861354"/>
                </a:lnTo>
                <a:close/>
                <a:moveTo>
                  <a:pt x="7768443" y="5742074"/>
                </a:moveTo>
                <a:lnTo>
                  <a:pt x="7768443" y="5742075"/>
                </a:lnTo>
                <a:lnTo>
                  <a:pt x="7792447" y="5764553"/>
                </a:lnTo>
                <a:cubicBezTo>
                  <a:pt x="7785969" y="5758457"/>
                  <a:pt x="7779301" y="5752361"/>
                  <a:pt x="7768443" y="5742074"/>
                </a:cubicBezTo>
                <a:close/>
                <a:moveTo>
                  <a:pt x="4038748" y="5739955"/>
                </a:moveTo>
                <a:lnTo>
                  <a:pt x="4030517" y="5751599"/>
                </a:lnTo>
                <a:cubicBezTo>
                  <a:pt x="4026230" y="5759505"/>
                  <a:pt x="4021242" y="5765745"/>
                  <a:pt x="4015609" y="5770450"/>
                </a:cubicBezTo>
                <a:lnTo>
                  <a:pt x="3996845" y="5780104"/>
                </a:lnTo>
                <a:cubicBezTo>
                  <a:pt x="4010562" y="5776555"/>
                  <a:pt x="4021944" y="5767411"/>
                  <a:pt x="4030518" y="5751599"/>
                </a:cubicBezTo>
                <a:close/>
                <a:moveTo>
                  <a:pt x="6245343" y="5736549"/>
                </a:moveTo>
                <a:lnTo>
                  <a:pt x="6274406" y="5743345"/>
                </a:lnTo>
                <a:lnTo>
                  <a:pt x="6291247" y="5749662"/>
                </a:lnTo>
                <a:lnTo>
                  <a:pt x="6291385" y="5749714"/>
                </a:lnTo>
                <a:lnTo>
                  <a:pt x="6306284" y="5755552"/>
                </a:lnTo>
                <a:lnTo>
                  <a:pt x="6308075" y="5755968"/>
                </a:lnTo>
                <a:lnTo>
                  <a:pt x="6313855" y="5758133"/>
                </a:lnTo>
                <a:cubicBezTo>
                  <a:pt x="6321454" y="5760521"/>
                  <a:pt x="6329151" y="5762258"/>
                  <a:pt x="6337048" y="5762696"/>
                </a:cubicBezTo>
                <a:lnTo>
                  <a:pt x="6308075" y="5755968"/>
                </a:lnTo>
                <a:lnTo>
                  <a:pt x="6291385" y="5749714"/>
                </a:lnTo>
                <a:lnTo>
                  <a:pt x="6276197" y="5743764"/>
                </a:lnTo>
                <a:lnTo>
                  <a:pt x="6274406" y="5743345"/>
                </a:lnTo>
                <a:lnTo>
                  <a:pt x="6268613" y="5741171"/>
                </a:lnTo>
                <a:cubicBezTo>
                  <a:pt x="6260996" y="5738770"/>
                  <a:pt x="6253273" y="5737013"/>
                  <a:pt x="6245343" y="5736549"/>
                </a:cubicBezTo>
                <a:close/>
                <a:moveTo>
                  <a:pt x="6558837" y="5706717"/>
                </a:moveTo>
                <a:cubicBezTo>
                  <a:pt x="6548970" y="5706068"/>
                  <a:pt x="6539355" y="5706473"/>
                  <a:pt x="6529984" y="5708163"/>
                </a:cubicBezTo>
                <a:lnTo>
                  <a:pt x="6589207" y="5711593"/>
                </a:lnTo>
                <a:cubicBezTo>
                  <a:pt x="6578825" y="5709068"/>
                  <a:pt x="6568705" y="5707366"/>
                  <a:pt x="6558837" y="5706717"/>
                </a:cubicBezTo>
                <a:close/>
                <a:moveTo>
                  <a:pt x="4834454" y="5646059"/>
                </a:moveTo>
                <a:cubicBezTo>
                  <a:pt x="4849504" y="5662538"/>
                  <a:pt x="4866316" y="5668776"/>
                  <a:pt x="4883986" y="5670301"/>
                </a:cubicBezTo>
                <a:lnTo>
                  <a:pt x="4858238" y="5663787"/>
                </a:lnTo>
                <a:cubicBezTo>
                  <a:pt x="4849945" y="5659978"/>
                  <a:pt x="4841980" y="5654298"/>
                  <a:pt x="4834454" y="5646059"/>
                </a:cubicBezTo>
                <a:close/>
                <a:moveTo>
                  <a:pt x="5056443" y="5643725"/>
                </a:moveTo>
                <a:lnTo>
                  <a:pt x="5072588" y="5644505"/>
                </a:lnTo>
                <a:cubicBezTo>
                  <a:pt x="5078053" y="5645963"/>
                  <a:pt x="5083590" y="5648726"/>
                  <a:pt x="5089162" y="5653107"/>
                </a:cubicBezTo>
                <a:cubicBezTo>
                  <a:pt x="5078019" y="5644344"/>
                  <a:pt x="5067015" y="5642058"/>
                  <a:pt x="5056443" y="5643725"/>
                </a:cubicBezTo>
                <a:close/>
                <a:moveTo>
                  <a:pt x="739852" y="5343843"/>
                </a:moveTo>
                <a:cubicBezTo>
                  <a:pt x="733899" y="5350392"/>
                  <a:pt x="728660" y="5358013"/>
                  <a:pt x="724278" y="5365062"/>
                </a:cubicBezTo>
                <a:cubicBezTo>
                  <a:pt x="719849" y="5372206"/>
                  <a:pt x="714527" y="5377552"/>
                  <a:pt x="708621" y="5381222"/>
                </a:cubicBezTo>
                <a:lnTo>
                  <a:pt x="691439" y="5386697"/>
                </a:lnTo>
                <a:lnTo>
                  <a:pt x="708622" y="5381222"/>
                </a:lnTo>
                <a:cubicBezTo>
                  <a:pt x="714527" y="5377552"/>
                  <a:pt x="719849" y="5372206"/>
                  <a:pt x="724279" y="5365062"/>
                </a:cubicBezTo>
                <a:cubicBezTo>
                  <a:pt x="728660" y="5358013"/>
                  <a:pt x="733899" y="5350392"/>
                  <a:pt x="739852" y="5343843"/>
                </a:cubicBezTo>
                <a:close/>
                <a:moveTo>
                  <a:pt x="8934151" y="5275333"/>
                </a:moveTo>
                <a:cubicBezTo>
                  <a:pt x="8940248" y="5280573"/>
                  <a:pt x="8947058" y="5285906"/>
                  <a:pt x="8954249" y="5290264"/>
                </a:cubicBezTo>
                <a:lnTo>
                  <a:pt x="8962389" y="5293563"/>
                </a:lnTo>
                <a:lnTo>
                  <a:pt x="8954250" y="5290264"/>
                </a:lnTo>
                <a:cubicBezTo>
                  <a:pt x="8947058" y="5285906"/>
                  <a:pt x="8940248" y="5280573"/>
                  <a:pt x="8934151" y="5275333"/>
                </a:cubicBezTo>
                <a:close/>
                <a:moveTo>
                  <a:pt x="2314816" y="5273737"/>
                </a:moveTo>
                <a:cubicBezTo>
                  <a:pt x="2309720" y="5274714"/>
                  <a:pt x="2304339" y="5276762"/>
                  <a:pt x="2300909" y="5279143"/>
                </a:cubicBezTo>
                <a:cubicBezTo>
                  <a:pt x="2267856" y="5302385"/>
                  <a:pt x="2242281" y="5314291"/>
                  <a:pt x="2216515" y="5314887"/>
                </a:cubicBezTo>
                <a:cubicBezTo>
                  <a:pt x="2242281" y="5314291"/>
                  <a:pt x="2267856" y="5302385"/>
                  <a:pt x="2300910" y="5279143"/>
                </a:cubicBezTo>
                <a:close/>
                <a:moveTo>
                  <a:pt x="1916629" y="5252000"/>
                </a:moveTo>
                <a:lnTo>
                  <a:pt x="1907132" y="5255330"/>
                </a:lnTo>
                <a:lnTo>
                  <a:pt x="1866619" y="5265015"/>
                </a:lnTo>
                <a:lnTo>
                  <a:pt x="1907133" y="5255330"/>
                </a:lnTo>
                <a:close/>
                <a:moveTo>
                  <a:pt x="2058204" y="5241232"/>
                </a:moveTo>
                <a:cubicBezTo>
                  <a:pt x="2076636" y="5242946"/>
                  <a:pt x="2095174" y="5243803"/>
                  <a:pt x="2108194" y="5255939"/>
                </a:cubicBezTo>
                <a:cubicBezTo>
                  <a:pt x="2095175" y="5243803"/>
                  <a:pt x="2076636" y="5242946"/>
                  <a:pt x="2058204" y="5241232"/>
                </a:cubicBezTo>
                <a:close/>
                <a:moveTo>
                  <a:pt x="0" y="0"/>
                </a:moveTo>
                <a:lnTo>
                  <a:pt x="12191456" y="0"/>
                </a:lnTo>
                <a:lnTo>
                  <a:pt x="12191456" y="873938"/>
                </a:lnTo>
                <a:lnTo>
                  <a:pt x="12192000" y="873938"/>
                </a:lnTo>
                <a:lnTo>
                  <a:pt x="12192000" y="3249107"/>
                </a:lnTo>
                <a:cubicBezTo>
                  <a:pt x="12192000" y="3264730"/>
                  <a:pt x="12192000" y="3274255"/>
                  <a:pt x="12192000" y="3283970"/>
                </a:cubicBezTo>
                <a:lnTo>
                  <a:pt x="12192000" y="3681702"/>
                </a:lnTo>
                <a:lnTo>
                  <a:pt x="12160947" y="3710323"/>
                </a:lnTo>
                <a:cubicBezTo>
                  <a:pt x="12118083" y="3731849"/>
                  <a:pt x="12072360" y="3751282"/>
                  <a:pt x="12026448" y="3770523"/>
                </a:cubicBezTo>
                <a:cubicBezTo>
                  <a:pt x="12013114" y="3776049"/>
                  <a:pt x="11998443" y="3779097"/>
                  <a:pt x="11986443" y="3786526"/>
                </a:cubicBezTo>
                <a:cubicBezTo>
                  <a:pt x="11931195" y="3820436"/>
                  <a:pt x="11877664" y="3857014"/>
                  <a:pt x="11821656" y="3889591"/>
                </a:cubicBezTo>
                <a:cubicBezTo>
                  <a:pt x="11763931" y="3923310"/>
                  <a:pt x="11712304" y="3963126"/>
                  <a:pt x="11672489" y="4017039"/>
                </a:cubicBezTo>
                <a:cubicBezTo>
                  <a:pt x="11635529" y="4067143"/>
                  <a:pt x="11599714" y="4118007"/>
                  <a:pt x="11562947" y="4168300"/>
                </a:cubicBezTo>
                <a:cubicBezTo>
                  <a:pt x="11553613" y="4181065"/>
                  <a:pt x="11545039" y="4196115"/>
                  <a:pt x="11532275" y="4204307"/>
                </a:cubicBezTo>
                <a:cubicBezTo>
                  <a:pt x="11505795" y="4221452"/>
                  <a:pt x="11476838" y="4235359"/>
                  <a:pt x="11448453" y="4249457"/>
                </a:cubicBezTo>
                <a:cubicBezTo>
                  <a:pt x="11424069" y="4261459"/>
                  <a:pt x="11398160" y="4270411"/>
                  <a:pt x="11374346" y="4283366"/>
                </a:cubicBezTo>
                <a:cubicBezTo>
                  <a:pt x="11355296" y="4293655"/>
                  <a:pt x="11338339" y="4307943"/>
                  <a:pt x="11320623" y="4320897"/>
                </a:cubicBezTo>
                <a:cubicBezTo>
                  <a:pt x="11305192" y="4332136"/>
                  <a:pt x="11288238" y="4341852"/>
                  <a:pt x="11275283" y="4355378"/>
                </a:cubicBezTo>
                <a:cubicBezTo>
                  <a:pt x="11243658" y="4388145"/>
                  <a:pt x="11211843" y="4420340"/>
                  <a:pt x="11172600" y="4444536"/>
                </a:cubicBezTo>
                <a:cubicBezTo>
                  <a:pt x="11133927" y="4468538"/>
                  <a:pt x="11097350" y="4495401"/>
                  <a:pt x="11058869" y="4519786"/>
                </a:cubicBezTo>
                <a:cubicBezTo>
                  <a:pt x="11021146" y="4543599"/>
                  <a:pt x="10987046" y="4569697"/>
                  <a:pt x="10967423" y="4611991"/>
                </a:cubicBezTo>
                <a:cubicBezTo>
                  <a:pt x="10958661" y="4630659"/>
                  <a:pt x="10946279" y="4651044"/>
                  <a:pt x="10929704" y="4661903"/>
                </a:cubicBezTo>
                <a:cubicBezTo>
                  <a:pt x="10906081" y="4677334"/>
                  <a:pt x="10876171" y="4682859"/>
                  <a:pt x="10850453" y="4696003"/>
                </a:cubicBezTo>
                <a:cubicBezTo>
                  <a:pt x="10820162" y="4711434"/>
                  <a:pt x="10785111" y="4724770"/>
                  <a:pt x="10764534" y="4749345"/>
                </a:cubicBezTo>
                <a:cubicBezTo>
                  <a:pt x="10746246" y="4771255"/>
                  <a:pt x="10727767" y="4788399"/>
                  <a:pt x="10703573" y="4802305"/>
                </a:cubicBezTo>
                <a:cubicBezTo>
                  <a:pt x="10686617" y="4812022"/>
                  <a:pt x="10674046" y="4829738"/>
                  <a:pt x="10656519" y="4837740"/>
                </a:cubicBezTo>
                <a:cubicBezTo>
                  <a:pt x="10633467" y="4848409"/>
                  <a:pt x="10610225" y="4856791"/>
                  <a:pt x="10590031" y="4873366"/>
                </a:cubicBezTo>
                <a:cubicBezTo>
                  <a:pt x="10569075" y="4890510"/>
                  <a:pt x="10545263" y="4904036"/>
                  <a:pt x="10523354" y="4920039"/>
                </a:cubicBezTo>
                <a:cubicBezTo>
                  <a:pt x="10511734" y="4928611"/>
                  <a:pt x="10502208" y="4939851"/>
                  <a:pt x="10490969" y="4948806"/>
                </a:cubicBezTo>
                <a:cubicBezTo>
                  <a:pt x="10470394" y="4965188"/>
                  <a:pt x="10449438" y="4981191"/>
                  <a:pt x="10428291" y="4996622"/>
                </a:cubicBezTo>
                <a:cubicBezTo>
                  <a:pt x="10407146" y="5012055"/>
                  <a:pt x="10386952" y="5029961"/>
                  <a:pt x="10363709" y="5041201"/>
                </a:cubicBezTo>
                <a:cubicBezTo>
                  <a:pt x="10324086" y="5060251"/>
                  <a:pt x="10280840" y="5071682"/>
                  <a:pt x="10242357" y="5092257"/>
                </a:cubicBezTo>
                <a:cubicBezTo>
                  <a:pt x="10203304" y="5113211"/>
                  <a:pt x="10166536" y="5139503"/>
                  <a:pt x="10131863" y="5167315"/>
                </a:cubicBezTo>
                <a:cubicBezTo>
                  <a:pt x="10104430" y="5189224"/>
                  <a:pt x="10078713" y="5210943"/>
                  <a:pt x="10044230" y="5222182"/>
                </a:cubicBezTo>
                <a:cubicBezTo>
                  <a:pt x="10024990" y="5228470"/>
                  <a:pt x="10004797" y="5242186"/>
                  <a:pt x="9993175" y="5258189"/>
                </a:cubicBezTo>
                <a:cubicBezTo>
                  <a:pt x="9968027" y="5293049"/>
                  <a:pt x="9935832" y="5317626"/>
                  <a:pt x="9899446" y="5338582"/>
                </a:cubicBezTo>
                <a:cubicBezTo>
                  <a:pt x="9850865" y="5366776"/>
                  <a:pt x="9802858" y="5395543"/>
                  <a:pt x="9754088" y="5423166"/>
                </a:cubicBezTo>
                <a:cubicBezTo>
                  <a:pt x="9725323" y="5439551"/>
                  <a:pt x="9696749" y="5456885"/>
                  <a:pt x="9666265" y="5468888"/>
                </a:cubicBezTo>
                <a:cubicBezTo>
                  <a:pt x="9603971" y="5493655"/>
                  <a:pt x="9540152" y="5514799"/>
                  <a:pt x="9477283" y="5537851"/>
                </a:cubicBezTo>
                <a:cubicBezTo>
                  <a:pt x="9456709" y="5545280"/>
                  <a:pt x="9437278" y="5555949"/>
                  <a:pt x="9416321" y="5562426"/>
                </a:cubicBezTo>
                <a:cubicBezTo>
                  <a:pt x="9393650" y="5569475"/>
                  <a:pt x="9369267" y="5571571"/>
                  <a:pt x="9346597" y="5578619"/>
                </a:cubicBezTo>
                <a:cubicBezTo>
                  <a:pt x="9308875" y="5590240"/>
                  <a:pt x="9272298" y="5605101"/>
                  <a:pt x="9234579" y="5616911"/>
                </a:cubicBezTo>
                <a:cubicBezTo>
                  <a:pt x="9161805" y="5639582"/>
                  <a:pt x="9088840" y="5661299"/>
                  <a:pt x="9015878" y="5682826"/>
                </a:cubicBezTo>
                <a:cubicBezTo>
                  <a:pt x="9000257" y="5687399"/>
                  <a:pt x="8983301" y="5687970"/>
                  <a:pt x="8967871" y="5692923"/>
                </a:cubicBezTo>
                <a:cubicBezTo>
                  <a:pt x="8926911" y="5706259"/>
                  <a:pt x="8886142" y="5720736"/>
                  <a:pt x="8845565" y="5735407"/>
                </a:cubicBezTo>
                <a:cubicBezTo>
                  <a:pt x="8820990" y="5744361"/>
                  <a:pt x="8796985" y="5755409"/>
                  <a:pt x="8772219" y="5763982"/>
                </a:cubicBezTo>
                <a:cubicBezTo>
                  <a:pt x="8752407" y="5770840"/>
                  <a:pt x="8732023" y="5776174"/>
                  <a:pt x="8711448" y="5780366"/>
                </a:cubicBezTo>
                <a:cubicBezTo>
                  <a:pt x="8693731" y="5783986"/>
                  <a:pt x="8675253" y="5783603"/>
                  <a:pt x="8657726" y="5787986"/>
                </a:cubicBezTo>
                <a:cubicBezTo>
                  <a:pt x="8610288" y="5799797"/>
                  <a:pt x="8563425" y="5813133"/>
                  <a:pt x="8516369" y="5825705"/>
                </a:cubicBezTo>
                <a:cubicBezTo>
                  <a:pt x="8497511" y="5830659"/>
                  <a:pt x="8478269" y="5834280"/>
                  <a:pt x="8459979" y="5840566"/>
                </a:cubicBezTo>
                <a:cubicBezTo>
                  <a:pt x="8411019" y="5857141"/>
                  <a:pt x="8362822" y="5875999"/>
                  <a:pt x="8313671" y="5891622"/>
                </a:cubicBezTo>
                <a:cubicBezTo>
                  <a:pt x="8272903" y="5904576"/>
                  <a:pt x="8230992" y="5913910"/>
                  <a:pt x="8189651" y="5925341"/>
                </a:cubicBezTo>
                <a:cubicBezTo>
                  <a:pt x="8172124" y="5930295"/>
                  <a:pt x="8155359" y="5937343"/>
                  <a:pt x="8137835" y="5941534"/>
                </a:cubicBezTo>
                <a:cubicBezTo>
                  <a:pt x="8098590" y="5951059"/>
                  <a:pt x="8058774" y="5959059"/>
                  <a:pt x="8019339" y="5968586"/>
                </a:cubicBezTo>
                <a:cubicBezTo>
                  <a:pt x="7996859" y="5974110"/>
                  <a:pt x="7975142" y="5984017"/>
                  <a:pt x="7952280" y="5987637"/>
                </a:cubicBezTo>
                <a:cubicBezTo>
                  <a:pt x="7897987" y="5996209"/>
                  <a:pt x="7843311" y="6002305"/>
                  <a:pt x="7788636" y="6009163"/>
                </a:cubicBezTo>
                <a:cubicBezTo>
                  <a:pt x="7732247" y="6016211"/>
                  <a:pt x="7676047" y="6023642"/>
                  <a:pt x="7619655" y="6029928"/>
                </a:cubicBezTo>
                <a:cubicBezTo>
                  <a:pt x="7588795" y="6033168"/>
                  <a:pt x="7557742" y="6033738"/>
                  <a:pt x="7526880" y="6036786"/>
                </a:cubicBezTo>
                <a:cubicBezTo>
                  <a:pt x="7499828" y="6039455"/>
                  <a:pt x="7472967" y="6044407"/>
                  <a:pt x="7445916" y="6047647"/>
                </a:cubicBezTo>
                <a:cubicBezTo>
                  <a:pt x="7422483" y="6050313"/>
                  <a:pt x="7398860" y="6051837"/>
                  <a:pt x="7375428" y="6054505"/>
                </a:cubicBezTo>
                <a:cubicBezTo>
                  <a:pt x="7337899" y="6058885"/>
                  <a:pt x="7300559" y="6063839"/>
                  <a:pt x="7263220" y="6068411"/>
                </a:cubicBezTo>
                <a:cubicBezTo>
                  <a:pt x="7247599" y="6070126"/>
                  <a:pt x="7231214" y="6074888"/>
                  <a:pt x="7216547" y="6072032"/>
                </a:cubicBezTo>
                <a:cubicBezTo>
                  <a:pt x="7179587" y="6064791"/>
                  <a:pt x="7143199" y="6066887"/>
                  <a:pt x="7106432" y="6071840"/>
                </a:cubicBezTo>
                <a:cubicBezTo>
                  <a:pt x="7093860" y="6073555"/>
                  <a:pt x="7080334" y="6073174"/>
                  <a:pt x="7068141" y="6069936"/>
                </a:cubicBezTo>
                <a:cubicBezTo>
                  <a:pt x="7043184" y="6063457"/>
                  <a:pt x="7018991" y="6054313"/>
                  <a:pt x="6994415" y="6046313"/>
                </a:cubicBezTo>
                <a:cubicBezTo>
                  <a:pt x="6991747" y="6045361"/>
                  <a:pt x="6988509" y="6045169"/>
                  <a:pt x="6985653" y="6044599"/>
                </a:cubicBezTo>
                <a:cubicBezTo>
                  <a:pt x="6969457" y="6041359"/>
                  <a:pt x="6953457" y="6038120"/>
                  <a:pt x="6937263" y="6035263"/>
                </a:cubicBezTo>
                <a:cubicBezTo>
                  <a:pt x="6928501" y="6033738"/>
                  <a:pt x="6919547" y="6033549"/>
                  <a:pt x="6910782" y="6032214"/>
                </a:cubicBezTo>
                <a:cubicBezTo>
                  <a:pt x="6876872" y="6026880"/>
                  <a:pt x="6839534" y="6035834"/>
                  <a:pt x="6810195" y="6012784"/>
                </a:cubicBezTo>
                <a:cubicBezTo>
                  <a:pt x="6791144" y="5997923"/>
                  <a:pt x="6772665" y="6001353"/>
                  <a:pt x="6752283" y="6003639"/>
                </a:cubicBezTo>
                <a:cubicBezTo>
                  <a:pt x="6736851" y="6005353"/>
                  <a:pt x="6721038" y="6004782"/>
                  <a:pt x="6705417" y="6004974"/>
                </a:cubicBezTo>
                <a:cubicBezTo>
                  <a:pt x="6677984" y="6005543"/>
                  <a:pt x="6650551" y="6005735"/>
                  <a:pt x="6623118" y="6006687"/>
                </a:cubicBezTo>
                <a:cubicBezTo>
                  <a:pt x="6614353" y="6007067"/>
                  <a:pt x="6605401" y="6011832"/>
                  <a:pt x="6596828" y="6011070"/>
                </a:cubicBezTo>
                <a:cubicBezTo>
                  <a:pt x="6557201" y="6007449"/>
                  <a:pt x="6517576" y="6001734"/>
                  <a:pt x="6477951" y="5998495"/>
                </a:cubicBezTo>
                <a:cubicBezTo>
                  <a:pt x="6455472" y="5996591"/>
                  <a:pt x="6432420" y="6000209"/>
                  <a:pt x="6410131" y="5997543"/>
                </a:cubicBezTo>
                <a:cubicBezTo>
                  <a:pt x="6384414" y="5994495"/>
                  <a:pt x="6359268" y="5986685"/>
                  <a:pt x="6333739" y="5981920"/>
                </a:cubicBezTo>
                <a:cubicBezTo>
                  <a:pt x="6326691" y="5980589"/>
                  <a:pt x="6318880" y="5982303"/>
                  <a:pt x="6311449" y="5982682"/>
                </a:cubicBezTo>
                <a:cubicBezTo>
                  <a:pt x="6303068" y="5983064"/>
                  <a:pt x="6294876" y="5983826"/>
                  <a:pt x="6286493" y="5984017"/>
                </a:cubicBezTo>
                <a:cubicBezTo>
                  <a:pt x="6260964" y="5984399"/>
                  <a:pt x="6235437" y="5983826"/>
                  <a:pt x="6209909" y="5985161"/>
                </a:cubicBezTo>
                <a:cubicBezTo>
                  <a:pt x="6194288" y="5985922"/>
                  <a:pt x="6177905" y="5993733"/>
                  <a:pt x="6163425" y="5990874"/>
                </a:cubicBezTo>
                <a:cubicBezTo>
                  <a:pt x="6133897" y="5985351"/>
                  <a:pt x="6104368" y="5997733"/>
                  <a:pt x="6074842" y="5987447"/>
                </a:cubicBezTo>
                <a:cubicBezTo>
                  <a:pt x="6065695" y="5984399"/>
                  <a:pt x="6053124" y="5992019"/>
                  <a:pt x="6042072" y="5992399"/>
                </a:cubicBezTo>
                <a:cubicBezTo>
                  <a:pt x="6014449" y="5993351"/>
                  <a:pt x="5986828" y="5993161"/>
                  <a:pt x="5959204" y="5992971"/>
                </a:cubicBezTo>
                <a:cubicBezTo>
                  <a:pt x="5934438" y="5992781"/>
                  <a:pt x="5908719" y="5995447"/>
                  <a:pt x="5884906" y="5990113"/>
                </a:cubicBezTo>
                <a:cubicBezTo>
                  <a:pt x="5859949" y="5984399"/>
                  <a:pt x="5837471" y="5985161"/>
                  <a:pt x="5813275" y="5991637"/>
                </a:cubicBezTo>
                <a:cubicBezTo>
                  <a:pt x="5796702" y="5996019"/>
                  <a:pt x="5779174" y="5996591"/>
                  <a:pt x="5762029" y="5997923"/>
                </a:cubicBezTo>
                <a:cubicBezTo>
                  <a:pt x="5743551" y="5999447"/>
                  <a:pt x="5723166" y="5995447"/>
                  <a:pt x="5706401" y="6001734"/>
                </a:cubicBezTo>
                <a:cubicBezTo>
                  <a:pt x="5656488" y="6020403"/>
                  <a:pt x="5605244" y="6024403"/>
                  <a:pt x="5553045" y="6024403"/>
                </a:cubicBezTo>
                <a:cubicBezTo>
                  <a:pt x="5543518" y="6024403"/>
                  <a:pt x="5533802" y="6021738"/>
                  <a:pt x="5524660" y="6018880"/>
                </a:cubicBezTo>
                <a:cubicBezTo>
                  <a:pt x="5471316" y="6001734"/>
                  <a:pt x="5417784" y="6003257"/>
                  <a:pt x="5363491" y="6013736"/>
                </a:cubicBezTo>
                <a:cubicBezTo>
                  <a:pt x="5352250" y="6016022"/>
                  <a:pt x="5339677" y="6016403"/>
                  <a:pt x="5328438" y="6014118"/>
                </a:cubicBezTo>
                <a:cubicBezTo>
                  <a:pt x="5296812" y="6007449"/>
                  <a:pt x="5266141" y="5996399"/>
                  <a:pt x="5234326" y="5991637"/>
                </a:cubicBezTo>
                <a:cubicBezTo>
                  <a:pt x="5181748" y="5983826"/>
                  <a:pt x="5136216" y="6010115"/>
                  <a:pt x="5089162" y="6027262"/>
                </a:cubicBezTo>
                <a:cubicBezTo>
                  <a:pt x="5044391" y="6043455"/>
                  <a:pt x="5006292" y="6080032"/>
                  <a:pt x="4953328" y="6071840"/>
                </a:cubicBezTo>
                <a:cubicBezTo>
                  <a:pt x="4947996" y="6071078"/>
                  <a:pt x="4942089" y="6076222"/>
                  <a:pt x="4936184" y="6077555"/>
                </a:cubicBezTo>
                <a:cubicBezTo>
                  <a:pt x="4919991" y="6081176"/>
                  <a:pt x="4903799" y="6085555"/>
                  <a:pt x="4887415" y="6087272"/>
                </a:cubicBezTo>
                <a:cubicBezTo>
                  <a:pt x="4867412" y="6089558"/>
                  <a:pt x="4847027" y="6088797"/>
                  <a:pt x="4827024" y="6090701"/>
                </a:cubicBezTo>
                <a:cubicBezTo>
                  <a:pt x="4814165" y="6091844"/>
                  <a:pt x="4801401" y="6093939"/>
                  <a:pt x="4788661" y="6095749"/>
                </a:cubicBezTo>
                <a:lnTo>
                  <a:pt x="4785776" y="6096000"/>
                </a:lnTo>
                <a:lnTo>
                  <a:pt x="4726469" y="6096000"/>
                </a:lnTo>
                <a:lnTo>
                  <a:pt x="4719697" y="6095130"/>
                </a:lnTo>
                <a:cubicBezTo>
                  <a:pt x="4709481" y="6092939"/>
                  <a:pt x="4699289" y="6090320"/>
                  <a:pt x="4689098" y="6088605"/>
                </a:cubicBezTo>
                <a:cubicBezTo>
                  <a:pt x="4660331" y="6083842"/>
                  <a:pt x="4628705" y="6085176"/>
                  <a:pt x="4603368" y="6072984"/>
                </a:cubicBezTo>
                <a:cubicBezTo>
                  <a:pt x="4576318" y="6060029"/>
                  <a:pt x="4550599" y="6054123"/>
                  <a:pt x="4522596" y="6058123"/>
                </a:cubicBezTo>
                <a:cubicBezTo>
                  <a:pt x="4513260" y="6059457"/>
                  <a:pt x="4501257" y="6067459"/>
                  <a:pt x="4497068" y="6075649"/>
                </a:cubicBezTo>
                <a:cubicBezTo>
                  <a:pt x="4487731" y="6093938"/>
                  <a:pt x="4474969" y="6097178"/>
                  <a:pt x="4457632" y="6090890"/>
                </a:cubicBezTo>
                <a:cubicBezTo>
                  <a:pt x="4442581" y="6085555"/>
                  <a:pt x="4424104" y="6082890"/>
                  <a:pt x="4413817" y="6072601"/>
                </a:cubicBezTo>
                <a:cubicBezTo>
                  <a:pt x="4384668" y="6043455"/>
                  <a:pt x="4347518" y="6042503"/>
                  <a:pt x="4311323" y="6034693"/>
                </a:cubicBezTo>
                <a:cubicBezTo>
                  <a:pt x="4289227" y="6029928"/>
                  <a:pt x="4268649" y="6029738"/>
                  <a:pt x="4246551" y="6032976"/>
                </a:cubicBezTo>
                <a:cubicBezTo>
                  <a:pt x="4198546" y="6040216"/>
                  <a:pt x="4151870" y="6029928"/>
                  <a:pt x="4105766" y="6016784"/>
                </a:cubicBezTo>
                <a:cubicBezTo>
                  <a:pt x="4075285" y="6008022"/>
                  <a:pt x="4044043" y="6002687"/>
                  <a:pt x="4013753" y="5993733"/>
                </a:cubicBezTo>
                <a:cubicBezTo>
                  <a:pt x="3991083" y="5986874"/>
                  <a:pt x="3968414" y="5978682"/>
                  <a:pt x="3947648" y="5967634"/>
                </a:cubicBezTo>
                <a:cubicBezTo>
                  <a:pt x="3917546" y="5951440"/>
                  <a:pt x="3891259" y="5927055"/>
                  <a:pt x="3852966" y="5933533"/>
                </a:cubicBezTo>
                <a:cubicBezTo>
                  <a:pt x="3819245" y="5939247"/>
                  <a:pt x="3788766" y="5927247"/>
                  <a:pt x="3757902" y="5915816"/>
                </a:cubicBezTo>
                <a:cubicBezTo>
                  <a:pt x="3735231" y="5907434"/>
                  <a:pt x="3712565" y="5898859"/>
                  <a:pt x="3689131" y="5893526"/>
                </a:cubicBezTo>
                <a:cubicBezTo>
                  <a:pt x="3661315" y="5887239"/>
                  <a:pt x="3629882" y="5889907"/>
                  <a:pt x="3605116" y="5878285"/>
                </a:cubicBezTo>
                <a:cubicBezTo>
                  <a:pt x="3579206" y="5866093"/>
                  <a:pt x="3557682" y="5874285"/>
                  <a:pt x="3534629" y="5877715"/>
                </a:cubicBezTo>
                <a:cubicBezTo>
                  <a:pt x="3497862" y="5883049"/>
                  <a:pt x="3461282" y="5892955"/>
                  <a:pt x="3424135" y="5880382"/>
                </a:cubicBezTo>
                <a:cubicBezTo>
                  <a:pt x="3378986" y="5865141"/>
                  <a:pt x="3334216" y="5848758"/>
                  <a:pt x="3288877" y="5834280"/>
                </a:cubicBezTo>
                <a:cubicBezTo>
                  <a:pt x="3271348" y="5828753"/>
                  <a:pt x="3252492" y="5826467"/>
                  <a:pt x="3234202" y="5823991"/>
                </a:cubicBezTo>
                <a:cubicBezTo>
                  <a:pt x="3216867" y="5821895"/>
                  <a:pt x="3196102" y="5827230"/>
                  <a:pt x="3182763" y="5819229"/>
                </a:cubicBezTo>
                <a:cubicBezTo>
                  <a:pt x="3148472" y="5798655"/>
                  <a:pt x="3113231" y="5788558"/>
                  <a:pt x="3073604" y="5788558"/>
                </a:cubicBezTo>
                <a:cubicBezTo>
                  <a:pt x="3058743" y="5788558"/>
                  <a:pt x="3044264" y="5779984"/>
                  <a:pt x="3029216" y="5778459"/>
                </a:cubicBezTo>
                <a:cubicBezTo>
                  <a:pt x="3008639" y="5776555"/>
                  <a:pt x="2985016" y="5771411"/>
                  <a:pt x="2967110" y="5778651"/>
                </a:cubicBezTo>
                <a:cubicBezTo>
                  <a:pt x="2925008" y="5795797"/>
                  <a:pt x="2890910" y="5781507"/>
                  <a:pt x="2854140" y="5764553"/>
                </a:cubicBezTo>
                <a:cubicBezTo>
                  <a:pt x="2817943" y="5747789"/>
                  <a:pt x="2779842" y="5734455"/>
                  <a:pt x="2741360" y="5723403"/>
                </a:cubicBezTo>
                <a:cubicBezTo>
                  <a:pt x="2726882" y="5719403"/>
                  <a:pt x="2709548" y="5726072"/>
                  <a:pt x="2693543" y="5727405"/>
                </a:cubicBezTo>
                <a:cubicBezTo>
                  <a:pt x="2687827" y="5727786"/>
                  <a:pt x="2681540" y="5728358"/>
                  <a:pt x="2676398" y="5726453"/>
                </a:cubicBezTo>
                <a:cubicBezTo>
                  <a:pt x="2626677" y="5708163"/>
                  <a:pt x="2576191" y="5694257"/>
                  <a:pt x="2522279" y="5703782"/>
                </a:cubicBezTo>
                <a:cubicBezTo>
                  <a:pt x="2517327" y="5704735"/>
                  <a:pt x="2511800" y="5702639"/>
                  <a:pt x="2506847" y="5701305"/>
                </a:cubicBezTo>
                <a:cubicBezTo>
                  <a:pt x="2482652" y="5694447"/>
                  <a:pt x="2459029" y="5683589"/>
                  <a:pt x="2434456" y="5681112"/>
                </a:cubicBezTo>
                <a:cubicBezTo>
                  <a:pt x="2373874" y="5675016"/>
                  <a:pt x="2312915" y="5672538"/>
                  <a:pt x="2251948" y="5668538"/>
                </a:cubicBezTo>
                <a:cubicBezTo>
                  <a:pt x="2248138" y="5668349"/>
                  <a:pt x="2244137" y="5668349"/>
                  <a:pt x="2240710" y="5667014"/>
                </a:cubicBezTo>
                <a:cubicBezTo>
                  <a:pt x="2218229" y="5658822"/>
                  <a:pt x="2198608" y="5661490"/>
                  <a:pt x="2179556" y="5677111"/>
                </a:cubicBezTo>
                <a:cubicBezTo>
                  <a:pt x="2171173" y="5683969"/>
                  <a:pt x="2159743" y="5687589"/>
                  <a:pt x="2149267" y="5691399"/>
                </a:cubicBezTo>
                <a:cubicBezTo>
                  <a:pt x="2133834" y="5697115"/>
                  <a:pt x="2118023" y="5702639"/>
                  <a:pt x="2102021" y="5706259"/>
                </a:cubicBezTo>
                <a:cubicBezTo>
                  <a:pt x="2086208" y="5709688"/>
                  <a:pt x="2069254" y="5714449"/>
                  <a:pt x="2054013" y="5711784"/>
                </a:cubicBezTo>
                <a:cubicBezTo>
                  <a:pt x="2026581" y="5707022"/>
                  <a:pt x="2000479" y="5696353"/>
                  <a:pt x="1973429" y="5689303"/>
                </a:cubicBezTo>
                <a:cubicBezTo>
                  <a:pt x="1964094" y="5686826"/>
                  <a:pt x="1953806" y="5687209"/>
                  <a:pt x="1944092" y="5687017"/>
                </a:cubicBezTo>
                <a:cubicBezTo>
                  <a:pt x="1921800" y="5686447"/>
                  <a:pt x="1898940" y="5691971"/>
                  <a:pt x="1878748" y="5676159"/>
                </a:cubicBezTo>
                <a:cubicBezTo>
                  <a:pt x="1860079" y="5661299"/>
                  <a:pt x="1841216" y="5665680"/>
                  <a:pt x="1821596" y="5676920"/>
                </a:cubicBezTo>
                <a:cubicBezTo>
                  <a:pt x="1807497" y="5684922"/>
                  <a:pt x="1791496" y="5691209"/>
                  <a:pt x="1775684" y="5694257"/>
                </a:cubicBezTo>
                <a:cubicBezTo>
                  <a:pt x="1753965" y="5698447"/>
                  <a:pt x="1732439" y="5700163"/>
                  <a:pt x="1709006" y="5697685"/>
                </a:cubicBezTo>
                <a:cubicBezTo>
                  <a:pt x="1692431" y="5695971"/>
                  <a:pt x="1678904" y="5695209"/>
                  <a:pt x="1665950" y="5685113"/>
                </a:cubicBezTo>
                <a:cubicBezTo>
                  <a:pt x="1663856" y="5683589"/>
                  <a:pt x="1660046" y="5683207"/>
                  <a:pt x="1657188" y="5683399"/>
                </a:cubicBezTo>
                <a:cubicBezTo>
                  <a:pt x="1619658" y="5686637"/>
                  <a:pt x="1582510" y="5684922"/>
                  <a:pt x="1544598" y="5682634"/>
                </a:cubicBezTo>
                <a:cubicBezTo>
                  <a:pt x="1496403" y="5679589"/>
                  <a:pt x="1445725" y="5688541"/>
                  <a:pt x="1404006" y="5720546"/>
                </a:cubicBezTo>
                <a:cubicBezTo>
                  <a:pt x="1397909" y="5725310"/>
                  <a:pt x="1388765" y="5727405"/>
                  <a:pt x="1380762" y="5728549"/>
                </a:cubicBezTo>
                <a:cubicBezTo>
                  <a:pt x="1343044" y="5733501"/>
                  <a:pt x="1305132" y="5736930"/>
                  <a:pt x="1267411" y="5742455"/>
                </a:cubicBezTo>
                <a:cubicBezTo>
                  <a:pt x="1246837" y="5745503"/>
                  <a:pt x="1225310" y="5748170"/>
                  <a:pt x="1206641" y="5756553"/>
                </a:cubicBezTo>
                <a:cubicBezTo>
                  <a:pt x="1188354" y="5764743"/>
                  <a:pt x="1173681" y="5774459"/>
                  <a:pt x="1162823" y="5757315"/>
                </a:cubicBezTo>
                <a:cubicBezTo>
                  <a:pt x="1143394" y="5766459"/>
                  <a:pt x="1126437" y="5774080"/>
                  <a:pt x="1109865" y="5782270"/>
                </a:cubicBezTo>
                <a:cubicBezTo>
                  <a:pt x="1103767" y="5785318"/>
                  <a:pt x="1098623" y="5790272"/>
                  <a:pt x="1092527" y="5793130"/>
                </a:cubicBezTo>
                <a:cubicBezTo>
                  <a:pt x="1086048" y="5796178"/>
                  <a:pt x="1078810" y="5798082"/>
                  <a:pt x="1071762" y="5799607"/>
                </a:cubicBezTo>
                <a:cubicBezTo>
                  <a:pt x="1040327" y="5806465"/>
                  <a:pt x="1008894" y="5812751"/>
                  <a:pt x="977653" y="5820182"/>
                </a:cubicBezTo>
                <a:cubicBezTo>
                  <a:pt x="971554" y="5821705"/>
                  <a:pt x="966411" y="5827801"/>
                  <a:pt x="960887" y="5831801"/>
                </a:cubicBezTo>
                <a:cubicBezTo>
                  <a:pt x="957266" y="5834470"/>
                  <a:pt x="953648" y="5838470"/>
                  <a:pt x="949646" y="5839042"/>
                </a:cubicBezTo>
                <a:cubicBezTo>
                  <a:pt x="919165" y="5843614"/>
                  <a:pt x="888877" y="5848949"/>
                  <a:pt x="858205" y="5851234"/>
                </a:cubicBezTo>
                <a:cubicBezTo>
                  <a:pt x="832486" y="5853138"/>
                  <a:pt x="807719" y="5852568"/>
                  <a:pt x="801053" y="5885715"/>
                </a:cubicBezTo>
                <a:cubicBezTo>
                  <a:pt x="799909" y="5891432"/>
                  <a:pt x="791717" y="5897528"/>
                  <a:pt x="785432" y="5900384"/>
                </a:cubicBezTo>
                <a:cubicBezTo>
                  <a:pt x="767524" y="5908576"/>
                  <a:pt x="748471" y="5914101"/>
                  <a:pt x="730754" y="5922482"/>
                </a:cubicBezTo>
                <a:cubicBezTo>
                  <a:pt x="672650" y="5950488"/>
                  <a:pt x="611880" y="5968205"/>
                  <a:pt x="546917" y="5964966"/>
                </a:cubicBezTo>
                <a:cubicBezTo>
                  <a:pt x="526724" y="5964014"/>
                  <a:pt x="507102" y="5953726"/>
                  <a:pt x="494337" y="5949915"/>
                </a:cubicBezTo>
                <a:cubicBezTo>
                  <a:pt x="457572" y="5964966"/>
                  <a:pt x="426709" y="5979445"/>
                  <a:pt x="394511" y="5990303"/>
                </a:cubicBezTo>
                <a:cubicBezTo>
                  <a:pt x="366127" y="6000019"/>
                  <a:pt x="336408" y="6006115"/>
                  <a:pt x="307259" y="6013163"/>
                </a:cubicBezTo>
                <a:cubicBezTo>
                  <a:pt x="296590" y="6015832"/>
                  <a:pt x="285732" y="6017355"/>
                  <a:pt x="274873" y="6018690"/>
                </a:cubicBezTo>
                <a:cubicBezTo>
                  <a:pt x="240965" y="6022880"/>
                  <a:pt x="205529" y="6012784"/>
                  <a:pt x="172384" y="6028786"/>
                </a:cubicBezTo>
                <a:cubicBezTo>
                  <a:pt x="155046" y="6037168"/>
                  <a:pt x="137898" y="6047265"/>
                  <a:pt x="119613" y="6051647"/>
                </a:cubicBezTo>
                <a:cubicBezTo>
                  <a:pt x="99990" y="6056409"/>
                  <a:pt x="80794" y="6063839"/>
                  <a:pt x="61197" y="6069150"/>
                </a:cubicBezTo>
                <a:lnTo>
                  <a:pt x="544" y="6073921"/>
                </a:lnTo>
                <a:lnTo>
                  <a:pt x="544" y="5946682"/>
                </a:lnTo>
                <a:lnTo>
                  <a:pt x="0" y="5946682"/>
                </a:lnTo>
                <a:lnTo>
                  <a:pt x="0" y="1335314"/>
                </a:lnTo>
                <a:lnTo>
                  <a:pt x="0" y="873938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20000"/>
              </a:prstClr>
            </a:outerShdw>
          </a:effec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4252769E-B9F0-4068-A645-5BBEF16E9C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3296010"/>
            <a:ext cx="12191456" cy="2849976"/>
            <a:chOff x="476" y="-3923157"/>
            <a:chExt cx="10667524" cy="2493729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E12D6AD-7096-45BB-9C02-468B2704C1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9953252-97DE-4766-B2F6-E4FDA2FDA6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B6A1FE26-8C57-444E-8FD1-DDFA7CCE1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933451"/>
            <a:ext cx="5334000" cy="2576512"/>
          </a:xfrm>
        </p:spPr>
        <p:txBody>
          <a:bodyPr>
            <a:normAutofit/>
          </a:bodyPr>
          <a:lstStyle/>
          <a:p>
            <a:pPr algn="l"/>
            <a:r>
              <a:rPr lang="sl-SI" sz="7400">
                <a:solidFill>
                  <a:srgbClr val="FFFFFF"/>
                </a:solidFill>
              </a:rPr>
              <a:t>Visual Studio in Git/GitHub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5306921-B5BF-49D7-9862-E3C8A71245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8382000" cy="1338471"/>
          </a:xfrm>
        </p:spPr>
        <p:txBody>
          <a:bodyPr>
            <a:normAutofit/>
          </a:bodyPr>
          <a:lstStyle/>
          <a:p>
            <a:pPr algn="l"/>
            <a:r>
              <a:rPr lang="sl-SI" dirty="0">
                <a:solidFill>
                  <a:srgbClr val="FFFFFF"/>
                </a:solidFill>
              </a:rPr>
              <a:t>Damijan Randl</a:t>
            </a:r>
          </a:p>
          <a:p>
            <a:pPr algn="l"/>
            <a:r>
              <a:rPr lang="sl-SI" dirty="0">
                <a:solidFill>
                  <a:srgbClr val="FFFFFF"/>
                </a:solidFill>
              </a:rPr>
              <a:t>Programiranje 3</a:t>
            </a:r>
          </a:p>
        </p:txBody>
      </p:sp>
    </p:spTree>
    <p:extLst>
      <p:ext uri="{BB962C8B-B14F-4D97-AF65-F5344CB8AC3E}">
        <p14:creationId xmlns:p14="http://schemas.microsoft.com/office/powerpoint/2010/main" val="2675996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57704E6-9521-496F-8B28-6A9B40C37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572" y="946205"/>
            <a:ext cx="9955033" cy="1079829"/>
          </a:xfrm>
        </p:spPr>
        <p:txBody>
          <a:bodyPr anchor="ctr">
            <a:normAutofit/>
          </a:bodyPr>
          <a:lstStyle/>
          <a:p>
            <a:r>
              <a:rPr lang="sl-SI" dirty="0"/>
              <a:t>Razlike </a:t>
            </a:r>
            <a:r>
              <a:rPr lang="sl-SI" dirty="0" err="1"/>
              <a:t>Git</a:t>
            </a:r>
            <a:r>
              <a:rPr lang="sl-SI" dirty="0"/>
              <a:t> - </a:t>
            </a:r>
            <a:r>
              <a:rPr lang="sl-SI" dirty="0" err="1"/>
              <a:t>GitHub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607284B-55C3-4D0F-8A83-221012C76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7522" y="3339548"/>
            <a:ext cx="7816134" cy="2943899"/>
          </a:xfrm>
        </p:spPr>
        <p:txBody>
          <a:bodyPr anchor="t">
            <a:normAutofit/>
          </a:bodyPr>
          <a:lstStyle/>
          <a:p>
            <a:r>
              <a:rPr lang="sl-SI" dirty="0"/>
              <a:t>Sistemi za nadzor različic</a:t>
            </a:r>
          </a:p>
          <a:p>
            <a:r>
              <a:rPr lang="sl-SI" dirty="0" err="1"/>
              <a:t>Git</a:t>
            </a:r>
            <a:endParaRPr lang="sl-SI" dirty="0"/>
          </a:p>
          <a:p>
            <a:r>
              <a:rPr lang="sl-SI" dirty="0" err="1"/>
              <a:t>Github</a:t>
            </a:r>
            <a:endParaRPr lang="sl-SI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46904AF-CB04-4074-8038-1E84BC0922C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544" y="2244769"/>
            <a:ext cx="12191456" cy="2651760"/>
            <a:chOff x="476" y="-3923156"/>
            <a:chExt cx="10667524" cy="2493728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4474A189-041A-4CCA-8049-6735282006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88DA012-BD02-4870-86EF-931F6EF42F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2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3647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Freeform: Shape 7">
            <a:extLst>
              <a:ext uri="{FF2B5EF4-FFF2-40B4-BE49-F238E27FC236}">
                <a16:creationId xmlns:a16="http://schemas.microsoft.com/office/drawing/2014/main" id="{C5486FEF-95C5-433A-8B8C-9C07A3C388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099082"/>
          </a:xfrm>
          <a:custGeom>
            <a:avLst/>
            <a:gdLst>
              <a:gd name="connsiteX0" fmla="*/ 7230262 w 12192000"/>
              <a:gd name="connsiteY0" fmla="*/ 5906862 h 6099082"/>
              <a:gd name="connsiteX1" fmla="*/ 7197115 w 12192000"/>
              <a:gd name="connsiteY1" fmla="*/ 5913338 h 6099082"/>
              <a:gd name="connsiteX2" fmla="*/ 7214545 w 12192000"/>
              <a:gd name="connsiteY2" fmla="*/ 5911744 h 6099082"/>
              <a:gd name="connsiteX3" fmla="*/ 7230262 w 12192000"/>
              <a:gd name="connsiteY3" fmla="*/ 5906862 h 6099082"/>
              <a:gd name="connsiteX4" fmla="*/ 7009120 w 12192000"/>
              <a:gd name="connsiteY4" fmla="*/ 5850263 h 6099082"/>
              <a:gd name="connsiteX5" fmla="*/ 7021563 w 12192000"/>
              <a:gd name="connsiteY5" fmla="*/ 5861355 h 6099082"/>
              <a:gd name="connsiteX6" fmla="*/ 7021563 w 12192000"/>
              <a:gd name="connsiteY6" fmla="*/ 5861354 h 6099082"/>
              <a:gd name="connsiteX7" fmla="*/ 7768443 w 12192000"/>
              <a:gd name="connsiteY7" fmla="*/ 5742074 h 6099082"/>
              <a:gd name="connsiteX8" fmla="*/ 7768443 w 12192000"/>
              <a:gd name="connsiteY8" fmla="*/ 5742075 h 6099082"/>
              <a:gd name="connsiteX9" fmla="*/ 7792447 w 12192000"/>
              <a:gd name="connsiteY9" fmla="*/ 5764553 h 6099082"/>
              <a:gd name="connsiteX10" fmla="*/ 7768443 w 12192000"/>
              <a:gd name="connsiteY10" fmla="*/ 5742074 h 6099082"/>
              <a:gd name="connsiteX11" fmla="*/ 4038748 w 12192000"/>
              <a:gd name="connsiteY11" fmla="*/ 5739955 h 6099082"/>
              <a:gd name="connsiteX12" fmla="*/ 4030517 w 12192000"/>
              <a:gd name="connsiteY12" fmla="*/ 5751599 h 6099082"/>
              <a:gd name="connsiteX13" fmla="*/ 4015609 w 12192000"/>
              <a:gd name="connsiteY13" fmla="*/ 5770450 h 6099082"/>
              <a:gd name="connsiteX14" fmla="*/ 3996845 w 12192000"/>
              <a:gd name="connsiteY14" fmla="*/ 5780104 h 6099082"/>
              <a:gd name="connsiteX15" fmla="*/ 4030518 w 12192000"/>
              <a:gd name="connsiteY15" fmla="*/ 5751599 h 6099082"/>
              <a:gd name="connsiteX16" fmla="*/ 6245343 w 12192000"/>
              <a:gd name="connsiteY16" fmla="*/ 5736549 h 6099082"/>
              <a:gd name="connsiteX17" fmla="*/ 6274406 w 12192000"/>
              <a:gd name="connsiteY17" fmla="*/ 5743345 h 6099082"/>
              <a:gd name="connsiteX18" fmla="*/ 6291246 w 12192000"/>
              <a:gd name="connsiteY18" fmla="*/ 5749662 h 6099082"/>
              <a:gd name="connsiteX19" fmla="*/ 6291385 w 12192000"/>
              <a:gd name="connsiteY19" fmla="*/ 5749714 h 6099082"/>
              <a:gd name="connsiteX20" fmla="*/ 6306284 w 12192000"/>
              <a:gd name="connsiteY20" fmla="*/ 5755552 h 6099082"/>
              <a:gd name="connsiteX21" fmla="*/ 6308075 w 12192000"/>
              <a:gd name="connsiteY21" fmla="*/ 5755968 h 6099082"/>
              <a:gd name="connsiteX22" fmla="*/ 6313854 w 12192000"/>
              <a:gd name="connsiteY22" fmla="*/ 5758133 h 6099082"/>
              <a:gd name="connsiteX23" fmla="*/ 6337047 w 12192000"/>
              <a:gd name="connsiteY23" fmla="*/ 5762696 h 6099082"/>
              <a:gd name="connsiteX24" fmla="*/ 6308075 w 12192000"/>
              <a:gd name="connsiteY24" fmla="*/ 5755968 h 6099082"/>
              <a:gd name="connsiteX25" fmla="*/ 6291385 w 12192000"/>
              <a:gd name="connsiteY25" fmla="*/ 5749714 h 6099082"/>
              <a:gd name="connsiteX26" fmla="*/ 6276197 w 12192000"/>
              <a:gd name="connsiteY26" fmla="*/ 5743764 h 6099082"/>
              <a:gd name="connsiteX27" fmla="*/ 6274406 w 12192000"/>
              <a:gd name="connsiteY27" fmla="*/ 5743345 h 6099082"/>
              <a:gd name="connsiteX28" fmla="*/ 6268612 w 12192000"/>
              <a:gd name="connsiteY28" fmla="*/ 5741171 h 6099082"/>
              <a:gd name="connsiteX29" fmla="*/ 6245343 w 12192000"/>
              <a:gd name="connsiteY29" fmla="*/ 5736549 h 6099082"/>
              <a:gd name="connsiteX30" fmla="*/ 3871824 w 12192000"/>
              <a:gd name="connsiteY30" fmla="*/ 5726642 h 6099082"/>
              <a:gd name="connsiteX31" fmla="*/ 3908498 w 12192000"/>
              <a:gd name="connsiteY31" fmla="*/ 5756123 h 6099082"/>
              <a:gd name="connsiteX32" fmla="*/ 3908984 w 12192000"/>
              <a:gd name="connsiteY32" fmla="*/ 5756350 h 6099082"/>
              <a:gd name="connsiteX33" fmla="*/ 3908498 w 12192000"/>
              <a:gd name="connsiteY33" fmla="*/ 5756123 h 6099082"/>
              <a:gd name="connsiteX34" fmla="*/ 3871824 w 12192000"/>
              <a:gd name="connsiteY34" fmla="*/ 5726642 h 6099082"/>
              <a:gd name="connsiteX35" fmla="*/ 6558837 w 12192000"/>
              <a:gd name="connsiteY35" fmla="*/ 5706717 h 6099082"/>
              <a:gd name="connsiteX36" fmla="*/ 6529984 w 12192000"/>
              <a:gd name="connsiteY36" fmla="*/ 5708163 h 6099082"/>
              <a:gd name="connsiteX37" fmla="*/ 6589207 w 12192000"/>
              <a:gd name="connsiteY37" fmla="*/ 5711593 h 6099082"/>
              <a:gd name="connsiteX38" fmla="*/ 6558837 w 12192000"/>
              <a:gd name="connsiteY38" fmla="*/ 5706717 h 6099082"/>
              <a:gd name="connsiteX39" fmla="*/ 4834454 w 12192000"/>
              <a:gd name="connsiteY39" fmla="*/ 5646059 h 6099082"/>
              <a:gd name="connsiteX40" fmla="*/ 4883985 w 12192000"/>
              <a:gd name="connsiteY40" fmla="*/ 5670301 h 6099082"/>
              <a:gd name="connsiteX41" fmla="*/ 4858238 w 12192000"/>
              <a:gd name="connsiteY41" fmla="*/ 5663787 h 6099082"/>
              <a:gd name="connsiteX42" fmla="*/ 4834454 w 12192000"/>
              <a:gd name="connsiteY42" fmla="*/ 5646059 h 6099082"/>
              <a:gd name="connsiteX43" fmla="*/ 5056443 w 12192000"/>
              <a:gd name="connsiteY43" fmla="*/ 5643725 h 6099082"/>
              <a:gd name="connsiteX44" fmla="*/ 5072588 w 12192000"/>
              <a:gd name="connsiteY44" fmla="*/ 5644505 h 6099082"/>
              <a:gd name="connsiteX45" fmla="*/ 5089161 w 12192000"/>
              <a:gd name="connsiteY45" fmla="*/ 5653107 h 6099082"/>
              <a:gd name="connsiteX46" fmla="*/ 5056443 w 12192000"/>
              <a:gd name="connsiteY46" fmla="*/ 5643725 h 6099082"/>
              <a:gd name="connsiteX47" fmla="*/ 739852 w 12192000"/>
              <a:gd name="connsiteY47" fmla="*/ 5343843 h 6099082"/>
              <a:gd name="connsiteX48" fmla="*/ 724278 w 12192000"/>
              <a:gd name="connsiteY48" fmla="*/ 5365062 h 6099082"/>
              <a:gd name="connsiteX49" fmla="*/ 708621 w 12192000"/>
              <a:gd name="connsiteY49" fmla="*/ 5381222 h 6099082"/>
              <a:gd name="connsiteX50" fmla="*/ 691439 w 12192000"/>
              <a:gd name="connsiteY50" fmla="*/ 5386697 h 6099082"/>
              <a:gd name="connsiteX51" fmla="*/ 708622 w 12192000"/>
              <a:gd name="connsiteY51" fmla="*/ 5381222 h 6099082"/>
              <a:gd name="connsiteX52" fmla="*/ 724279 w 12192000"/>
              <a:gd name="connsiteY52" fmla="*/ 5365062 h 6099082"/>
              <a:gd name="connsiteX53" fmla="*/ 739852 w 12192000"/>
              <a:gd name="connsiteY53" fmla="*/ 5343843 h 6099082"/>
              <a:gd name="connsiteX54" fmla="*/ 8934151 w 12192000"/>
              <a:gd name="connsiteY54" fmla="*/ 5275333 h 6099082"/>
              <a:gd name="connsiteX55" fmla="*/ 8954249 w 12192000"/>
              <a:gd name="connsiteY55" fmla="*/ 5290264 h 6099082"/>
              <a:gd name="connsiteX56" fmla="*/ 8962389 w 12192000"/>
              <a:gd name="connsiteY56" fmla="*/ 5293563 h 6099082"/>
              <a:gd name="connsiteX57" fmla="*/ 8954250 w 12192000"/>
              <a:gd name="connsiteY57" fmla="*/ 5290264 h 6099082"/>
              <a:gd name="connsiteX58" fmla="*/ 8934151 w 12192000"/>
              <a:gd name="connsiteY58" fmla="*/ 5275333 h 6099082"/>
              <a:gd name="connsiteX59" fmla="*/ 2314816 w 12192000"/>
              <a:gd name="connsiteY59" fmla="*/ 5273737 h 6099082"/>
              <a:gd name="connsiteX60" fmla="*/ 2300909 w 12192000"/>
              <a:gd name="connsiteY60" fmla="*/ 5279143 h 6099082"/>
              <a:gd name="connsiteX61" fmla="*/ 2216515 w 12192000"/>
              <a:gd name="connsiteY61" fmla="*/ 5314887 h 6099082"/>
              <a:gd name="connsiteX62" fmla="*/ 2300910 w 12192000"/>
              <a:gd name="connsiteY62" fmla="*/ 5279143 h 6099082"/>
              <a:gd name="connsiteX63" fmla="*/ 1916629 w 12192000"/>
              <a:gd name="connsiteY63" fmla="*/ 5252000 h 6099082"/>
              <a:gd name="connsiteX64" fmla="*/ 1907132 w 12192000"/>
              <a:gd name="connsiteY64" fmla="*/ 5255330 h 6099082"/>
              <a:gd name="connsiteX65" fmla="*/ 1866619 w 12192000"/>
              <a:gd name="connsiteY65" fmla="*/ 5265015 h 6099082"/>
              <a:gd name="connsiteX66" fmla="*/ 1907133 w 12192000"/>
              <a:gd name="connsiteY66" fmla="*/ 5255330 h 6099082"/>
              <a:gd name="connsiteX67" fmla="*/ 2058204 w 12192000"/>
              <a:gd name="connsiteY67" fmla="*/ 5241232 h 6099082"/>
              <a:gd name="connsiteX68" fmla="*/ 2108194 w 12192000"/>
              <a:gd name="connsiteY68" fmla="*/ 5255939 h 6099082"/>
              <a:gd name="connsiteX69" fmla="*/ 2058204 w 12192000"/>
              <a:gd name="connsiteY69" fmla="*/ 5241232 h 6099082"/>
              <a:gd name="connsiteX70" fmla="*/ 0 w 12192000"/>
              <a:gd name="connsiteY70" fmla="*/ 0 h 6099082"/>
              <a:gd name="connsiteX71" fmla="*/ 12191456 w 12192000"/>
              <a:gd name="connsiteY71" fmla="*/ 0 h 6099082"/>
              <a:gd name="connsiteX72" fmla="*/ 12191456 w 12192000"/>
              <a:gd name="connsiteY72" fmla="*/ 873938 h 6099082"/>
              <a:gd name="connsiteX73" fmla="*/ 12192000 w 12192000"/>
              <a:gd name="connsiteY73" fmla="*/ 873938 h 6099082"/>
              <a:gd name="connsiteX74" fmla="*/ 12192000 w 12192000"/>
              <a:gd name="connsiteY74" fmla="*/ 3249107 h 6099082"/>
              <a:gd name="connsiteX75" fmla="*/ 12192000 w 12192000"/>
              <a:gd name="connsiteY75" fmla="*/ 3283970 h 6099082"/>
              <a:gd name="connsiteX76" fmla="*/ 12192000 w 12192000"/>
              <a:gd name="connsiteY76" fmla="*/ 3681702 h 6099082"/>
              <a:gd name="connsiteX77" fmla="*/ 12160947 w 12192000"/>
              <a:gd name="connsiteY77" fmla="*/ 3710323 h 6099082"/>
              <a:gd name="connsiteX78" fmla="*/ 12026448 w 12192000"/>
              <a:gd name="connsiteY78" fmla="*/ 3770523 h 6099082"/>
              <a:gd name="connsiteX79" fmla="*/ 11986443 w 12192000"/>
              <a:gd name="connsiteY79" fmla="*/ 3786526 h 6099082"/>
              <a:gd name="connsiteX80" fmla="*/ 11821656 w 12192000"/>
              <a:gd name="connsiteY80" fmla="*/ 3889591 h 6099082"/>
              <a:gd name="connsiteX81" fmla="*/ 11672489 w 12192000"/>
              <a:gd name="connsiteY81" fmla="*/ 4017039 h 6099082"/>
              <a:gd name="connsiteX82" fmla="*/ 11562947 w 12192000"/>
              <a:gd name="connsiteY82" fmla="*/ 4168300 h 6099082"/>
              <a:gd name="connsiteX83" fmla="*/ 11532275 w 12192000"/>
              <a:gd name="connsiteY83" fmla="*/ 4204307 h 6099082"/>
              <a:gd name="connsiteX84" fmla="*/ 11448453 w 12192000"/>
              <a:gd name="connsiteY84" fmla="*/ 4249457 h 6099082"/>
              <a:gd name="connsiteX85" fmla="*/ 11374346 w 12192000"/>
              <a:gd name="connsiteY85" fmla="*/ 4283366 h 6099082"/>
              <a:gd name="connsiteX86" fmla="*/ 11320623 w 12192000"/>
              <a:gd name="connsiteY86" fmla="*/ 4320897 h 6099082"/>
              <a:gd name="connsiteX87" fmla="*/ 11275283 w 12192000"/>
              <a:gd name="connsiteY87" fmla="*/ 4355378 h 6099082"/>
              <a:gd name="connsiteX88" fmla="*/ 11172600 w 12192000"/>
              <a:gd name="connsiteY88" fmla="*/ 4444536 h 6099082"/>
              <a:gd name="connsiteX89" fmla="*/ 11058869 w 12192000"/>
              <a:gd name="connsiteY89" fmla="*/ 4519786 h 6099082"/>
              <a:gd name="connsiteX90" fmla="*/ 10967423 w 12192000"/>
              <a:gd name="connsiteY90" fmla="*/ 4611991 h 6099082"/>
              <a:gd name="connsiteX91" fmla="*/ 10929704 w 12192000"/>
              <a:gd name="connsiteY91" fmla="*/ 4661903 h 6099082"/>
              <a:gd name="connsiteX92" fmla="*/ 10850453 w 12192000"/>
              <a:gd name="connsiteY92" fmla="*/ 4696003 h 6099082"/>
              <a:gd name="connsiteX93" fmla="*/ 10764534 w 12192000"/>
              <a:gd name="connsiteY93" fmla="*/ 4749345 h 6099082"/>
              <a:gd name="connsiteX94" fmla="*/ 10703573 w 12192000"/>
              <a:gd name="connsiteY94" fmla="*/ 4802305 h 6099082"/>
              <a:gd name="connsiteX95" fmla="*/ 10656519 w 12192000"/>
              <a:gd name="connsiteY95" fmla="*/ 4837740 h 6099082"/>
              <a:gd name="connsiteX96" fmla="*/ 10590031 w 12192000"/>
              <a:gd name="connsiteY96" fmla="*/ 4873366 h 6099082"/>
              <a:gd name="connsiteX97" fmla="*/ 10523354 w 12192000"/>
              <a:gd name="connsiteY97" fmla="*/ 4920039 h 6099082"/>
              <a:gd name="connsiteX98" fmla="*/ 10490969 w 12192000"/>
              <a:gd name="connsiteY98" fmla="*/ 4948806 h 6099082"/>
              <a:gd name="connsiteX99" fmla="*/ 10428291 w 12192000"/>
              <a:gd name="connsiteY99" fmla="*/ 4996622 h 6099082"/>
              <a:gd name="connsiteX100" fmla="*/ 10363709 w 12192000"/>
              <a:gd name="connsiteY100" fmla="*/ 5041201 h 6099082"/>
              <a:gd name="connsiteX101" fmla="*/ 10242357 w 12192000"/>
              <a:gd name="connsiteY101" fmla="*/ 5092257 h 6099082"/>
              <a:gd name="connsiteX102" fmla="*/ 10131863 w 12192000"/>
              <a:gd name="connsiteY102" fmla="*/ 5167315 h 6099082"/>
              <a:gd name="connsiteX103" fmla="*/ 10044230 w 12192000"/>
              <a:gd name="connsiteY103" fmla="*/ 5222182 h 6099082"/>
              <a:gd name="connsiteX104" fmla="*/ 9993175 w 12192000"/>
              <a:gd name="connsiteY104" fmla="*/ 5258189 h 6099082"/>
              <a:gd name="connsiteX105" fmla="*/ 9899446 w 12192000"/>
              <a:gd name="connsiteY105" fmla="*/ 5338582 h 6099082"/>
              <a:gd name="connsiteX106" fmla="*/ 9754088 w 12192000"/>
              <a:gd name="connsiteY106" fmla="*/ 5423166 h 6099082"/>
              <a:gd name="connsiteX107" fmla="*/ 9666265 w 12192000"/>
              <a:gd name="connsiteY107" fmla="*/ 5468888 h 6099082"/>
              <a:gd name="connsiteX108" fmla="*/ 9477283 w 12192000"/>
              <a:gd name="connsiteY108" fmla="*/ 5537851 h 6099082"/>
              <a:gd name="connsiteX109" fmla="*/ 9416321 w 12192000"/>
              <a:gd name="connsiteY109" fmla="*/ 5562426 h 6099082"/>
              <a:gd name="connsiteX110" fmla="*/ 9346597 w 12192000"/>
              <a:gd name="connsiteY110" fmla="*/ 5578619 h 6099082"/>
              <a:gd name="connsiteX111" fmla="*/ 9234579 w 12192000"/>
              <a:gd name="connsiteY111" fmla="*/ 5616911 h 6099082"/>
              <a:gd name="connsiteX112" fmla="*/ 9015878 w 12192000"/>
              <a:gd name="connsiteY112" fmla="*/ 5682826 h 6099082"/>
              <a:gd name="connsiteX113" fmla="*/ 8967871 w 12192000"/>
              <a:gd name="connsiteY113" fmla="*/ 5692923 h 6099082"/>
              <a:gd name="connsiteX114" fmla="*/ 8845565 w 12192000"/>
              <a:gd name="connsiteY114" fmla="*/ 5735407 h 6099082"/>
              <a:gd name="connsiteX115" fmla="*/ 8772219 w 12192000"/>
              <a:gd name="connsiteY115" fmla="*/ 5763982 h 6099082"/>
              <a:gd name="connsiteX116" fmla="*/ 8711448 w 12192000"/>
              <a:gd name="connsiteY116" fmla="*/ 5780366 h 6099082"/>
              <a:gd name="connsiteX117" fmla="*/ 8657726 w 12192000"/>
              <a:gd name="connsiteY117" fmla="*/ 5787986 h 6099082"/>
              <a:gd name="connsiteX118" fmla="*/ 8516369 w 12192000"/>
              <a:gd name="connsiteY118" fmla="*/ 5825705 h 6099082"/>
              <a:gd name="connsiteX119" fmla="*/ 8459979 w 12192000"/>
              <a:gd name="connsiteY119" fmla="*/ 5840566 h 6099082"/>
              <a:gd name="connsiteX120" fmla="*/ 8313671 w 12192000"/>
              <a:gd name="connsiteY120" fmla="*/ 5891622 h 6099082"/>
              <a:gd name="connsiteX121" fmla="*/ 8189651 w 12192000"/>
              <a:gd name="connsiteY121" fmla="*/ 5925341 h 6099082"/>
              <a:gd name="connsiteX122" fmla="*/ 8137835 w 12192000"/>
              <a:gd name="connsiteY122" fmla="*/ 5941534 h 6099082"/>
              <a:gd name="connsiteX123" fmla="*/ 8019339 w 12192000"/>
              <a:gd name="connsiteY123" fmla="*/ 5968586 h 6099082"/>
              <a:gd name="connsiteX124" fmla="*/ 7952280 w 12192000"/>
              <a:gd name="connsiteY124" fmla="*/ 5987637 h 6099082"/>
              <a:gd name="connsiteX125" fmla="*/ 7788636 w 12192000"/>
              <a:gd name="connsiteY125" fmla="*/ 6009163 h 6099082"/>
              <a:gd name="connsiteX126" fmla="*/ 7619655 w 12192000"/>
              <a:gd name="connsiteY126" fmla="*/ 6029928 h 6099082"/>
              <a:gd name="connsiteX127" fmla="*/ 7526880 w 12192000"/>
              <a:gd name="connsiteY127" fmla="*/ 6036786 h 6099082"/>
              <a:gd name="connsiteX128" fmla="*/ 7445916 w 12192000"/>
              <a:gd name="connsiteY128" fmla="*/ 6047647 h 6099082"/>
              <a:gd name="connsiteX129" fmla="*/ 7375428 w 12192000"/>
              <a:gd name="connsiteY129" fmla="*/ 6054505 h 6099082"/>
              <a:gd name="connsiteX130" fmla="*/ 7263220 w 12192000"/>
              <a:gd name="connsiteY130" fmla="*/ 6068411 h 6099082"/>
              <a:gd name="connsiteX131" fmla="*/ 7216547 w 12192000"/>
              <a:gd name="connsiteY131" fmla="*/ 6072032 h 6099082"/>
              <a:gd name="connsiteX132" fmla="*/ 7106432 w 12192000"/>
              <a:gd name="connsiteY132" fmla="*/ 6071840 h 6099082"/>
              <a:gd name="connsiteX133" fmla="*/ 7068141 w 12192000"/>
              <a:gd name="connsiteY133" fmla="*/ 6069936 h 6099082"/>
              <a:gd name="connsiteX134" fmla="*/ 6994415 w 12192000"/>
              <a:gd name="connsiteY134" fmla="*/ 6046313 h 6099082"/>
              <a:gd name="connsiteX135" fmla="*/ 6985653 w 12192000"/>
              <a:gd name="connsiteY135" fmla="*/ 6044599 h 6099082"/>
              <a:gd name="connsiteX136" fmla="*/ 6937263 w 12192000"/>
              <a:gd name="connsiteY136" fmla="*/ 6035263 h 6099082"/>
              <a:gd name="connsiteX137" fmla="*/ 6910782 w 12192000"/>
              <a:gd name="connsiteY137" fmla="*/ 6032214 h 6099082"/>
              <a:gd name="connsiteX138" fmla="*/ 6810195 w 12192000"/>
              <a:gd name="connsiteY138" fmla="*/ 6012784 h 6099082"/>
              <a:gd name="connsiteX139" fmla="*/ 6752283 w 12192000"/>
              <a:gd name="connsiteY139" fmla="*/ 6003639 h 6099082"/>
              <a:gd name="connsiteX140" fmla="*/ 6705417 w 12192000"/>
              <a:gd name="connsiteY140" fmla="*/ 6004974 h 6099082"/>
              <a:gd name="connsiteX141" fmla="*/ 6623118 w 12192000"/>
              <a:gd name="connsiteY141" fmla="*/ 6006687 h 6099082"/>
              <a:gd name="connsiteX142" fmla="*/ 6596828 w 12192000"/>
              <a:gd name="connsiteY142" fmla="*/ 6011070 h 6099082"/>
              <a:gd name="connsiteX143" fmla="*/ 6477951 w 12192000"/>
              <a:gd name="connsiteY143" fmla="*/ 5998495 h 6099082"/>
              <a:gd name="connsiteX144" fmla="*/ 6410131 w 12192000"/>
              <a:gd name="connsiteY144" fmla="*/ 5997543 h 6099082"/>
              <a:gd name="connsiteX145" fmla="*/ 6333739 w 12192000"/>
              <a:gd name="connsiteY145" fmla="*/ 5981920 h 6099082"/>
              <a:gd name="connsiteX146" fmla="*/ 6311449 w 12192000"/>
              <a:gd name="connsiteY146" fmla="*/ 5982682 h 6099082"/>
              <a:gd name="connsiteX147" fmla="*/ 6286493 w 12192000"/>
              <a:gd name="connsiteY147" fmla="*/ 5984017 h 6099082"/>
              <a:gd name="connsiteX148" fmla="*/ 6209909 w 12192000"/>
              <a:gd name="connsiteY148" fmla="*/ 5985161 h 6099082"/>
              <a:gd name="connsiteX149" fmla="*/ 6163424 w 12192000"/>
              <a:gd name="connsiteY149" fmla="*/ 5990874 h 6099082"/>
              <a:gd name="connsiteX150" fmla="*/ 6074841 w 12192000"/>
              <a:gd name="connsiteY150" fmla="*/ 5987447 h 6099082"/>
              <a:gd name="connsiteX151" fmla="*/ 6042072 w 12192000"/>
              <a:gd name="connsiteY151" fmla="*/ 5992399 h 6099082"/>
              <a:gd name="connsiteX152" fmla="*/ 5959204 w 12192000"/>
              <a:gd name="connsiteY152" fmla="*/ 5992971 h 6099082"/>
              <a:gd name="connsiteX153" fmla="*/ 5884905 w 12192000"/>
              <a:gd name="connsiteY153" fmla="*/ 5990113 h 6099082"/>
              <a:gd name="connsiteX154" fmla="*/ 5813275 w 12192000"/>
              <a:gd name="connsiteY154" fmla="*/ 5991637 h 6099082"/>
              <a:gd name="connsiteX155" fmla="*/ 5762029 w 12192000"/>
              <a:gd name="connsiteY155" fmla="*/ 5997923 h 6099082"/>
              <a:gd name="connsiteX156" fmla="*/ 5706401 w 12192000"/>
              <a:gd name="connsiteY156" fmla="*/ 6001734 h 6099082"/>
              <a:gd name="connsiteX157" fmla="*/ 5553045 w 12192000"/>
              <a:gd name="connsiteY157" fmla="*/ 6024403 h 6099082"/>
              <a:gd name="connsiteX158" fmla="*/ 5524660 w 12192000"/>
              <a:gd name="connsiteY158" fmla="*/ 6018880 h 6099082"/>
              <a:gd name="connsiteX159" fmla="*/ 5363491 w 12192000"/>
              <a:gd name="connsiteY159" fmla="*/ 6013736 h 6099082"/>
              <a:gd name="connsiteX160" fmla="*/ 5328437 w 12192000"/>
              <a:gd name="connsiteY160" fmla="*/ 6014118 h 6099082"/>
              <a:gd name="connsiteX161" fmla="*/ 5234326 w 12192000"/>
              <a:gd name="connsiteY161" fmla="*/ 5991637 h 6099082"/>
              <a:gd name="connsiteX162" fmla="*/ 5089161 w 12192000"/>
              <a:gd name="connsiteY162" fmla="*/ 6027262 h 6099082"/>
              <a:gd name="connsiteX163" fmla="*/ 4953328 w 12192000"/>
              <a:gd name="connsiteY163" fmla="*/ 6071840 h 6099082"/>
              <a:gd name="connsiteX164" fmla="*/ 4936184 w 12192000"/>
              <a:gd name="connsiteY164" fmla="*/ 6077555 h 6099082"/>
              <a:gd name="connsiteX165" fmla="*/ 4887414 w 12192000"/>
              <a:gd name="connsiteY165" fmla="*/ 6087272 h 6099082"/>
              <a:gd name="connsiteX166" fmla="*/ 4827024 w 12192000"/>
              <a:gd name="connsiteY166" fmla="*/ 6090701 h 6099082"/>
              <a:gd name="connsiteX167" fmla="*/ 4750439 w 12192000"/>
              <a:gd name="connsiteY167" fmla="*/ 6099082 h 6099082"/>
              <a:gd name="connsiteX168" fmla="*/ 4689097 w 12192000"/>
              <a:gd name="connsiteY168" fmla="*/ 6088605 h 6099082"/>
              <a:gd name="connsiteX169" fmla="*/ 4603368 w 12192000"/>
              <a:gd name="connsiteY169" fmla="*/ 6072984 h 6099082"/>
              <a:gd name="connsiteX170" fmla="*/ 4522595 w 12192000"/>
              <a:gd name="connsiteY170" fmla="*/ 6058123 h 6099082"/>
              <a:gd name="connsiteX171" fmla="*/ 4497067 w 12192000"/>
              <a:gd name="connsiteY171" fmla="*/ 6075649 h 6099082"/>
              <a:gd name="connsiteX172" fmla="*/ 4457632 w 12192000"/>
              <a:gd name="connsiteY172" fmla="*/ 6090890 h 6099082"/>
              <a:gd name="connsiteX173" fmla="*/ 4413816 w 12192000"/>
              <a:gd name="connsiteY173" fmla="*/ 6072601 h 6099082"/>
              <a:gd name="connsiteX174" fmla="*/ 4311323 w 12192000"/>
              <a:gd name="connsiteY174" fmla="*/ 6034693 h 6099082"/>
              <a:gd name="connsiteX175" fmla="*/ 4246551 w 12192000"/>
              <a:gd name="connsiteY175" fmla="*/ 6032976 h 6099082"/>
              <a:gd name="connsiteX176" fmla="*/ 4105766 w 12192000"/>
              <a:gd name="connsiteY176" fmla="*/ 6016784 h 6099082"/>
              <a:gd name="connsiteX177" fmla="*/ 4013753 w 12192000"/>
              <a:gd name="connsiteY177" fmla="*/ 5993733 h 6099082"/>
              <a:gd name="connsiteX178" fmla="*/ 3947648 w 12192000"/>
              <a:gd name="connsiteY178" fmla="*/ 5967634 h 6099082"/>
              <a:gd name="connsiteX179" fmla="*/ 3852966 w 12192000"/>
              <a:gd name="connsiteY179" fmla="*/ 5933533 h 6099082"/>
              <a:gd name="connsiteX180" fmla="*/ 3757902 w 12192000"/>
              <a:gd name="connsiteY180" fmla="*/ 5915816 h 6099082"/>
              <a:gd name="connsiteX181" fmla="*/ 3689131 w 12192000"/>
              <a:gd name="connsiteY181" fmla="*/ 5893526 h 6099082"/>
              <a:gd name="connsiteX182" fmla="*/ 3605116 w 12192000"/>
              <a:gd name="connsiteY182" fmla="*/ 5878285 h 6099082"/>
              <a:gd name="connsiteX183" fmla="*/ 3534629 w 12192000"/>
              <a:gd name="connsiteY183" fmla="*/ 5877715 h 6099082"/>
              <a:gd name="connsiteX184" fmla="*/ 3424135 w 12192000"/>
              <a:gd name="connsiteY184" fmla="*/ 5880382 h 6099082"/>
              <a:gd name="connsiteX185" fmla="*/ 3288877 w 12192000"/>
              <a:gd name="connsiteY185" fmla="*/ 5834280 h 6099082"/>
              <a:gd name="connsiteX186" fmla="*/ 3234202 w 12192000"/>
              <a:gd name="connsiteY186" fmla="*/ 5823991 h 6099082"/>
              <a:gd name="connsiteX187" fmla="*/ 3182763 w 12192000"/>
              <a:gd name="connsiteY187" fmla="*/ 5819229 h 6099082"/>
              <a:gd name="connsiteX188" fmla="*/ 3073604 w 12192000"/>
              <a:gd name="connsiteY188" fmla="*/ 5788558 h 6099082"/>
              <a:gd name="connsiteX189" fmla="*/ 3029216 w 12192000"/>
              <a:gd name="connsiteY189" fmla="*/ 5778459 h 6099082"/>
              <a:gd name="connsiteX190" fmla="*/ 2967110 w 12192000"/>
              <a:gd name="connsiteY190" fmla="*/ 5778651 h 6099082"/>
              <a:gd name="connsiteX191" fmla="*/ 2854140 w 12192000"/>
              <a:gd name="connsiteY191" fmla="*/ 5764553 h 6099082"/>
              <a:gd name="connsiteX192" fmla="*/ 2741360 w 12192000"/>
              <a:gd name="connsiteY192" fmla="*/ 5723403 h 6099082"/>
              <a:gd name="connsiteX193" fmla="*/ 2693543 w 12192000"/>
              <a:gd name="connsiteY193" fmla="*/ 5727405 h 6099082"/>
              <a:gd name="connsiteX194" fmla="*/ 2676398 w 12192000"/>
              <a:gd name="connsiteY194" fmla="*/ 5726453 h 6099082"/>
              <a:gd name="connsiteX195" fmla="*/ 2522279 w 12192000"/>
              <a:gd name="connsiteY195" fmla="*/ 5703782 h 6099082"/>
              <a:gd name="connsiteX196" fmla="*/ 2506847 w 12192000"/>
              <a:gd name="connsiteY196" fmla="*/ 5701305 h 6099082"/>
              <a:gd name="connsiteX197" fmla="*/ 2434456 w 12192000"/>
              <a:gd name="connsiteY197" fmla="*/ 5681112 h 6099082"/>
              <a:gd name="connsiteX198" fmla="*/ 2251948 w 12192000"/>
              <a:gd name="connsiteY198" fmla="*/ 5668538 h 6099082"/>
              <a:gd name="connsiteX199" fmla="*/ 2240710 w 12192000"/>
              <a:gd name="connsiteY199" fmla="*/ 5667014 h 6099082"/>
              <a:gd name="connsiteX200" fmla="*/ 2179556 w 12192000"/>
              <a:gd name="connsiteY200" fmla="*/ 5677111 h 6099082"/>
              <a:gd name="connsiteX201" fmla="*/ 2149267 w 12192000"/>
              <a:gd name="connsiteY201" fmla="*/ 5691399 h 6099082"/>
              <a:gd name="connsiteX202" fmla="*/ 2102021 w 12192000"/>
              <a:gd name="connsiteY202" fmla="*/ 5706259 h 6099082"/>
              <a:gd name="connsiteX203" fmla="*/ 2054013 w 12192000"/>
              <a:gd name="connsiteY203" fmla="*/ 5711784 h 6099082"/>
              <a:gd name="connsiteX204" fmla="*/ 1973429 w 12192000"/>
              <a:gd name="connsiteY204" fmla="*/ 5689303 h 6099082"/>
              <a:gd name="connsiteX205" fmla="*/ 1944092 w 12192000"/>
              <a:gd name="connsiteY205" fmla="*/ 5687017 h 6099082"/>
              <a:gd name="connsiteX206" fmla="*/ 1878748 w 12192000"/>
              <a:gd name="connsiteY206" fmla="*/ 5676159 h 6099082"/>
              <a:gd name="connsiteX207" fmla="*/ 1821596 w 12192000"/>
              <a:gd name="connsiteY207" fmla="*/ 5676920 h 6099082"/>
              <a:gd name="connsiteX208" fmla="*/ 1775684 w 12192000"/>
              <a:gd name="connsiteY208" fmla="*/ 5694257 h 6099082"/>
              <a:gd name="connsiteX209" fmla="*/ 1709006 w 12192000"/>
              <a:gd name="connsiteY209" fmla="*/ 5697685 h 6099082"/>
              <a:gd name="connsiteX210" fmla="*/ 1665950 w 12192000"/>
              <a:gd name="connsiteY210" fmla="*/ 5685113 h 6099082"/>
              <a:gd name="connsiteX211" fmla="*/ 1657188 w 12192000"/>
              <a:gd name="connsiteY211" fmla="*/ 5683399 h 6099082"/>
              <a:gd name="connsiteX212" fmla="*/ 1544598 w 12192000"/>
              <a:gd name="connsiteY212" fmla="*/ 5682634 h 6099082"/>
              <a:gd name="connsiteX213" fmla="*/ 1404006 w 12192000"/>
              <a:gd name="connsiteY213" fmla="*/ 5720546 h 6099082"/>
              <a:gd name="connsiteX214" fmla="*/ 1380762 w 12192000"/>
              <a:gd name="connsiteY214" fmla="*/ 5728549 h 6099082"/>
              <a:gd name="connsiteX215" fmla="*/ 1267411 w 12192000"/>
              <a:gd name="connsiteY215" fmla="*/ 5742455 h 6099082"/>
              <a:gd name="connsiteX216" fmla="*/ 1206641 w 12192000"/>
              <a:gd name="connsiteY216" fmla="*/ 5756553 h 6099082"/>
              <a:gd name="connsiteX217" fmla="*/ 1162823 w 12192000"/>
              <a:gd name="connsiteY217" fmla="*/ 5757315 h 6099082"/>
              <a:gd name="connsiteX218" fmla="*/ 1109865 w 12192000"/>
              <a:gd name="connsiteY218" fmla="*/ 5782270 h 6099082"/>
              <a:gd name="connsiteX219" fmla="*/ 1092527 w 12192000"/>
              <a:gd name="connsiteY219" fmla="*/ 5793130 h 6099082"/>
              <a:gd name="connsiteX220" fmla="*/ 1071762 w 12192000"/>
              <a:gd name="connsiteY220" fmla="*/ 5799607 h 6099082"/>
              <a:gd name="connsiteX221" fmla="*/ 977653 w 12192000"/>
              <a:gd name="connsiteY221" fmla="*/ 5820182 h 6099082"/>
              <a:gd name="connsiteX222" fmla="*/ 960887 w 12192000"/>
              <a:gd name="connsiteY222" fmla="*/ 5831801 h 6099082"/>
              <a:gd name="connsiteX223" fmla="*/ 949646 w 12192000"/>
              <a:gd name="connsiteY223" fmla="*/ 5839042 h 6099082"/>
              <a:gd name="connsiteX224" fmla="*/ 858205 w 12192000"/>
              <a:gd name="connsiteY224" fmla="*/ 5851234 h 6099082"/>
              <a:gd name="connsiteX225" fmla="*/ 801053 w 12192000"/>
              <a:gd name="connsiteY225" fmla="*/ 5885715 h 6099082"/>
              <a:gd name="connsiteX226" fmla="*/ 785432 w 12192000"/>
              <a:gd name="connsiteY226" fmla="*/ 5900384 h 6099082"/>
              <a:gd name="connsiteX227" fmla="*/ 730754 w 12192000"/>
              <a:gd name="connsiteY227" fmla="*/ 5922482 h 6099082"/>
              <a:gd name="connsiteX228" fmla="*/ 546917 w 12192000"/>
              <a:gd name="connsiteY228" fmla="*/ 5964966 h 6099082"/>
              <a:gd name="connsiteX229" fmla="*/ 494337 w 12192000"/>
              <a:gd name="connsiteY229" fmla="*/ 5949915 h 6099082"/>
              <a:gd name="connsiteX230" fmla="*/ 394511 w 12192000"/>
              <a:gd name="connsiteY230" fmla="*/ 5990303 h 6099082"/>
              <a:gd name="connsiteX231" fmla="*/ 307259 w 12192000"/>
              <a:gd name="connsiteY231" fmla="*/ 6013163 h 6099082"/>
              <a:gd name="connsiteX232" fmla="*/ 274873 w 12192000"/>
              <a:gd name="connsiteY232" fmla="*/ 6018690 h 6099082"/>
              <a:gd name="connsiteX233" fmla="*/ 172384 w 12192000"/>
              <a:gd name="connsiteY233" fmla="*/ 6028786 h 6099082"/>
              <a:gd name="connsiteX234" fmla="*/ 119613 w 12192000"/>
              <a:gd name="connsiteY234" fmla="*/ 6051647 h 6099082"/>
              <a:gd name="connsiteX235" fmla="*/ 61197 w 12192000"/>
              <a:gd name="connsiteY235" fmla="*/ 6069150 h 6099082"/>
              <a:gd name="connsiteX236" fmla="*/ 544 w 12192000"/>
              <a:gd name="connsiteY236" fmla="*/ 6073921 h 6099082"/>
              <a:gd name="connsiteX237" fmla="*/ 544 w 12192000"/>
              <a:gd name="connsiteY237" fmla="*/ 5946682 h 6099082"/>
              <a:gd name="connsiteX238" fmla="*/ 0 w 12192000"/>
              <a:gd name="connsiteY238" fmla="*/ 5946682 h 6099082"/>
              <a:gd name="connsiteX239" fmla="*/ 0 w 12192000"/>
              <a:gd name="connsiteY239" fmla="*/ 1335314 h 6099082"/>
              <a:gd name="connsiteX240" fmla="*/ 0 w 12192000"/>
              <a:gd name="connsiteY240" fmla="*/ 873938 h 6099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12192000" h="6099082">
                <a:moveTo>
                  <a:pt x="7230262" y="5906862"/>
                </a:moveTo>
                <a:lnTo>
                  <a:pt x="7197115" y="5913338"/>
                </a:lnTo>
                <a:lnTo>
                  <a:pt x="7214545" y="5911744"/>
                </a:lnTo>
                <a:cubicBezTo>
                  <a:pt x="7220308" y="5910958"/>
                  <a:pt x="7225785" y="5909624"/>
                  <a:pt x="7230262" y="5906862"/>
                </a:cubicBezTo>
                <a:close/>
                <a:moveTo>
                  <a:pt x="7009120" y="5850263"/>
                </a:moveTo>
                <a:lnTo>
                  <a:pt x="7021563" y="5861355"/>
                </a:lnTo>
                <a:lnTo>
                  <a:pt x="7021563" y="5861354"/>
                </a:lnTo>
                <a:close/>
                <a:moveTo>
                  <a:pt x="7768443" y="5742074"/>
                </a:moveTo>
                <a:lnTo>
                  <a:pt x="7768443" y="5742075"/>
                </a:lnTo>
                <a:lnTo>
                  <a:pt x="7792447" y="5764553"/>
                </a:lnTo>
                <a:cubicBezTo>
                  <a:pt x="7785969" y="5758457"/>
                  <a:pt x="7779301" y="5752361"/>
                  <a:pt x="7768443" y="5742074"/>
                </a:cubicBezTo>
                <a:close/>
                <a:moveTo>
                  <a:pt x="4038748" y="5739955"/>
                </a:moveTo>
                <a:lnTo>
                  <a:pt x="4030517" y="5751599"/>
                </a:lnTo>
                <a:cubicBezTo>
                  <a:pt x="4026230" y="5759505"/>
                  <a:pt x="4021242" y="5765745"/>
                  <a:pt x="4015609" y="5770450"/>
                </a:cubicBezTo>
                <a:lnTo>
                  <a:pt x="3996845" y="5780104"/>
                </a:lnTo>
                <a:cubicBezTo>
                  <a:pt x="4010562" y="5776555"/>
                  <a:pt x="4021944" y="5767411"/>
                  <a:pt x="4030518" y="5751599"/>
                </a:cubicBezTo>
                <a:close/>
                <a:moveTo>
                  <a:pt x="6245343" y="5736549"/>
                </a:moveTo>
                <a:lnTo>
                  <a:pt x="6274406" y="5743345"/>
                </a:lnTo>
                <a:lnTo>
                  <a:pt x="6291246" y="5749662"/>
                </a:lnTo>
                <a:lnTo>
                  <a:pt x="6291385" y="5749714"/>
                </a:lnTo>
                <a:lnTo>
                  <a:pt x="6306284" y="5755552"/>
                </a:lnTo>
                <a:lnTo>
                  <a:pt x="6308075" y="5755968"/>
                </a:lnTo>
                <a:lnTo>
                  <a:pt x="6313854" y="5758133"/>
                </a:lnTo>
                <a:cubicBezTo>
                  <a:pt x="6321454" y="5760521"/>
                  <a:pt x="6329151" y="5762258"/>
                  <a:pt x="6337047" y="5762696"/>
                </a:cubicBezTo>
                <a:lnTo>
                  <a:pt x="6308075" y="5755968"/>
                </a:lnTo>
                <a:lnTo>
                  <a:pt x="6291385" y="5749714"/>
                </a:lnTo>
                <a:lnTo>
                  <a:pt x="6276197" y="5743764"/>
                </a:lnTo>
                <a:lnTo>
                  <a:pt x="6274406" y="5743345"/>
                </a:lnTo>
                <a:lnTo>
                  <a:pt x="6268612" y="5741171"/>
                </a:lnTo>
                <a:cubicBezTo>
                  <a:pt x="6260996" y="5738770"/>
                  <a:pt x="6253273" y="5737013"/>
                  <a:pt x="6245343" y="5736549"/>
                </a:cubicBezTo>
                <a:close/>
                <a:moveTo>
                  <a:pt x="3871824" y="5726642"/>
                </a:moveTo>
                <a:cubicBezTo>
                  <a:pt x="3883350" y="5738834"/>
                  <a:pt x="3895591" y="5748360"/>
                  <a:pt x="3908498" y="5756123"/>
                </a:cubicBezTo>
                <a:lnTo>
                  <a:pt x="3908984" y="5756350"/>
                </a:lnTo>
                <a:lnTo>
                  <a:pt x="3908498" y="5756123"/>
                </a:lnTo>
                <a:cubicBezTo>
                  <a:pt x="3895591" y="5748360"/>
                  <a:pt x="3883351" y="5738834"/>
                  <a:pt x="3871824" y="5726642"/>
                </a:cubicBezTo>
                <a:close/>
                <a:moveTo>
                  <a:pt x="6558837" y="5706717"/>
                </a:moveTo>
                <a:cubicBezTo>
                  <a:pt x="6548970" y="5706068"/>
                  <a:pt x="6539355" y="5706473"/>
                  <a:pt x="6529984" y="5708163"/>
                </a:cubicBezTo>
                <a:lnTo>
                  <a:pt x="6589207" y="5711593"/>
                </a:lnTo>
                <a:cubicBezTo>
                  <a:pt x="6578825" y="5709068"/>
                  <a:pt x="6568705" y="5707366"/>
                  <a:pt x="6558837" y="5706717"/>
                </a:cubicBezTo>
                <a:close/>
                <a:moveTo>
                  <a:pt x="4834454" y="5646059"/>
                </a:moveTo>
                <a:cubicBezTo>
                  <a:pt x="4849504" y="5662538"/>
                  <a:pt x="4866316" y="5668776"/>
                  <a:pt x="4883985" y="5670301"/>
                </a:cubicBezTo>
                <a:lnTo>
                  <a:pt x="4858238" y="5663787"/>
                </a:lnTo>
                <a:cubicBezTo>
                  <a:pt x="4849944" y="5659978"/>
                  <a:pt x="4841980" y="5654298"/>
                  <a:pt x="4834454" y="5646059"/>
                </a:cubicBezTo>
                <a:close/>
                <a:moveTo>
                  <a:pt x="5056443" y="5643725"/>
                </a:moveTo>
                <a:lnTo>
                  <a:pt x="5072588" y="5644505"/>
                </a:lnTo>
                <a:cubicBezTo>
                  <a:pt x="5078053" y="5645963"/>
                  <a:pt x="5083589" y="5648726"/>
                  <a:pt x="5089161" y="5653107"/>
                </a:cubicBezTo>
                <a:cubicBezTo>
                  <a:pt x="5078018" y="5644344"/>
                  <a:pt x="5067015" y="5642058"/>
                  <a:pt x="5056443" y="5643725"/>
                </a:cubicBezTo>
                <a:close/>
                <a:moveTo>
                  <a:pt x="739852" y="5343843"/>
                </a:moveTo>
                <a:cubicBezTo>
                  <a:pt x="733899" y="5350392"/>
                  <a:pt x="728660" y="5358013"/>
                  <a:pt x="724278" y="5365062"/>
                </a:cubicBezTo>
                <a:cubicBezTo>
                  <a:pt x="719849" y="5372206"/>
                  <a:pt x="714527" y="5377552"/>
                  <a:pt x="708621" y="5381222"/>
                </a:cubicBezTo>
                <a:lnTo>
                  <a:pt x="691439" y="5386697"/>
                </a:lnTo>
                <a:lnTo>
                  <a:pt x="708622" y="5381222"/>
                </a:lnTo>
                <a:cubicBezTo>
                  <a:pt x="714527" y="5377552"/>
                  <a:pt x="719849" y="5372206"/>
                  <a:pt x="724279" y="5365062"/>
                </a:cubicBezTo>
                <a:cubicBezTo>
                  <a:pt x="728660" y="5358013"/>
                  <a:pt x="733899" y="5350392"/>
                  <a:pt x="739852" y="5343843"/>
                </a:cubicBezTo>
                <a:close/>
                <a:moveTo>
                  <a:pt x="8934151" y="5275333"/>
                </a:moveTo>
                <a:cubicBezTo>
                  <a:pt x="8940248" y="5280573"/>
                  <a:pt x="8947058" y="5285906"/>
                  <a:pt x="8954249" y="5290264"/>
                </a:cubicBezTo>
                <a:lnTo>
                  <a:pt x="8962389" y="5293563"/>
                </a:lnTo>
                <a:lnTo>
                  <a:pt x="8954250" y="5290264"/>
                </a:lnTo>
                <a:cubicBezTo>
                  <a:pt x="8947058" y="5285906"/>
                  <a:pt x="8940248" y="5280573"/>
                  <a:pt x="8934151" y="5275333"/>
                </a:cubicBezTo>
                <a:close/>
                <a:moveTo>
                  <a:pt x="2314816" y="5273737"/>
                </a:moveTo>
                <a:cubicBezTo>
                  <a:pt x="2309720" y="5274714"/>
                  <a:pt x="2304339" y="5276762"/>
                  <a:pt x="2300909" y="5279143"/>
                </a:cubicBezTo>
                <a:cubicBezTo>
                  <a:pt x="2267856" y="5302385"/>
                  <a:pt x="2242281" y="5314291"/>
                  <a:pt x="2216515" y="5314887"/>
                </a:cubicBezTo>
                <a:cubicBezTo>
                  <a:pt x="2242281" y="5314291"/>
                  <a:pt x="2267856" y="5302385"/>
                  <a:pt x="2300910" y="5279143"/>
                </a:cubicBezTo>
                <a:close/>
                <a:moveTo>
                  <a:pt x="1916629" y="5252000"/>
                </a:moveTo>
                <a:lnTo>
                  <a:pt x="1907132" y="5255330"/>
                </a:lnTo>
                <a:lnTo>
                  <a:pt x="1866619" y="5265015"/>
                </a:lnTo>
                <a:lnTo>
                  <a:pt x="1907133" y="5255330"/>
                </a:lnTo>
                <a:close/>
                <a:moveTo>
                  <a:pt x="2058204" y="5241232"/>
                </a:moveTo>
                <a:cubicBezTo>
                  <a:pt x="2076636" y="5242946"/>
                  <a:pt x="2095174" y="5243803"/>
                  <a:pt x="2108194" y="5255939"/>
                </a:cubicBezTo>
                <a:cubicBezTo>
                  <a:pt x="2095175" y="5243803"/>
                  <a:pt x="2076636" y="5242946"/>
                  <a:pt x="2058204" y="5241232"/>
                </a:cubicBezTo>
                <a:close/>
                <a:moveTo>
                  <a:pt x="0" y="0"/>
                </a:moveTo>
                <a:lnTo>
                  <a:pt x="12191456" y="0"/>
                </a:lnTo>
                <a:lnTo>
                  <a:pt x="12191456" y="873938"/>
                </a:lnTo>
                <a:lnTo>
                  <a:pt x="12192000" y="873938"/>
                </a:lnTo>
                <a:lnTo>
                  <a:pt x="12192000" y="3249107"/>
                </a:lnTo>
                <a:cubicBezTo>
                  <a:pt x="12192000" y="3264730"/>
                  <a:pt x="12192000" y="3274255"/>
                  <a:pt x="12192000" y="3283970"/>
                </a:cubicBezTo>
                <a:lnTo>
                  <a:pt x="12192000" y="3681702"/>
                </a:lnTo>
                <a:lnTo>
                  <a:pt x="12160947" y="3710323"/>
                </a:lnTo>
                <a:cubicBezTo>
                  <a:pt x="12118083" y="3731849"/>
                  <a:pt x="12072360" y="3751282"/>
                  <a:pt x="12026448" y="3770523"/>
                </a:cubicBezTo>
                <a:cubicBezTo>
                  <a:pt x="12013114" y="3776049"/>
                  <a:pt x="11998443" y="3779097"/>
                  <a:pt x="11986443" y="3786526"/>
                </a:cubicBezTo>
                <a:cubicBezTo>
                  <a:pt x="11931195" y="3820436"/>
                  <a:pt x="11877664" y="3857014"/>
                  <a:pt x="11821656" y="3889591"/>
                </a:cubicBezTo>
                <a:cubicBezTo>
                  <a:pt x="11763931" y="3923310"/>
                  <a:pt x="11712304" y="3963126"/>
                  <a:pt x="11672489" y="4017039"/>
                </a:cubicBezTo>
                <a:cubicBezTo>
                  <a:pt x="11635529" y="4067143"/>
                  <a:pt x="11599714" y="4118007"/>
                  <a:pt x="11562947" y="4168300"/>
                </a:cubicBezTo>
                <a:cubicBezTo>
                  <a:pt x="11553613" y="4181065"/>
                  <a:pt x="11545039" y="4196115"/>
                  <a:pt x="11532275" y="4204307"/>
                </a:cubicBezTo>
                <a:cubicBezTo>
                  <a:pt x="11505795" y="4221452"/>
                  <a:pt x="11476838" y="4235359"/>
                  <a:pt x="11448453" y="4249457"/>
                </a:cubicBezTo>
                <a:cubicBezTo>
                  <a:pt x="11424069" y="4261459"/>
                  <a:pt x="11398160" y="4270411"/>
                  <a:pt x="11374346" y="4283366"/>
                </a:cubicBezTo>
                <a:cubicBezTo>
                  <a:pt x="11355296" y="4293655"/>
                  <a:pt x="11338339" y="4307943"/>
                  <a:pt x="11320623" y="4320897"/>
                </a:cubicBezTo>
                <a:cubicBezTo>
                  <a:pt x="11305192" y="4332136"/>
                  <a:pt x="11288238" y="4341852"/>
                  <a:pt x="11275283" y="4355378"/>
                </a:cubicBezTo>
                <a:cubicBezTo>
                  <a:pt x="11243658" y="4388145"/>
                  <a:pt x="11211843" y="4420340"/>
                  <a:pt x="11172600" y="4444536"/>
                </a:cubicBezTo>
                <a:cubicBezTo>
                  <a:pt x="11133927" y="4468538"/>
                  <a:pt x="11097350" y="4495401"/>
                  <a:pt x="11058869" y="4519786"/>
                </a:cubicBezTo>
                <a:cubicBezTo>
                  <a:pt x="11021146" y="4543599"/>
                  <a:pt x="10987046" y="4569697"/>
                  <a:pt x="10967423" y="4611991"/>
                </a:cubicBezTo>
                <a:cubicBezTo>
                  <a:pt x="10958661" y="4630659"/>
                  <a:pt x="10946279" y="4651044"/>
                  <a:pt x="10929704" y="4661903"/>
                </a:cubicBezTo>
                <a:cubicBezTo>
                  <a:pt x="10906081" y="4677334"/>
                  <a:pt x="10876171" y="4682859"/>
                  <a:pt x="10850453" y="4696003"/>
                </a:cubicBezTo>
                <a:cubicBezTo>
                  <a:pt x="10820162" y="4711434"/>
                  <a:pt x="10785111" y="4724770"/>
                  <a:pt x="10764534" y="4749345"/>
                </a:cubicBezTo>
                <a:cubicBezTo>
                  <a:pt x="10746246" y="4771255"/>
                  <a:pt x="10727767" y="4788399"/>
                  <a:pt x="10703573" y="4802305"/>
                </a:cubicBezTo>
                <a:cubicBezTo>
                  <a:pt x="10686617" y="4812022"/>
                  <a:pt x="10674046" y="4829738"/>
                  <a:pt x="10656519" y="4837740"/>
                </a:cubicBezTo>
                <a:cubicBezTo>
                  <a:pt x="10633467" y="4848409"/>
                  <a:pt x="10610225" y="4856791"/>
                  <a:pt x="10590031" y="4873366"/>
                </a:cubicBezTo>
                <a:cubicBezTo>
                  <a:pt x="10569075" y="4890510"/>
                  <a:pt x="10545263" y="4904036"/>
                  <a:pt x="10523354" y="4920039"/>
                </a:cubicBezTo>
                <a:cubicBezTo>
                  <a:pt x="10511734" y="4928611"/>
                  <a:pt x="10502208" y="4939851"/>
                  <a:pt x="10490969" y="4948806"/>
                </a:cubicBezTo>
                <a:cubicBezTo>
                  <a:pt x="10470394" y="4965188"/>
                  <a:pt x="10449438" y="4981191"/>
                  <a:pt x="10428291" y="4996622"/>
                </a:cubicBezTo>
                <a:cubicBezTo>
                  <a:pt x="10407146" y="5012055"/>
                  <a:pt x="10386952" y="5029961"/>
                  <a:pt x="10363709" y="5041201"/>
                </a:cubicBezTo>
                <a:cubicBezTo>
                  <a:pt x="10324086" y="5060251"/>
                  <a:pt x="10280840" y="5071682"/>
                  <a:pt x="10242357" y="5092257"/>
                </a:cubicBezTo>
                <a:cubicBezTo>
                  <a:pt x="10203304" y="5113211"/>
                  <a:pt x="10166536" y="5139503"/>
                  <a:pt x="10131863" y="5167315"/>
                </a:cubicBezTo>
                <a:cubicBezTo>
                  <a:pt x="10104430" y="5189224"/>
                  <a:pt x="10078713" y="5210943"/>
                  <a:pt x="10044230" y="5222182"/>
                </a:cubicBezTo>
                <a:cubicBezTo>
                  <a:pt x="10024990" y="5228470"/>
                  <a:pt x="10004797" y="5242186"/>
                  <a:pt x="9993175" y="5258189"/>
                </a:cubicBezTo>
                <a:cubicBezTo>
                  <a:pt x="9968027" y="5293049"/>
                  <a:pt x="9935832" y="5317626"/>
                  <a:pt x="9899446" y="5338582"/>
                </a:cubicBezTo>
                <a:cubicBezTo>
                  <a:pt x="9850865" y="5366776"/>
                  <a:pt x="9802858" y="5395543"/>
                  <a:pt x="9754088" y="5423166"/>
                </a:cubicBezTo>
                <a:cubicBezTo>
                  <a:pt x="9725323" y="5439551"/>
                  <a:pt x="9696749" y="5456885"/>
                  <a:pt x="9666265" y="5468888"/>
                </a:cubicBezTo>
                <a:cubicBezTo>
                  <a:pt x="9603971" y="5493655"/>
                  <a:pt x="9540152" y="5514799"/>
                  <a:pt x="9477283" y="5537851"/>
                </a:cubicBezTo>
                <a:cubicBezTo>
                  <a:pt x="9456709" y="5545280"/>
                  <a:pt x="9437278" y="5555949"/>
                  <a:pt x="9416321" y="5562426"/>
                </a:cubicBezTo>
                <a:cubicBezTo>
                  <a:pt x="9393650" y="5569475"/>
                  <a:pt x="9369267" y="5571571"/>
                  <a:pt x="9346597" y="5578619"/>
                </a:cubicBezTo>
                <a:cubicBezTo>
                  <a:pt x="9308875" y="5590240"/>
                  <a:pt x="9272298" y="5605101"/>
                  <a:pt x="9234579" y="5616911"/>
                </a:cubicBezTo>
                <a:cubicBezTo>
                  <a:pt x="9161805" y="5639582"/>
                  <a:pt x="9088840" y="5661299"/>
                  <a:pt x="9015878" y="5682826"/>
                </a:cubicBezTo>
                <a:cubicBezTo>
                  <a:pt x="9000257" y="5687399"/>
                  <a:pt x="8983301" y="5687970"/>
                  <a:pt x="8967871" y="5692923"/>
                </a:cubicBezTo>
                <a:cubicBezTo>
                  <a:pt x="8926911" y="5706259"/>
                  <a:pt x="8886142" y="5720736"/>
                  <a:pt x="8845565" y="5735407"/>
                </a:cubicBezTo>
                <a:cubicBezTo>
                  <a:pt x="8820990" y="5744361"/>
                  <a:pt x="8796985" y="5755409"/>
                  <a:pt x="8772219" y="5763982"/>
                </a:cubicBezTo>
                <a:cubicBezTo>
                  <a:pt x="8752407" y="5770840"/>
                  <a:pt x="8732023" y="5776174"/>
                  <a:pt x="8711448" y="5780366"/>
                </a:cubicBezTo>
                <a:cubicBezTo>
                  <a:pt x="8693731" y="5783986"/>
                  <a:pt x="8675253" y="5783603"/>
                  <a:pt x="8657726" y="5787986"/>
                </a:cubicBezTo>
                <a:cubicBezTo>
                  <a:pt x="8610288" y="5799797"/>
                  <a:pt x="8563425" y="5813133"/>
                  <a:pt x="8516369" y="5825705"/>
                </a:cubicBezTo>
                <a:cubicBezTo>
                  <a:pt x="8497511" y="5830659"/>
                  <a:pt x="8478269" y="5834280"/>
                  <a:pt x="8459979" y="5840566"/>
                </a:cubicBezTo>
                <a:cubicBezTo>
                  <a:pt x="8411019" y="5857141"/>
                  <a:pt x="8362822" y="5875999"/>
                  <a:pt x="8313671" y="5891622"/>
                </a:cubicBezTo>
                <a:cubicBezTo>
                  <a:pt x="8272903" y="5904576"/>
                  <a:pt x="8230992" y="5913910"/>
                  <a:pt x="8189651" y="5925341"/>
                </a:cubicBezTo>
                <a:cubicBezTo>
                  <a:pt x="8172124" y="5930295"/>
                  <a:pt x="8155359" y="5937343"/>
                  <a:pt x="8137835" y="5941534"/>
                </a:cubicBezTo>
                <a:cubicBezTo>
                  <a:pt x="8098590" y="5951059"/>
                  <a:pt x="8058774" y="5959059"/>
                  <a:pt x="8019339" y="5968586"/>
                </a:cubicBezTo>
                <a:cubicBezTo>
                  <a:pt x="7996859" y="5974110"/>
                  <a:pt x="7975142" y="5984017"/>
                  <a:pt x="7952280" y="5987637"/>
                </a:cubicBezTo>
                <a:cubicBezTo>
                  <a:pt x="7897987" y="5996209"/>
                  <a:pt x="7843311" y="6002305"/>
                  <a:pt x="7788636" y="6009163"/>
                </a:cubicBezTo>
                <a:cubicBezTo>
                  <a:pt x="7732247" y="6016211"/>
                  <a:pt x="7676047" y="6023642"/>
                  <a:pt x="7619655" y="6029928"/>
                </a:cubicBezTo>
                <a:cubicBezTo>
                  <a:pt x="7588795" y="6033168"/>
                  <a:pt x="7557742" y="6033738"/>
                  <a:pt x="7526880" y="6036786"/>
                </a:cubicBezTo>
                <a:cubicBezTo>
                  <a:pt x="7499828" y="6039455"/>
                  <a:pt x="7472967" y="6044407"/>
                  <a:pt x="7445916" y="6047647"/>
                </a:cubicBezTo>
                <a:cubicBezTo>
                  <a:pt x="7422483" y="6050313"/>
                  <a:pt x="7398860" y="6051837"/>
                  <a:pt x="7375428" y="6054505"/>
                </a:cubicBezTo>
                <a:cubicBezTo>
                  <a:pt x="7337899" y="6058885"/>
                  <a:pt x="7300559" y="6063839"/>
                  <a:pt x="7263220" y="6068411"/>
                </a:cubicBezTo>
                <a:cubicBezTo>
                  <a:pt x="7247599" y="6070126"/>
                  <a:pt x="7231214" y="6074888"/>
                  <a:pt x="7216547" y="6072032"/>
                </a:cubicBezTo>
                <a:cubicBezTo>
                  <a:pt x="7179587" y="6064791"/>
                  <a:pt x="7143199" y="6066887"/>
                  <a:pt x="7106432" y="6071840"/>
                </a:cubicBezTo>
                <a:cubicBezTo>
                  <a:pt x="7093860" y="6073555"/>
                  <a:pt x="7080334" y="6073174"/>
                  <a:pt x="7068141" y="6069936"/>
                </a:cubicBezTo>
                <a:cubicBezTo>
                  <a:pt x="7043184" y="6063457"/>
                  <a:pt x="7018991" y="6054313"/>
                  <a:pt x="6994415" y="6046313"/>
                </a:cubicBezTo>
                <a:cubicBezTo>
                  <a:pt x="6991747" y="6045361"/>
                  <a:pt x="6988509" y="6045169"/>
                  <a:pt x="6985653" y="6044599"/>
                </a:cubicBezTo>
                <a:cubicBezTo>
                  <a:pt x="6969457" y="6041359"/>
                  <a:pt x="6953457" y="6038120"/>
                  <a:pt x="6937263" y="6035263"/>
                </a:cubicBezTo>
                <a:cubicBezTo>
                  <a:pt x="6928501" y="6033738"/>
                  <a:pt x="6919547" y="6033549"/>
                  <a:pt x="6910782" y="6032214"/>
                </a:cubicBezTo>
                <a:cubicBezTo>
                  <a:pt x="6876872" y="6026880"/>
                  <a:pt x="6839534" y="6035834"/>
                  <a:pt x="6810195" y="6012784"/>
                </a:cubicBezTo>
                <a:cubicBezTo>
                  <a:pt x="6791144" y="5997923"/>
                  <a:pt x="6772665" y="6001353"/>
                  <a:pt x="6752283" y="6003639"/>
                </a:cubicBezTo>
                <a:cubicBezTo>
                  <a:pt x="6736851" y="6005353"/>
                  <a:pt x="6721038" y="6004782"/>
                  <a:pt x="6705417" y="6004974"/>
                </a:cubicBezTo>
                <a:cubicBezTo>
                  <a:pt x="6677984" y="6005543"/>
                  <a:pt x="6650551" y="6005735"/>
                  <a:pt x="6623118" y="6006687"/>
                </a:cubicBezTo>
                <a:cubicBezTo>
                  <a:pt x="6614353" y="6007067"/>
                  <a:pt x="6605401" y="6011832"/>
                  <a:pt x="6596828" y="6011070"/>
                </a:cubicBezTo>
                <a:cubicBezTo>
                  <a:pt x="6557201" y="6007449"/>
                  <a:pt x="6517576" y="6001734"/>
                  <a:pt x="6477951" y="5998495"/>
                </a:cubicBezTo>
                <a:cubicBezTo>
                  <a:pt x="6455472" y="5996591"/>
                  <a:pt x="6432420" y="6000209"/>
                  <a:pt x="6410131" y="5997543"/>
                </a:cubicBezTo>
                <a:cubicBezTo>
                  <a:pt x="6384414" y="5994495"/>
                  <a:pt x="6359268" y="5986685"/>
                  <a:pt x="6333739" y="5981920"/>
                </a:cubicBezTo>
                <a:cubicBezTo>
                  <a:pt x="6326691" y="5980589"/>
                  <a:pt x="6318880" y="5982303"/>
                  <a:pt x="6311449" y="5982682"/>
                </a:cubicBezTo>
                <a:cubicBezTo>
                  <a:pt x="6303068" y="5983064"/>
                  <a:pt x="6294876" y="5983826"/>
                  <a:pt x="6286493" y="5984017"/>
                </a:cubicBezTo>
                <a:cubicBezTo>
                  <a:pt x="6260964" y="5984399"/>
                  <a:pt x="6235437" y="5983826"/>
                  <a:pt x="6209909" y="5985161"/>
                </a:cubicBezTo>
                <a:cubicBezTo>
                  <a:pt x="6194288" y="5985922"/>
                  <a:pt x="6177905" y="5993733"/>
                  <a:pt x="6163424" y="5990874"/>
                </a:cubicBezTo>
                <a:cubicBezTo>
                  <a:pt x="6133897" y="5985351"/>
                  <a:pt x="6104368" y="5997733"/>
                  <a:pt x="6074841" y="5987447"/>
                </a:cubicBezTo>
                <a:cubicBezTo>
                  <a:pt x="6065695" y="5984399"/>
                  <a:pt x="6053123" y="5992019"/>
                  <a:pt x="6042072" y="5992399"/>
                </a:cubicBezTo>
                <a:cubicBezTo>
                  <a:pt x="6014449" y="5993351"/>
                  <a:pt x="5986827" y="5993161"/>
                  <a:pt x="5959204" y="5992971"/>
                </a:cubicBezTo>
                <a:cubicBezTo>
                  <a:pt x="5934437" y="5992781"/>
                  <a:pt x="5908718" y="5995447"/>
                  <a:pt x="5884905" y="5990113"/>
                </a:cubicBezTo>
                <a:cubicBezTo>
                  <a:pt x="5859949" y="5984399"/>
                  <a:pt x="5837470" y="5985161"/>
                  <a:pt x="5813275" y="5991637"/>
                </a:cubicBezTo>
                <a:cubicBezTo>
                  <a:pt x="5796701" y="5996019"/>
                  <a:pt x="5779174" y="5996591"/>
                  <a:pt x="5762029" y="5997923"/>
                </a:cubicBezTo>
                <a:cubicBezTo>
                  <a:pt x="5743551" y="5999447"/>
                  <a:pt x="5723166" y="5995447"/>
                  <a:pt x="5706401" y="6001734"/>
                </a:cubicBezTo>
                <a:cubicBezTo>
                  <a:pt x="5656488" y="6020403"/>
                  <a:pt x="5605243" y="6024403"/>
                  <a:pt x="5553045" y="6024403"/>
                </a:cubicBezTo>
                <a:cubicBezTo>
                  <a:pt x="5543518" y="6024403"/>
                  <a:pt x="5533801" y="6021738"/>
                  <a:pt x="5524660" y="6018880"/>
                </a:cubicBezTo>
                <a:cubicBezTo>
                  <a:pt x="5471316" y="6001734"/>
                  <a:pt x="5417784" y="6003257"/>
                  <a:pt x="5363491" y="6013736"/>
                </a:cubicBezTo>
                <a:cubicBezTo>
                  <a:pt x="5352249" y="6016022"/>
                  <a:pt x="5339677" y="6016403"/>
                  <a:pt x="5328437" y="6014118"/>
                </a:cubicBezTo>
                <a:cubicBezTo>
                  <a:pt x="5296812" y="6007449"/>
                  <a:pt x="5266141" y="5996399"/>
                  <a:pt x="5234326" y="5991637"/>
                </a:cubicBezTo>
                <a:cubicBezTo>
                  <a:pt x="5181748" y="5983826"/>
                  <a:pt x="5136216" y="6010115"/>
                  <a:pt x="5089161" y="6027262"/>
                </a:cubicBezTo>
                <a:cubicBezTo>
                  <a:pt x="5044391" y="6043455"/>
                  <a:pt x="5006291" y="6080032"/>
                  <a:pt x="4953328" y="6071840"/>
                </a:cubicBezTo>
                <a:cubicBezTo>
                  <a:pt x="4947996" y="6071078"/>
                  <a:pt x="4942089" y="6076222"/>
                  <a:pt x="4936184" y="6077555"/>
                </a:cubicBezTo>
                <a:cubicBezTo>
                  <a:pt x="4919991" y="6081176"/>
                  <a:pt x="4903799" y="6085555"/>
                  <a:pt x="4887414" y="6087272"/>
                </a:cubicBezTo>
                <a:cubicBezTo>
                  <a:pt x="4867412" y="6089558"/>
                  <a:pt x="4847027" y="6088797"/>
                  <a:pt x="4827024" y="6090701"/>
                </a:cubicBezTo>
                <a:cubicBezTo>
                  <a:pt x="4801305" y="6092986"/>
                  <a:pt x="4775968" y="6099082"/>
                  <a:pt x="4750439" y="6099082"/>
                </a:cubicBezTo>
                <a:cubicBezTo>
                  <a:pt x="4729865" y="6099082"/>
                  <a:pt x="4709480" y="6092034"/>
                  <a:pt x="4689097" y="6088605"/>
                </a:cubicBezTo>
                <a:cubicBezTo>
                  <a:pt x="4660331" y="6083842"/>
                  <a:pt x="4628705" y="6085176"/>
                  <a:pt x="4603368" y="6072984"/>
                </a:cubicBezTo>
                <a:cubicBezTo>
                  <a:pt x="4576318" y="6060029"/>
                  <a:pt x="4550599" y="6054123"/>
                  <a:pt x="4522595" y="6058123"/>
                </a:cubicBezTo>
                <a:cubicBezTo>
                  <a:pt x="4513260" y="6059457"/>
                  <a:pt x="4501257" y="6067459"/>
                  <a:pt x="4497067" y="6075649"/>
                </a:cubicBezTo>
                <a:cubicBezTo>
                  <a:pt x="4487731" y="6093938"/>
                  <a:pt x="4474968" y="6097178"/>
                  <a:pt x="4457632" y="6090890"/>
                </a:cubicBezTo>
                <a:cubicBezTo>
                  <a:pt x="4442581" y="6085555"/>
                  <a:pt x="4424103" y="6082890"/>
                  <a:pt x="4413816" y="6072601"/>
                </a:cubicBezTo>
                <a:cubicBezTo>
                  <a:pt x="4384668" y="6043455"/>
                  <a:pt x="4347518" y="6042503"/>
                  <a:pt x="4311323" y="6034693"/>
                </a:cubicBezTo>
                <a:cubicBezTo>
                  <a:pt x="4289227" y="6029928"/>
                  <a:pt x="4268649" y="6029738"/>
                  <a:pt x="4246551" y="6032976"/>
                </a:cubicBezTo>
                <a:cubicBezTo>
                  <a:pt x="4198545" y="6040216"/>
                  <a:pt x="4151870" y="6029928"/>
                  <a:pt x="4105766" y="6016784"/>
                </a:cubicBezTo>
                <a:cubicBezTo>
                  <a:pt x="4075285" y="6008022"/>
                  <a:pt x="4044043" y="6002687"/>
                  <a:pt x="4013753" y="5993733"/>
                </a:cubicBezTo>
                <a:cubicBezTo>
                  <a:pt x="3991083" y="5986874"/>
                  <a:pt x="3968414" y="5978682"/>
                  <a:pt x="3947648" y="5967634"/>
                </a:cubicBezTo>
                <a:cubicBezTo>
                  <a:pt x="3917546" y="5951440"/>
                  <a:pt x="3891259" y="5927055"/>
                  <a:pt x="3852966" y="5933533"/>
                </a:cubicBezTo>
                <a:cubicBezTo>
                  <a:pt x="3819245" y="5939247"/>
                  <a:pt x="3788766" y="5927247"/>
                  <a:pt x="3757902" y="5915816"/>
                </a:cubicBezTo>
                <a:cubicBezTo>
                  <a:pt x="3735231" y="5907434"/>
                  <a:pt x="3712565" y="5898859"/>
                  <a:pt x="3689131" y="5893526"/>
                </a:cubicBezTo>
                <a:cubicBezTo>
                  <a:pt x="3661315" y="5887239"/>
                  <a:pt x="3629882" y="5889907"/>
                  <a:pt x="3605116" y="5878285"/>
                </a:cubicBezTo>
                <a:cubicBezTo>
                  <a:pt x="3579206" y="5866093"/>
                  <a:pt x="3557682" y="5874285"/>
                  <a:pt x="3534629" y="5877715"/>
                </a:cubicBezTo>
                <a:cubicBezTo>
                  <a:pt x="3497862" y="5883049"/>
                  <a:pt x="3461282" y="5892955"/>
                  <a:pt x="3424135" y="5880382"/>
                </a:cubicBezTo>
                <a:cubicBezTo>
                  <a:pt x="3378986" y="5865141"/>
                  <a:pt x="3334216" y="5848758"/>
                  <a:pt x="3288877" y="5834280"/>
                </a:cubicBezTo>
                <a:cubicBezTo>
                  <a:pt x="3271348" y="5828753"/>
                  <a:pt x="3252492" y="5826467"/>
                  <a:pt x="3234202" y="5823991"/>
                </a:cubicBezTo>
                <a:cubicBezTo>
                  <a:pt x="3216867" y="5821895"/>
                  <a:pt x="3196102" y="5827230"/>
                  <a:pt x="3182763" y="5819229"/>
                </a:cubicBezTo>
                <a:cubicBezTo>
                  <a:pt x="3148472" y="5798655"/>
                  <a:pt x="3113231" y="5788558"/>
                  <a:pt x="3073604" y="5788558"/>
                </a:cubicBezTo>
                <a:cubicBezTo>
                  <a:pt x="3058743" y="5788558"/>
                  <a:pt x="3044264" y="5779984"/>
                  <a:pt x="3029216" y="5778459"/>
                </a:cubicBezTo>
                <a:cubicBezTo>
                  <a:pt x="3008639" y="5776555"/>
                  <a:pt x="2985016" y="5771411"/>
                  <a:pt x="2967110" y="5778651"/>
                </a:cubicBezTo>
                <a:cubicBezTo>
                  <a:pt x="2925008" y="5795797"/>
                  <a:pt x="2890910" y="5781507"/>
                  <a:pt x="2854140" y="5764553"/>
                </a:cubicBezTo>
                <a:cubicBezTo>
                  <a:pt x="2817943" y="5747789"/>
                  <a:pt x="2779842" y="5734455"/>
                  <a:pt x="2741360" y="5723403"/>
                </a:cubicBezTo>
                <a:cubicBezTo>
                  <a:pt x="2726882" y="5719403"/>
                  <a:pt x="2709548" y="5726072"/>
                  <a:pt x="2693543" y="5727405"/>
                </a:cubicBezTo>
                <a:cubicBezTo>
                  <a:pt x="2687827" y="5727786"/>
                  <a:pt x="2681540" y="5728358"/>
                  <a:pt x="2676398" y="5726453"/>
                </a:cubicBezTo>
                <a:cubicBezTo>
                  <a:pt x="2626677" y="5708163"/>
                  <a:pt x="2576191" y="5694257"/>
                  <a:pt x="2522279" y="5703782"/>
                </a:cubicBezTo>
                <a:cubicBezTo>
                  <a:pt x="2517327" y="5704735"/>
                  <a:pt x="2511800" y="5702639"/>
                  <a:pt x="2506847" y="5701305"/>
                </a:cubicBezTo>
                <a:cubicBezTo>
                  <a:pt x="2482652" y="5694447"/>
                  <a:pt x="2459029" y="5683589"/>
                  <a:pt x="2434456" y="5681112"/>
                </a:cubicBezTo>
                <a:cubicBezTo>
                  <a:pt x="2373874" y="5675016"/>
                  <a:pt x="2312915" y="5672538"/>
                  <a:pt x="2251948" y="5668538"/>
                </a:cubicBezTo>
                <a:cubicBezTo>
                  <a:pt x="2248138" y="5668349"/>
                  <a:pt x="2244137" y="5668349"/>
                  <a:pt x="2240710" y="5667014"/>
                </a:cubicBezTo>
                <a:cubicBezTo>
                  <a:pt x="2218229" y="5658822"/>
                  <a:pt x="2198608" y="5661490"/>
                  <a:pt x="2179556" y="5677111"/>
                </a:cubicBezTo>
                <a:cubicBezTo>
                  <a:pt x="2171173" y="5683969"/>
                  <a:pt x="2159743" y="5687589"/>
                  <a:pt x="2149267" y="5691399"/>
                </a:cubicBezTo>
                <a:cubicBezTo>
                  <a:pt x="2133834" y="5697115"/>
                  <a:pt x="2118023" y="5702639"/>
                  <a:pt x="2102021" y="5706259"/>
                </a:cubicBezTo>
                <a:cubicBezTo>
                  <a:pt x="2086208" y="5709688"/>
                  <a:pt x="2069254" y="5714449"/>
                  <a:pt x="2054013" y="5711784"/>
                </a:cubicBezTo>
                <a:cubicBezTo>
                  <a:pt x="2026581" y="5707022"/>
                  <a:pt x="2000479" y="5696353"/>
                  <a:pt x="1973429" y="5689303"/>
                </a:cubicBezTo>
                <a:cubicBezTo>
                  <a:pt x="1964094" y="5686826"/>
                  <a:pt x="1953806" y="5687209"/>
                  <a:pt x="1944092" y="5687017"/>
                </a:cubicBezTo>
                <a:cubicBezTo>
                  <a:pt x="1921800" y="5686447"/>
                  <a:pt x="1898940" y="5691971"/>
                  <a:pt x="1878748" y="5676159"/>
                </a:cubicBezTo>
                <a:cubicBezTo>
                  <a:pt x="1860079" y="5661299"/>
                  <a:pt x="1841216" y="5665680"/>
                  <a:pt x="1821596" y="5676920"/>
                </a:cubicBezTo>
                <a:cubicBezTo>
                  <a:pt x="1807497" y="5684922"/>
                  <a:pt x="1791496" y="5691209"/>
                  <a:pt x="1775684" y="5694257"/>
                </a:cubicBezTo>
                <a:cubicBezTo>
                  <a:pt x="1753965" y="5698447"/>
                  <a:pt x="1732439" y="5700163"/>
                  <a:pt x="1709006" y="5697685"/>
                </a:cubicBezTo>
                <a:cubicBezTo>
                  <a:pt x="1692431" y="5695971"/>
                  <a:pt x="1678904" y="5695209"/>
                  <a:pt x="1665950" y="5685113"/>
                </a:cubicBezTo>
                <a:cubicBezTo>
                  <a:pt x="1663856" y="5683589"/>
                  <a:pt x="1660046" y="5683207"/>
                  <a:pt x="1657188" y="5683399"/>
                </a:cubicBezTo>
                <a:cubicBezTo>
                  <a:pt x="1619658" y="5686637"/>
                  <a:pt x="1582510" y="5684922"/>
                  <a:pt x="1544598" y="5682634"/>
                </a:cubicBezTo>
                <a:cubicBezTo>
                  <a:pt x="1496403" y="5679589"/>
                  <a:pt x="1445725" y="5688541"/>
                  <a:pt x="1404006" y="5720546"/>
                </a:cubicBezTo>
                <a:cubicBezTo>
                  <a:pt x="1397909" y="5725310"/>
                  <a:pt x="1388765" y="5727405"/>
                  <a:pt x="1380762" y="5728549"/>
                </a:cubicBezTo>
                <a:cubicBezTo>
                  <a:pt x="1343044" y="5733501"/>
                  <a:pt x="1305132" y="5736930"/>
                  <a:pt x="1267411" y="5742455"/>
                </a:cubicBezTo>
                <a:cubicBezTo>
                  <a:pt x="1246837" y="5745503"/>
                  <a:pt x="1225310" y="5748170"/>
                  <a:pt x="1206641" y="5756553"/>
                </a:cubicBezTo>
                <a:cubicBezTo>
                  <a:pt x="1188354" y="5764743"/>
                  <a:pt x="1173681" y="5774459"/>
                  <a:pt x="1162823" y="5757315"/>
                </a:cubicBezTo>
                <a:cubicBezTo>
                  <a:pt x="1143394" y="5766459"/>
                  <a:pt x="1126437" y="5774080"/>
                  <a:pt x="1109865" y="5782270"/>
                </a:cubicBezTo>
                <a:cubicBezTo>
                  <a:pt x="1103767" y="5785318"/>
                  <a:pt x="1098623" y="5790272"/>
                  <a:pt x="1092527" y="5793130"/>
                </a:cubicBezTo>
                <a:cubicBezTo>
                  <a:pt x="1086048" y="5796178"/>
                  <a:pt x="1078810" y="5798082"/>
                  <a:pt x="1071762" y="5799607"/>
                </a:cubicBezTo>
                <a:cubicBezTo>
                  <a:pt x="1040327" y="5806465"/>
                  <a:pt x="1008894" y="5812751"/>
                  <a:pt x="977653" y="5820182"/>
                </a:cubicBezTo>
                <a:cubicBezTo>
                  <a:pt x="971554" y="5821705"/>
                  <a:pt x="966411" y="5827801"/>
                  <a:pt x="960887" y="5831801"/>
                </a:cubicBezTo>
                <a:cubicBezTo>
                  <a:pt x="957266" y="5834470"/>
                  <a:pt x="953648" y="5838470"/>
                  <a:pt x="949646" y="5839042"/>
                </a:cubicBezTo>
                <a:cubicBezTo>
                  <a:pt x="919165" y="5843614"/>
                  <a:pt x="888877" y="5848949"/>
                  <a:pt x="858205" y="5851234"/>
                </a:cubicBezTo>
                <a:cubicBezTo>
                  <a:pt x="832486" y="5853138"/>
                  <a:pt x="807719" y="5852568"/>
                  <a:pt x="801053" y="5885715"/>
                </a:cubicBezTo>
                <a:cubicBezTo>
                  <a:pt x="799909" y="5891432"/>
                  <a:pt x="791717" y="5897528"/>
                  <a:pt x="785432" y="5900384"/>
                </a:cubicBezTo>
                <a:cubicBezTo>
                  <a:pt x="767524" y="5908576"/>
                  <a:pt x="748471" y="5914101"/>
                  <a:pt x="730754" y="5922482"/>
                </a:cubicBezTo>
                <a:cubicBezTo>
                  <a:pt x="672650" y="5950488"/>
                  <a:pt x="611880" y="5968205"/>
                  <a:pt x="546917" y="5964966"/>
                </a:cubicBezTo>
                <a:cubicBezTo>
                  <a:pt x="526724" y="5964014"/>
                  <a:pt x="507102" y="5953726"/>
                  <a:pt x="494337" y="5949915"/>
                </a:cubicBezTo>
                <a:cubicBezTo>
                  <a:pt x="457572" y="5964966"/>
                  <a:pt x="426709" y="5979445"/>
                  <a:pt x="394511" y="5990303"/>
                </a:cubicBezTo>
                <a:cubicBezTo>
                  <a:pt x="366127" y="6000019"/>
                  <a:pt x="336408" y="6006115"/>
                  <a:pt x="307259" y="6013163"/>
                </a:cubicBezTo>
                <a:cubicBezTo>
                  <a:pt x="296590" y="6015832"/>
                  <a:pt x="285732" y="6017355"/>
                  <a:pt x="274873" y="6018690"/>
                </a:cubicBezTo>
                <a:cubicBezTo>
                  <a:pt x="240965" y="6022880"/>
                  <a:pt x="205529" y="6012784"/>
                  <a:pt x="172384" y="6028786"/>
                </a:cubicBezTo>
                <a:cubicBezTo>
                  <a:pt x="155046" y="6037168"/>
                  <a:pt x="137898" y="6047265"/>
                  <a:pt x="119613" y="6051647"/>
                </a:cubicBezTo>
                <a:cubicBezTo>
                  <a:pt x="99990" y="6056409"/>
                  <a:pt x="80794" y="6063839"/>
                  <a:pt x="61197" y="6069150"/>
                </a:cubicBezTo>
                <a:lnTo>
                  <a:pt x="544" y="6073921"/>
                </a:lnTo>
                <a:lnTo>
                  <a:pt x="544" y="5946682"/>
                </a:lnTo>
                <a:lnTo>
                  <a:pt x="0" y="5946682"/>
                </a:lnTo>
                <a:lnTo>
                  <a:pt x="0" y="1335314"/>
                </a:lnTo>
                <a:lnTo>
                  <a:pt x="0" y="873938"/>
                </a:lnTo>
                <a:close/>
              </a:path>
            </a:pathLst>
          </a:custGeom>
          <a:ln>
            <a:noFill/>
          </a:ln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9">
            <a:extLst>
              <a:ext uri="{FF2B5EF4-FFF2-40B4-BE49-F238E27FC236}">
                <a16:creationId xmlns:a16="http://schemas.microsoft.com/office/drawing/2014/main" id="{1E12D6AD-7096-45BB-9C02-468B2704C1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" y="3296010"/>
            <a:ext cx="12191456" cy="2849975"/>
          </a:xfrm>
          <a:custGeom>
            <a:avLst/>
            <a:gdLst>
              <a:gd name="connsiteX0" fmla="*/ 6095524 w 6095524"/>
              <a:gd name="connsiteY0" fmla="*/ 0 h 1424940"/>
              <a:gd name="connsiteX1" fmla="*/ 6095524 w 6095524"/>
              <a:gd name="connsiteY1" fmla="*/ 17431 h 1424940"/>
              <a:gd name="connsiteX2" fmla="*/ 6095524 w 6095524"/>
              <a:gd name="connsiteY2" fmla="*/ 216290 h 1424940"/>
              <a:gd name="connsiteX3" fmla="*/ 6079998 w 6095524"/>
              <a:gd name="connsiteY3" fmla="*/ 230600 h 1424940"/>
              <a:gd name="connsiteX4" fmla="*/ 6012751 w 6095524"/>
              <a:gd name="connsiteY4" fmla="*/ 260699 h 1424940"/>
              <a:gd name="connsiteX5" fmla="*/ 5992749 w 6095524"/>
              <a:gd name="connsiteY5" fmla="*/ 268700 h 1424940"/>
              <a:gd name="connsiteX6" fmla="*/ 5910358 w 6095524"/>
              <a:gd name="connsiteY6" fmla="*/ 320231 h 1424940"/>
              <a:gd name="connsiteX7" fmla="*/ 5835777 w 6095524"/>
              <a:gd name="connsiteY7" fmla="*/ 383953 h 1424940"/>
              <a:gd name="connsiteX8" fmla="*/ 5781008 w 6095524"/>
              <a:gd name="connsiteY8" fmla="*/ 459581 h 1424940"/>
              <a:gd name="connsiteX9" fmla="*/ 5765673 w 6095524"/>
              <a:gd name="connsiteY9" fmla="*/ 477584 h 1424940"/>
              <a:gd name="connsiteX10" fmla="*/ 5723763 w 6095524"/>
              <a:gd name="connsiteY10" fmla="*/ 500158 h 1424940"/>
              <a:gd name="connsiteX11" fmla="*/ 5686711 w 6095524"/>
              <a:gd name="connsiteY11" fmla="*/ 517112 h 1424940"/>
              <a:gd name="connsiteX12" fmla="*/ 5659850 w 6095524"/>
              <a:gd name="connsiteY12" fmla="*/ 535877 h 1424940"/>
              <a:gd name="connsiteX13" fmla="*/ 5637181 w 6095524"/>
              <a:gd name="connsiteY13" fmla="*/ 553117 h 1424940"/>
              <a:gd name="connsiteX14" fmla="*/ 5585841 w 6095524"/>
              <a:gd name="connsiteY14" fmla="*/ 597694 h 1424940"/>
              <a:gd name="connsiteX15" fmla="*/ 5528977 w 6095524"/>
              <a:gd name="connsiteY15" fmla="*/ 635318 h 1424940"/>
              <a:gd name="connsiteX16" fmla="*/ 5483256 w 6095524"/>
              <a:gd name="connsiteY16" fmla="*/ 681419 h 1424940"/>
              <a:gd name="connsiteX17" fmla="*/ 5464397 w 6095524"/>
              <a:gd name="connsiteY17" fmla="*/ 706374 h 1424940"/>
              <a:gd name="connsiteX18" fmla="*/ 5424773 w 6095524"/>
              <a:gd name="connsiteY18" fmla="*/ 723424 h 1424940"/>
              <a:gd name="connsiteX19" fmla="*/ 5381815 w 6095524"/>
              <a:gd name="connsiteY19" fmla="*/ 750094 h 1424940"/>
              <a:gd name="connsiteX20" fmla="*/ 5351335 w 6095524"/>
              <a:gd name="connsiteY20" fmla="*/ 776573 h 1424940"/>
              <a:gd name="connsiteX21" fmla="*/ 5327809 w 6095524"/>
              <a:gd name="connsiteY21" fmla="*/ 794290 h 1424940"/>
              <a:gd name="connsiteX22" fmla="*/ 5294566 w 6095524"/>
              <a:gd name="connsiteY22" fmla="*/ 812102 h 1424940"/>
              <a:gd name="connsiteX23" fmla="*/ 5261229 w 6095524"/>
              <a:gd name="connsiteY23" fmla="*/ 835438 h 1424940"/>
              <a:gd name="connsiteX24" fmla="*/ 5245037 w 6095524"/>
              <a:gd name="connsiteY24" fmla="*/ 849821 h 1424940"/>
              <a:gd name="connsiteX25" fmla="*/ 5213699 w 6095524"/>
              <a:gd name="connsiteY25" fmla="*/ 873728 h 1424940"/>
              <a:gd name="connsiteX26" fmla="*/ 5181409 w 6095524"/>
              <a:gd name="connsiteY26" fmla="*/ 896017 h 1424940"/>
              <a:gd name="connsiteX27" fmla="*/ 5120735 w 6095524"/>
              <a:gd name="connsiteY27" fmla="*/ 921544 h 1424940"/>
              <a:gd name="connsiteX28" fmla="*/ 5065490 w 6095524"/>
              <a:gd name="connsiteY28" fmla="*/ 959072 h 1424940"/>
              <a:gd name="connsiteX29" fmla="*/ 5021675 w 6095524"/>
              <a:gd name="connsiteY29" fmla="*/ 986504 h 1424940"/>
              <a:gd name="connsiteX30" fmla="*/ 4996148 w 6095524"/>
              <a:gd name="connsiteY30" fmla="*/ 1004507 h 1424940"/>
              <a:gd name="connsiteX31" fmla="*/ 4949285 w 6095524"/>
              <a:gd name="connsiteY31" fmla="*/ 1044702 h 1424940"/>
              <a:gd name="connsiteX32" fmla="*/ 4876609 w 6095524"/>
              <a:gd name="connsiteY32" fmla="*/ 1086993 h 1424940"/>
              <a:gd name="connsiteX33" fmla="*/ 4832699 w 6095524"/>
              <a:gd name="connsiteY33" fmla="*/ 1109853 h 1424940"/>
              <a:gd name="connsiteX34" fmla="*/ 4738211 w 6095524"/>
              <a:gd name="connsiteY34" fmla="*/ 1144334 h 1424940"/>
              <a:gd name="connsiteX35" fmla="*/ 4707731 w 6095524"/>
              <a:gd name="connsiteY35" fmla="*/ 1156621 h 1424940"/>
              <a:gd name="connsiteX36" fmla="*/ 4672870 w 6095524"/>
              <a:gd name="connsiteY36" fmla="*/ 1164717 h 1424940"/>
              <a:gd name="connsiteX37" fmla="*/ 4616863 w 6095524"/>
              <a:gd name="connsiteY37" fmla="*/ 1183862 h 1424940"/>
              <a:gd name="connsiteX38" fmla="*/ 4507516 w 6095524"/>
              <a:gd name="connsiteY38" fmla="*/ 1216819 h 1424940"/>
              <a:gd name="connsiteX39" fmla="*/ 4483513 w 6095524"/>
              <a:gd name="connsiteY39" fmla="*/ 1221867 h 1424940"/>
              <a:gd name="connsiteX40" fmla="*/ 4422362 w 6095524"/>
              <a:gd name="connsiteY40" fmla="*/ 1243108 h 1424940"/>
              <a:gd name="connsiteX41" fmla="*/ 4385691 w 6095524"/>
              <a:gd name="connsiteY41" fmla="*/ 1257395 h 1424940"/>
              <a:gd name="connsiteX42" fmla="*/ 4355306 w 6095524"/>
              <a:gd name="connsiteY42" fmla="*/ 1265587 h 1424940"/>
              <a:gd name="connsiteX43" fmla="*/ 4328446 w 6095524"/>
              <a:gd name="connsiteY43" fmla="*/ 1269397 h 1424940"/>
              <a:gd name="connsiteX44" fmla="*/ 4257770 w 6095524"/>
              <a:gd name="connsiteY44" fmla="*/ 1288256 h 1424940"/>
              <a:gd name="connsiteX45" fmla="*/ 4229576 w 6095524"/>
              <a:gd name="connsiteY45" fmla="*/ 1295686 h 1424940"/>
              <a:gd name="connsiteX46" fmla="*/ 4156424 w 6095524"/>
              <a:gd name="connsiteY46" fmla="*/ 1321213 h 1424940"/>
              <a:gd name="connsiteX47" fmla="*/ 4094416 w 6095524"/>
              <a:gd name="connsiteY47" fmla="*/ 1338072 h 1424940"/>
              <a:gd name="connsiteX48" fmla="*/ 4068509 w 6095524"/>
              <a:gd name="connsiteY48" fmla="*/ 1346168 h 1424940"/>
              <a:gd name="connsiteX49" fmla="*/ 4009263 w 6095524"/>
              <a:gd name="connsiteY49" fmla="*/ 1359694 h 1424940"/>
              <a:gd name="connsiteX50" fmla="*/ 3975735 w 6095524"/>
              <a:gd name="connsiteY50" fmla="*/ 1369219 h 1424940"/>
              <a:gd name="connsiteX51" fmla="*/ 3893915 w 6095524"/>
              <a:gd name="connsiteY51" fmla="*/ 1379982 h 1424940"/>
              <a:gd name="connsiteX52" fmla="*/ 3809428 w 6095524"/>
              <a:gd name="connsiteY52" fmla="*/ 1390364 h 1424940"/>
              <a:gd name="connsiteX53" fmla="*/ 3763042 w 6095524"/>
              <a:gd name="connsiteY53" fmla="*/ 1393793 h 1424940"/>
              <a:gd name="connsiteX54" fmla="*/ 3722561 w 6095524"/>
              <a:gd name="connsiteY54" fmla="*/ 1399223 h 1424940"/>
              <a:gd name="connsiteX55" fmla="*/ 3687318 w 6095524"/>
              <a:gd name="connsiteY55" fmla="*/ 1402652 h 1424940"/>
              <a:gd name="connsiteX56" fmla="*/ 3631216 w 6095524"/>
              <a:gd name="connsiteY56" fmla="*/ 1409605 h 1424940"/>
              <a:gd name="connsiteX57" fmla="*/ 3607880 w 6095524"/>
              <a:gd name="connsiteY57" fmla="*/ 1411415 h 1424940"/>
              <a:gd name="connsiteX58" fmla="*/ 3552825 w 6095524"/>
              <a:gd name="connsiteY58" fmla="*/ 1411319 h 1424940"/>
              <a:gd name="connsiteX59" fmla="*/ 3533680 w 6095524"/>
              <a:gd name="connsiteY59" fmla="*/ 1410367 h 1424940"/>
              <a:gd name="connsiteX60" fmla="*/ 3496818 w 6095524"/>
              <a:gd name="connsiteY60" fmla="*/ 1398556 h 1424940"/>
              <a:gd name="connsiteX61" fmla="*/ 3492437 w 6095524"/>
              <a:gd name="connsiteY61" fmla="*/ 1397699 h 1424940"/>
              <a:gd name="connsiteX62" fmla="*/ 3468243 w 6095524"/>
              <a:gd name="connsiteY62" fmla="*/ 1393031 h 1424940"/>
              <a:gd name="connsiteX63" fmla="*/ 3455003 w 6095524"/>
              <a:gd name="connsiteY63" fmla="*/ 1391507 h 1424940"/>
              <a:gd name="connsiteX64" fmla="*/ 3404711 w 6095524"/>
              <a:gd name="connsiteY64" fmla="*/ 1381792 h 1424940"/>
              <a:gd name="connsiteX65" fmla="*/ 3375756 w 6095524"/>
              <a:gd name="connsiteY65" fmla="*/ 1377220 h 1424940"/>
              <a:gd name="connsiteX66" fmla="*/ 3352324 w 6095524"/>
              <a:gd name="connsiteY66" fmla="*/ 1377887 h 1424940"/>
              <a:gd name="connsiteX67" fmla="*/ 3311176 w 6095524"/>
              <a:gd name="connsiteY67" fmla="*/ 1378744 h 1424940"/>
              <a:gd name="connsiteX68" fmla="*/ 3298031 w 6095524"/>
              <a:gd name="connsiteY68" fmla="*/ 1380935 h 1424940"/>
              <a:gd name="connsiteX69" fmla="*/ 3238595 w 6095524"/>
              <a:gd name="connsiteY69" fmla="*/ 1374648 h 1424940"/>
              <a:gd name="connsiteX70" fmla="*/ 3204686 w 6095524"/>
              <a:gd name="connsiteY70" fmla="*/ 1374172 h 1424940"/>
              <a:gd name="connsiteX71" fmla="*/ 3166491 w 6095524"/>
              <a:gd name="connsiteY71" fmla="*/ 1366361 h 1424940"/>
              <a:gd name="connsiteX72" fmla="*/ 3155347 w 6095524"/>
              <a:gd name="connsiteY72" fmla="*/ 1366742 h 1424940"/>
              <a:gd name="connsiteX73" fmla="*/ 3142869 w 6095524"/>
              <a:gd name="connsiteY73" fmla="*/ 1367409 h 1424940"/>
              <a:gd name="connsiteX74" fmla="*/ 3104578 w 6095524"/>
              <a:gd name="connsiteY74" fmla="*/ 1367981 h 1424940"/>
              <a:gd name="connsiteX75" fmla="*/ 3081337 w 6095524"/>
              <a:gd name="connsiteY75" fmla="*/ 1370838 h 1424940"/>
              <a:gd name="connsiteX76" fmla="*/ 3037047 w 6095524"/>
              <a:gd name="connsiteY76" fmla="*/ 1369124 h 1424940"/>
              <a:gd name="connsiteX77" fmla="*/ 3020663 w 6095524"/>
              <a:gd name="connsiteY77" fmla="*/ 1371600 h 1424940"/>
              <a:gd name="connsiteX78" fmla="*/ 2979230 w 6095524"/>
              <a:gd name="connsiteY78" fmla="*/ 1371886 h 1424940"/>
              <a:gd name="connsiteX79" fmla="*/ 2942082 w 6095524"/>
              <a:gd name="connsiteY79" fmla="*/ 1370457 h 1424940"/>
              <a:gd name="connsiteX80" fmla="*/ 2906268 w 6095524"/>
              <a:gd name="connsiteY80" fmla="*/ 1371219 h 1424940"/>
              <a:gd name="connsiteX81" fmla="*/ 2880646 w 6095524"/>
              <a:gd name="connsiteY81" fmla="*/ 1374362 h 1424940"/>
              <a:gd name="connsiteX82" fmla="*/ 2852833 w 6095524"/>
              <a:gd name="connsiteY82" fmla="*/ 1376267 h 1424940"/>
              <a:gd name="connsiteX83" fmla="*/ 2776157 w 6095524"/>
              <a:gd name="connsiteY83" fmla="*/ 1387602 h 1424940"/>
              <a:gd name="connsiteX84" fmla="*/ 2761965 w 6095524"/>
              <a:gd name="connsiteY84" fmla="*/ 1384840 h 1424940"/>
              <a:gd name="connsiteX85" fmla="*/ 2681383 w 6095524"/>
              <a:gd name="connsiteY85" fmla="*/ 1382268 h 1424940"/>
              <a:gd name="connsiteX86" fmla="*/ 2663857 w 6095524"/>
              <a:gd name="connsiteY86" fmla="*/ 1382459 h 1424940"/>
              <a:gd name="connsiteX87" fmla="*/ 2616803 w 6095524"/>
              <a:gd name="connsiteY87" fmla="*/ 1371219 h 1424940"/>
              <a:gd name="connsiteX88" fmla="*/ 2544223 w 6095524"/>
              <a:gd name="connsiteY88" fmla="*/ 1389031 h 1424940"/>
              <a:gd name="connsiteX89" fmla="*/ 2476309 w 6095524"/>
              <a:gd name="connsiteY89" fmla="*/ 1411319 h 1424940"/>
              <a:gd name="connsiteX90" fmla="*/ 2467737 w 6095524"/>
              <a:gd name="connsiteY90" fmla="*/ 1414177 h 1424940"/>
              <a:gd name="connsiteX91" fmla="*/ 2443353 w 6095524"/>
              <a:gd name="connsiteY91" fmla="*/ 1419035 h 1424940"/>
              <a:gd name="connsiteX92" fmla="*/ 2413159 w 6095524"/>
              <a:gd name="connsiteY92" fmla="*/ 1420749 h 1424940"/>
              <a:gd name="connsiteX93" fmla="*/ 2374868 w 6095524"/>
              <a:gd name="connsiteY93" fmla="*/ 1424940 h 1424940"/>
              <a:gd name="connsiteX94" fmla="*/ 2344198 w 6095524"/>
              <a:gd name="connsiteY94" fmla="*/ 1419701 h 1424940"/>
              <a:gd name="connsiteX95" fmla="*/ 2301335 w 6095524"/>
              <a:gd name="connsiteY95" fmla="*/ 1411891 h 1424940"/>
              <a:gd name="connsiteX96" fmla="*/ 2260949 w 6095524"/>
              <a:gd name="connsiteY96" fmla="*/ 1404461 h 1424940"/>
              <a:gd name="connsiteX97" fmla="*/ 2248186 w 6095524"/>
              <a:gd name="connsiteY97" fmla="*/ 1413224 h 1424940"/>
              <a:gd name="connsiteX98" fmla="*/ 2228469 w 6095524"/>
              <a:gd name="connsiteY98" fmla="*/ 1420844 h 1424940"/>
              <a:gd name="connsiteX99" fmla="*/ 2206562 w 6095524"/>
              <a:gd name="connsiteY99" fmla="*/ 1411700 h 1424940"/>
              <a:gd name="connsiteX100" fmla="*/ 2155317 w 6095524"/>
              <a:gd name="connsiteY100" fmla="*/ 1392746 h 1424940"/>
              <a:gd name="connsiteX101" fmla="*/ 2122932 w 6095524"/>
              <a:gd name="connsiteY101" fmla="*/ 1391888 h 1424940"/>
              <a:gd name="connsiteX102" fmla="*/ 2052542 w 6095524"/>
              <a:gd name="connsiteY102" fmla="*/ 1383792 h 1424940"/>
              <a:gd name="connsiteX103" fmla="*/ 2006537 w 6095524"/>
              <a:gd name="connsiteY103" fmla="*/ 1372267 h 1424940"/>
              <a:gd name="connsiteX104" fmla="*/ 1973486 w 6095524"/>
              <a:gd name="connsiteY104" fmla="*/ 1359218 h 1424940"/>
              <a:gd name="connsiteX105" fmla="*/ 1926146 w 6095524"/>
              <a:gd name="connsiteY105" fmla="*/ 1342168 h 1424940"/>
              <a:gd name="connsiteX106" fmla="*/ 1878616 w 6095524"/>
              <a:gd name="connsiteY106" fmla="*/ 1333310 h 1424940"/>
              <a:gd name="connsiteX107" fmla="*/ 1844231 w 6095524"/>
              <a:gd name="connsiteY107" fmla="*/ 1322165 h 1424940"/>
              <a:gd name="connsiteX108" fmla="*/ 1802225 w 6095524"/>
              <a:gd name="connsiteY108" fmla="*/ 1314545 h 1424940"/>
              <a:gd name="connsiteX109" fmla="*/ 1766983 w 6095524"/>
              <a:gd name="connsiteY109" fmla="*/ 1314260 h 1424940"/>
              <a:gd name="connsiteX110" fmla="*/ 1711738 w 6095524"/>
              <a:gd name="connsiteY110" fmla="*/ 1315593 h 1424940"/>
              <a:gd name="connsiteX111" fmla="*/ 1644111 w 6095524"/>
              <a:gd name="connsiteY111" fmla="*/ 1292543 h 1424940"/>
              <a:gd name="connsiteX112" fmla="*/ 1616774 w 6095524"/>
              <a:gd name="connsiteY112" fmla="*/ 1287399 h 1424940"/>
              <a:gd name="connsiteX113" fmla="*/ 1591056 w 6095524"/>
              <a:gd name="connsiteY113" fmla="*/ 1285018 h 1424940"/>
              <a:gd name="connsiteX114" fmla="*/ 1536478 w 6095524"/>
              <a:gd name="connsiteY114" fmla="*/ 1269683 h 1424940"/>
              <a:gd name="connsiteX115" fmla="*/ 1514285 w 6095524"/>
              <a:gd name="connsiteY115" fmla="*/ 1264634 h 1424940"/>
              <a:gd name="connsiteX116" fmla="*/ 1483233 w 6095524"/>
              <a:gd name="connsiteY116" fmla="*/ 1264730 h 1424940"/>
              <a:gd name="connsiteX117" fmla="*/ 1426750 w 6095524"/>
              <a:gd name="connsiteY117" fmla="*/ 1257681 h 1424940"/>
              <a:gd name="connsiteX118" fmla="*/ 1370362 w 6095524"/>
              <a:gd name="connsiteY118" fmla="*/ 1237107 h 1424940"/>
              <a:gd name="connsiteX119" fmla="*/ 1346454 w 6095524"/>
              <a:gd name="connsiteY119" fmla="*/ 1239107 h 1424940"/>
              <a:gd name="connsiteX120" fmla="*/ 1337882 w 6095524"/>
              <a:gd name="connsiteY120" fmla="*/ 1238631 h 1424940"/>
              <a:gd name="connsiteX121" fmla="*/ 1260825 w 6095524"/>
              <a:gd name="connsiteY121" fmla="*/ 1227296 h 1424940"/>
              <a:gd name="connsiteX122" fmla="*/ 1253109 w 6095524"/>
              <a:gd name="connsiteY122" fmla="*/ 1226058 h 1424940"/>
              <a:gd name="connsiteX123" fmla="*/ 1216915 w 6095524"/>
              <a:gd name="connsiteY123" fmla="*/ 1215962 h 1424940"/>
              <a:gd name="connsiteX124" fmla="*/ 1125664 w 6095524"/>
              <a:gd name="connsiteY124" fmla="*/ 1209675 h 1424940"/>
              <a:gd name="connsiteX125" fmla="*/ 1120045 w 6095524"/>
              <a:gd name="connsiteY125" fmla="*/ 1208913 h 1424940"/>
              <a:gd name="connsiteX126" fmla="*/ 1089469 w 6095524"/>
              <a:gd name="connsiteY126" fmla="*/ 1213961 h 1424940"/>
              <a:gd name="connsiteX127" fmla="*/ 1074325 w 6095524"/>
              <a:gd name="connsiteY127" fmla="*/ 1221105 h 1424940"/>
              <a:gd name="connsiteX128" fmla="*/ 1050703 w 6095524"/>
              <a:gd name="connsiteY128" fmla="*/ 1228535 h 1424940"/>
              <a:gd name="connsiteX129" fmla="*/ 1026700 w 6095524"/>
              <a:gd name="connsiteY129" fmla="*/ 1231297 h 1424940"/>
              <a:gd name="connsiteX130" fmla="*/ 986409 w 6095524"/>
              <a:gd name="connsiteY130" fmla="*/ 1220057 h 1424940"/>
              <a:gd name="connsiteX131" fmla="*/ 971741 w 6095524"/>
              <a:gd name="connsiteY131" fmla="*/ 1218914 h 1424940"/>
              <a:gd name="connsiteX132" fmla="*/ 939070 w 6095524"/>
              <a:gd name="connsiteY132" fmla="*/ 1213485 h 1424940"/>
              <a:gd name="connsiteX133" fmla="*/ 910495 w 6095524"/>
              <a:gd name="connsiteY133" fmla="*/ 1213866 h 1424940"/>
              <a:gd name="connsiteX134" fmla="*/ 887540 w 6095524"/>
              <a:gd name="connsiteY134" fmla="*/ 1222534 h 1424940"/>
              <a:gd name="connsiteX135" fmla="*/ 854202 w 6095524"/>
              <a:gd name="connsiteY135" fmla="*/ 1224248 h 1424940"/>
              <a:gd name="connsiteX136" fmla="*/ 832675 w 6095524"/>
              <a:gd name="connsiteY136" fmla="*/ 1217962 h 1424940"/>
              <a:gd name="connsiteX137" fmla="*/ 828294 w 6095524"/>
              <a:gd name="connsiteY137" fmla="*/ 1217105 h 1424940"/>
              <a:gd name="connsiteX138" fmla="*/ 772001 w 6095524"/>
              <a:gd name="connsiteY138" fmla="*/ 1216723 h 1424940"/>
              <a:gd name="connsiteX139" fmla="*/ 701707 w 6095524"/>
              <a:gd name="connsiteY139" fmla="*/ 1235678 h 1424940"/>
              <a:gd name="connsiteX140" fmla="*/ 690086 w 6095524"/>
              <a:gd name="connsiteY140" fmla="*/ 1239679 h 1424940"/>
              <a:gd name="connsiteX141" fmla="*/ 633412 w 6095524"/>
              <a:gd name="connsiteY141" fmla="*/ 1246632 h 1424940"/>
              <a:gd name="connsiteX142" fmla="*/ 603028 w 6095524"/>
              <a:gd name="connsiteY142" fmla="*/ 1253681 h 1424940"/>
              <a:gd name="connsiteX143" fmla="*/ 581120 w 6095524"/>
              <a:gd name="connsiteY143" fmla="*/ 1254062 h 1424940"/>
              <a:gd name="connsiteX144" fmla="*/ 554642 w 6095524"/>
              <a:gd name="connsiteY144" fmla="*/ 1266539 h 1424940"/>
              <a:gd name="connsiteX145" fmla="*/ 545973 w 6095524"/>
              <a:gd name="connsiteY145" fmla="*/ 1271969 h 1424940"/>
              <a:gd name="connsiteX146" fmla="*/ 535591 w 6095524"/>
              <a:gd name="connsiteY146" fmla="*/ 1275207 h 1424940"/>
              <a:gd name="connsiteX147" fmla="*/ 488538 w 6095524"/>
              <a:gd name="connsiteY147" fmla="*/ 1285494 h 1424940"/>
              <a:gd name="connsiteX148" fmla="*/ 480155 w 6095524"/>
              <a:gd name="connsiteY148" fmla="*/ 1291304 h 1424940"/>
              <a:gd name="connsiteX149" fmla="*/ 474535 w 6095524"/>
              <a:gd name="connsiteY149" fmla="*/ 1294924 h 1424940"/>
              <a:gd name="connsiteX150" fmla="*/ 428816 w 6095524"/>
              <a:gd name="connsiteY150" fmla="*/ 1301020 h 1424940"/>
              <a:gd name="connsiteX151" fmla="*/ 400241 w 6095524"/>
              <a:gd name="connsiteY151" fmla="*/ 1318260 h 1424940"/>
              <a:gd name="connsiteX152" fmla="*/ 392431 w 6095524"/>
              <a:gd name="connsiteY152" fmla="*/ 1325594 h 1424940"/>
              <a:gd name="connsiteX153" fmla="*/ 365093 w 6095524"/>
              <a:gd name="connsiteY153" fmla="*/ 1336643 h 1424940"/>
              <a:gd name="connsiteX154" fmla="*/ 273177 w 6095524"/>
              <a:gd name="connsiteY154" fmla="*/ 1357884 h 1424940"/>
              <a:gd name="connsiteX155" fmla="*/ 246888 w 6095524"/>
              <a:gd name="connsiteY155" fmla="*/ 1350359 h 1424940"/>
              <a:gd name="connsiteX156" fmla="*/ 196977 w 6095524"/>
              <a:gd name="connsiteY156" fmla="*/ 1370552 h 1424940"/>
              <a:gd name="connsiteX157" fmla="*/ 153352 w 6095524"/>
              <a:gd name="connsiteY157" fmla="*/ 1381982 h 1424940"/>
              <a:gd name="connsiteX158" fmla="*/ 137160 w 6095524"/>
              <a:gd name="connsiteY158" fmla="*/ 1384745 h 1424940"/>
              <a:gd name="connsiteX159" fmla="*/ 85917 w 6095524"/>
              <a:gd name="connsiteY159" fmla="*/ 1389793 h 1424940"/>
              <a:gd name="connsiteX160" fmla="*/ 59532 w 6095524"/>
              <a:gd name="connsiteY160" fmla="*/ 1401223 h 1424940"/>
              <a:gd name="connsiteX161" fmla="*/ 30325 w 6095524"/>
              <a:gd name="connsiteY161" fmla="*/ 1409974 h 1424940"/>
              <a:gd name="connsiteX162" fmla="*/ 0 w 6095524"/>
              <a:gd name="connsiteY162" fmla="*/ 1412360 h 1424940"/>
              <a:gd name="connsiteX163" fmla="*/ 0 w 6095524"/>
              <a:gd name="connsiteY163" fmla="*/ 1058622 h 1424940"/>
              <a:gd name="connsiteX164" fmla="*/ 17145 w 6095524"/>
              <a:gd name="connsiteY164" fmla="*/ 1060228 h 1424940"/>
              <a:gd name="connsiteX165" fmla="*/ 44672 w 6095524"/>
              <a:gd name="connsiteY165" fmla="*/ 1066324 h 1424940"/>
              <a:gd name="connsiteX166" fmla="*/ 84677 w 6095524"/>
              <a:gd name="connsiteY166" fmla="*/ 1076230 h 1424940"/>
              <a:gd name="connsiteX167" fmla="*/ 132017 w 6095524"/>
              <a:gd name="connsiteY167" fmla="*/ 1064990 h 1424940"/>
              <a:gd name="connsiteX168" fmla="*/ 136779 w 6095524"/>
              <a:gd name="connsiteY168" fmla="*/ 1060323 h 1424940"/>
              <a:gd name="connsiteX169" fmla="*/ 187547 w 6095524"/>
              <a:gd name="connsiteY169" fmla="*/ 1049179 h 1424940"/>
              <a:gd name="connsiteX170" fmla="*/ 270891 w 6095524"/>
              <a:gd name="connsiteY170" fmla="*/ 1036415 h 1424940"/>
              <a:gd name="connsiteX171" fmla="*/ 276320 w 6095524"/>
              <a:gd name="connsiteY171" fmla="*/ 1035558 h 1424940"/>
              <a:gd name="connsiteX172" fmla="*/ 323755 w 6095524"/>
              <a:gd name="connsiteY172" fmla="*/ 1061561 h 1424940"/>
              <a:gd name="connsiteX173" fmla="*/ 361855 w 6095524"/>
              <a:gd name="connsiteY173" fmla="*/ 1057942 h 1424940"/>
              <a:gd name="connsiteX174" fmla="*/ 379571 w 6095524"/>
              <a:gd name="connsiteY174" fmla="*/ 1039939 h 1424940"/>
              <a:gd name="connsiteX175" fmla="*/ 430530 w 6095524"/>
              <a:gd name="connsiteY175" fmla="*/ 1025747 h 1424940"/>
              <a:gd name="connsiteX176" fmla="*/ 493300 w 6095524"/>
              <a:gd name="connsiteY176" fmla="*/ 1027176 h 1424940"/>
              <a:gd name="connsiteX177" fmla="*/ 537782 w 6095524"/>
              <a:gd name="connsiteY177" fmla="*/ 1025366 h 1424940"/>
              <a:gd name="connsiteX178" fmla="*/ 562166 w 6095524"/>
              <a:gd name="connsiteY178" fmla="*/ 1015746 h 1424940"/>
              <a:gd name="connsiteX179" fmla="*/ 579596 w 6095524"/>
              <a:gd name="connsiteY179" fmla="*/ 1016699 h 1424940"/>
              <a:gd name="connsiteX180" fmla="*/ 612362 w 6095524"/>
              <a:gd name="connsiteY180" fmla="*/ 1023557 h 1424940"/>
              <a:gd name="connsiteX181" fmla="*/ 716090 w 6095524"/>
              <a:gd name="connsiteY181" fmla="*/ 1031653 h 1424940"/>
              <a:gd name="connsiteX182" fmla="*/ 758381 w 6095524"/>
              <a:gd name="connsiteY182" fmla="*/ 1018985 h 1424940"/>
              <a:gd name="connsiteX183" fmla="*/ 771049 w 6095524"/>
              <a:gd name="connsiteY183" fmla="*/ 1018699 h 1424940"/>
              <a:gd name="connsiteX184" fmla="*/ 799433 w 6095524"/>
              <a:gd name="connsiteY184" fmla="*/ 1023652 h 1424940"/>
              <a:gd name="connsiteX185" fmla="*/ 858012 w 6095524"/>
              <a:gd name="connsiteY185" fmla="*/ 1020318 h 1424940"/>
              <a:gd name="connsiteX186" fmla="*/ 879634 w 6095524"/>
              <a:gd name="connsiteY186" fmla="*/ 1015270 h 1424940"/>
              <a:gd name="connsiteX187" fmla="*/ 891635 w 6095524"/>
              <a:gd name="connsiteY187" fmla="*/ 1012031 h 1424940"/>
              <a:gd name="connsiteX188" fmla="*/ 953262 w 6095524"/>
              <a:gd name="connsiteY188" fmla="*/ 1003078 h 1424940"/>
              <a:gd name="connsiteX189" fmla="*/ 980694 w 6095524"/>
              <a:gd name="connsiteY189" fmla="*/ 993458 h 1424940"/>
              <a:gd name="connsiteX190" fmla="*/ 988124 w 6095524"/>
              <a:gd name="connsiteY190" fmla="*/ 992029 h 1424940"/>
              <a:gd name="connsiteX191" fmla="*/ 1028795 w 6095524"/>
              <a:gd name="connsiteY191" fmla="*/ 996029 h 1424940"/>
              <a:gd name="connsiteX192" fmla="*/ 1059275 w 6095524"/>
              <a:gd name="connsiteY192" fmla="*/ 1011555 h 1424940"/>
              <a:gd name="connsiteX193" fmla="*/ 1065181 w 6095524"/>
              <a:gd name="connsiteY193" fmla="*/ 1016794 h 1424940"/>
              <a:gd name="connsiteX194" fmla="*/ 1150144 w 6095524"/>
              <a:gd name="connsiteY194" fmla="*/ 1014984 h 1424940"/>
              <a:gd name="connsiteX195" fmla="*/ 1163193 w 6095524"/>
              <a:gd name="connsiteY195" fmla="*/ 1012793 h 1424940"/>
              <a:gd name="connsiteX196" fmla="*/ 1226249 w 6095524"/>
              <a:gd name="connsiteY196" fmla="*/ 1021937 h 1424940"/>
              <a:gd name="connsiteX197" fmla="*/ 1244632 w 6095524"/>
              <a:gd name="connsiteY197" fmla="*/ 1023747 h 1424940"/>
              <a:gd name="connsiteX198" fmla="*/ 1310545 w 6095524"/>
              <a:gd name="connsiteY198" fmla="*/ 1031939 h 1424940"/>
              <a:gd name="connsiteX199" fmla="*/ 1319879 w 6095524"/>
              <a:gd name="connsiteY199" fmla="*/ 1024319 h 1424940"/>
              <a:gd name="connsiteX200" fmla="*/ 1346740 w 6095524"/>
              <a:gd name="connsiteY200" fmla="*/ 1005173 h 1424940"/>
              <a:gd name="connsiteX201" fmla="*/ 1399699 w 6095524"/>
              <a:gd name="connsiteY201" fmla="*/ 988219 h 1424940"/>
              <a:gd name="connsiteX202" fmla="*/ 1414082 w 6095524"/>
              <a:gd name="connsiteY202" fmla="*/ 989171 h 1424940"/>
              <a:gd name="connsiteX203" fmla="*/ 1450467 w 6095524"/>
              <a:gd name="connsiteY203" fmla="*/ 1017461 h 1424940"/>
              <a:gd name="connsiteX204" fmla="*/ 1468184 w 6095524"/>
              <a:gd name="connsiteY204" fmla="*/ 1028795 h 1424940"/>
              <a:gd name="connsiteX205" fmla="*/ 1518476 w 6095524"/>
              <a:gd name="connsiteY205" fmla="*/ 1049655 h 1424940"/>
              <a:gd name="connsiteX206" fmla="*/ 1522667 w 6095524"/>
              <a:gd name="connsiteY206" fmla="*/ 1053465 h 1424940"/>
              <a:gd name="connsiteX207" fmla="*/ 1559814 w 6095524"/>
              <a:gd name="connsiteY207" fmla="*/ 1098709 h 1424940"/>
              <a:gd name="connsiteX208" fmla="*/ 1568196 w 6095524"/>
              <a:gd name="connsiteY208" fmla="*/ 1106424 h 1424940"/>
              <a:gd name="connsiteX209" fmla="*/ 1578293 w 6095524"/>
              <a:gd name="connsiteY209" fmla="*/ 1118426 h 1424940"/>
              <a:gd name="connsiteX210" fmla="*/ 1609820 w 6095524"/>
              <a:gd name="connsiteY210" fmla="*/ 1141667 h 1424940"/>
              <a:gd name="connsiteX211" fmla="*/ 1648873 w 6095524"/>
              <a:gd name="connsiteY211" fmla="*/ 1149096 h 1424940"/>
              <a:gd name="connsiteX212" fmla="*/ 1696022 w 6095524"/>
              <a:gd name="connsiteY212" fmla="*/ 1160431 h 1424940"/>
              <a:gd name="connsiteX213" fmla="*/ 1715739 w 6095524"/>
              <a:gd name="connsiteY213" fmla="*/ 1168051 h 1424940"/>
              <a:gd name="connsiteX214" fmla="*/ 1768602 w 6095524"/>
              <a:gd name="connsiteY214" fmla="*/ 1182529 h 1424940"/>
              <a:gd name="connsiteX215" fmla="*/ 1806321 w 6095524"/>
              <a:gd name="connsiteY215" fmla="*/ 1194721 h 1424940"/>
              <a:gd name="connsiteX216" fmla="*/ 1860709 w 6095524"/>
              <a:gd name="connsiteY216" fmla="*/ 1201865 h 1424940"/>
              <a:gd name="connsiteX217" fmla="*/ 1887093 w 6095524"/>
              <a:gd name="connsiteY217" fmla="*/ 1202150 h 1424940"/>
              <a:gd name="connsiteX218" fmla="*/ 1935575 w 6095524"/>
              <a:gd name="connsiteY218" fmla="*/ 1238726 h 1424940"/>
              <a:gd name="connsiteX219" fmla="*/ 1974247 w 6095524"/>
              <a:gd name="connsiteY219" fmla="*/ 1262920 h 1424940"/>
              <a:gd name="connsiteX220" fmla="*/ 2014919 w 6095524"/>
              <a:gd name="connsiteY220" fmla="*/ 1251204 h 1424940"/>
              <a:gd name="connsiteX221" fmla="*/ 2025968 w 6095524"/>
              <a:gd name="connsiteY221" fmla="*/ 1240155 h 1424940"/>
              <a:gd name="connsiteX222" fmla="*/ 2092643 w 6095524"/>
              <a:gd name="connsiteY222" fmla="*/ 1229678 h 1424940"/>
              <a:gd name="connsiteX223" fmla="*/ 2187893 w 6095524"/>
              <a:gd name="connsiteY223" fmla="*/ 1229297 h 1424940"/>
              <a:gd name="connsiteX224" fmla="*/ 2346294 w 6095524"/>
              <a:gd name="connsiteY224" fmla="*/ 1205484 h 1424940"/>
              <a:gd name="connsiteX225" fmla="*/ 2373916 w 6095524"/>
              <a:gd name="connsiteY225" fmla="*/ 1194435 h 1424940"/>
              <a:gd name="connsiteX226" fmla="*/ 2404967 w 6095524"/>
              <a:gd name="connsiteY226" fmla="*/ 1191673 h 1424940"/>
              <a:gd name="connsiteX227" fmla="*/ 2416874 w 6095524"/>
              <a:gd name="connsiteY227" fmla="*/ 1198436 h 1424940"/>
              <a:gd name="connsiteX228" fmla="*/ 2468975 w 6095524"/>
              <a:gd name="connsiteY228" fmla="*/ 1208532 h 1424940"/>
              <a:gd name="connsiteX229" fmla="*/ 2478882 w 6095524"/>
              <a:gd name="connsiteY229" fmla="*/ 1208723 h 1424940"/>
              <a:gd name="connsiteX230" fmla="*/ 2512791 w 6095524"/>
              <a:gd name="connsiteY230" fmla="*/ 1204436 h 1424940"/>
              <a:gd name="connsiteX231" fmla="*/ 2544223 w 6095524"/>
              <a:gd name="connsiteY231" fmla="*/ 1201960 h 1424940"/>
              <a:gd name="connsiteX232" fmla="*/ 2623471 w 6095524"/>
              <a:gd name="connsiteY232" fmla="*/ 1210056 h 1424940"/>
              <a:gd name="connsiteX233" fmla="*/ 2684241 w 6095524"/>
              <a:gd name="connsiteY233" fmla="*/ 1208151 h 1424940"/>
              <a:gd name="connsiteX234" fmla="*/ 2712244 w 6095524"/>
              <a:gd name="connsiteY234" fmla="*/ 1210056 h 1424940"/>
              <a:gd name="connsiteX235" fmla="*/ 2728055 w 6095524"/>
              <a:gd name="connsiteY235" fmla="*/ 1212914 h 1424940"/>
              <a:gd name="connsiteX236" fmla="*/ 2763869 w 6095524"/>
              <a:gd name="connsiteY236" fmla="*/ 1232821 h 1424940"/>
              <a:gd name="connsiteX237" fmla="*/ 2783491 w 6095524"/>
              <a:gd name="connsiteY237" fmla="*/ 1237298 h 1424940"/>
              <a:gd name="connsiteX238" fmla="*/ 2842546 w 6095524"/>
              <a:gd name="connsiteY238" fmla="*/ 1236917 h 1424940"/>
              <a:gd name="connsiteX239" fmla="*/ 2931128 w 6095524"/>
              <a:gd name="connsiteY239" fmla="*/ 1206913 h 1424940"/>
              <a:gd name="connsiteX240" fmla="*/ 2940368 w 6095524"/>
              <a:gd name="connsiteY240" fmla="*/ 1202912 h 1424940"/>
              <a:gd name="connsiteX241" fmla="*/ 2985421 w 6095524"/>
              <a:gd name="connsiteY241" fmla="*/ 1197959 h 1424940"/>
              <a:gd name="connsiteX242" fmla="*/ 3015996 w 6095524"/>
              <a:gd name="connsiteY242" fmla="*/ 1204722 h 1424940"/>
              <a:gd name="connsiteX243" fmla="*/ 3057621 w 6095524"/>
              <a:gd name="connsiteY243" fmla="*/ 1218724 h 1424940"/>
              <a:gd name="connsiteX244" fmla="*/ 3095054 w 6095524"/>
              <a:gd name="connsiteY244" fmla="*/ 1230440 h 1424940"/>
              <a:gd name="connsiteX245" fmla="*/ 3122295 w 6095524"/>
              <a:gd name="connsiteY245" fmla="*/ 1243679 h 1424940"/>
              <a:gd name="connsiteX246" fmla="*/ 3184589 w 6095524"/>
              <a:gd name="connsiteY246" fmla="*/ 1253395 h 1424940"/>
              <a:gd name="connsiteX247" fmla="*/ 3191066 w 6095524"/>
              <a:gd name="connsiteY247" fmla="*/ 1255014 h 1424940"/>
              <a:gd name="connsiteX248" fmla="*/ 3237929 w 6095524"/>
              <a:gd name="connsiteY248" fmla="*/ 1243203 h 1424940"/>
              <a:gd name="connsiteX249" fmla="*/ 3294221 w 6095524"/>
              <a:gd name="connsiteY249" fmla="*/ 1231202 h 1424940"/>
              <a:gd name="connsiteX250" fmla="*/ 3314319 w 6095524"/>
              <a:gd name="connsiteY250" fmla="*/ 1235297 h 1424940"/>
              <a:gd name="connsiteX251" fmla="*/ 3341846 w 6095524"/>
              <a:gd name="connsiteY251" fmla="*/ 1241108 h 1424940"/>
              <a:gd name="connsiteX252" fmla="*/ 3367373 w 6095524"/>
              <a:gd name="connsiteY252" fmla="*/ 1238060 h 1424940"/>
              <a:gd name="connsiteX253" fmla="*/ 3382899 w 6095524"/>
              <a:gd name="connsiteY253" fmla="*/ 1237774 h 1424940"/>
              <a:gd name="connsiteX254" fmla="*/ 3453765 w 6095524"/>
              <a:gd name="connsiteY254" fmla="*/ 1273397 h 1424940"/>
              <a:gd name="connsiteX255" fmla="*/ 3471767 w 6095524"/>
              <a:gd name="connsiteY255" fmla="*/ 1276350 h 1424940"/>
              <a:gd name="connsiteX256" fmla="*/ 3481959 w 6095524"/>
              <a:gd name="connsiteY256" fmla="*/ 1280732 h 1424940"/>
              <a:gd name="connsiteX257" fmla="*/ 3543396 w 6095524"/>
              <a:gd name="connsiteY257" fmla="*/ 1324928 h 1424940"/>
              <a:gd name="connsiteX258" fmla="*/ 3569494 w 6095524"/>
              <a:gd name="connsiteY258" fmla="*/ 1333881 h 1424940"/>
              <a:gd name="connsiteX259" fmla="*/ 3598164 w 6095524"/>
              <a:gd name="connsiteY259" fmla="*/ 1332071 h 1424940"/>
              <a:gd name="connsiteX260" fmla="*/ 3614738 w 6095524"/>
              <a:gd name="connsiteY260" fmla="*/ 1328833 h 1424940"/>
              <a:gd name="connsiteX261" fmla="*/ 3655886 w 6095524"/>
              <a:gd name="connsiteY261" fmla="*/ 1300734 h 1424940"/>
              <a:gd name="connsiteX262" fmla="*/ 3679317 w 6095524"/>
              <a:gd name="connsiteY262" fmla="*/ 1301687 h 1424940"/>
              <a:gd name="connsiteX263" fmla="*/ 3715893 w 6095524"/>
              <a:gd name="connsiteY263" fmla="*/ 1321022 h 1424940"/>
              <a:gd name="connsiteX264" fmla="*/ 3782282 w 6095524"/>
              <a:gd name="connsiteY264" fmla="*/ 1329690 h 1424940"/>
              <a:gd name="connsiteX265" fmla="*/ 3816001 w 6095524"/>
              <a:gd name="connsiteY265" fmla="*/ 1302639 h 1424940"/>
              <a:gd name="connsiteX266" fmla="*/ 3833431 w 6095524"/>
              <a:gd name="connsiteY266" fmla="*/ 1276636 h 1424940"/>
              <a:gd name="connsiteX267" fmla="*/ 3883819 w 6095524"/>
              <a:gd name="connsiteY267" fmla="*/ 1246442 h 1424940"/>
              <a:gd name="connsiteX268" fmla="*/ 3895821 w 6095524"/>
              <a:gd name="connsiteY268" fmla="*/ 1257681 h 1424940"/>
              <a:gd name="connsiteX269" fmla="*/ 3932778 w 6095524"/>
              <a:gd name="connsiteY269" fmla="*/ 1262444 h 1424940"/>
              <a:gd name="connsiteX270" fmla="*/ 3972782 w 6095524"/>
              <a:gd name="connsiteY270" fmla="*/ 1262063 h 1424940"/>
              <a:gd name="connsiteX271" fmla="*/ 4042505 w 6095524"/>
              <a:gd name="connsiteY271" fmla="*/ 1267111 h 1424940"/>
              <a:gd name="connsiteX272" fmla="*/ 4088892 w 6095524"/>
              <a:gd name="connsiteY272" fmla="*/ 1238250 h 1424940"/>
              <a:gd name="connsiteX273" fmla="*/ 4106609 w 6095524"/>
              <a:gd name="connsiteY273" fmla="*/ 1226344 h 1424940"/>
              <a:gd name="connsiteX274" fmla="*/ 4123182 w 6095524"/>
              <a:gd name="connsiteY274" fmla="*/ 1218724 h 1424940"/>
              <a:gd name="connsiteX275" fmla="*/ 4142328 w 6095524"/>
              <a:gd name="connsiteY275" fmla="*/ 1214438 h 1424940"/>
              <a:gd name="connsiteX276" fmla="*/ 4188524 w 6095524"/>
              <a:gd name="connsiteY276" fmla="*/ 1198245 h 1424940"/>
              <a:gd name="connsiteX277" fmla="*/ 4213860 w 6095524"/>
              <a:gd name="connsiteY277" fmla="*/ 1182338 h 1424940"/>
              <a:gd name="connsiteX278" fmla="*/ 4270820 w 6095524"/>
              <a:gd name="connsiteY278" fmla="*/ 1167003 h 1424940"/>
              <a:gd name="connsiteX279" fmla="*/ 4309587 w 6095524"/>
              <a:gd name="connsiteY279" fmla="*/ 1153287 h 1424940"/>
              <a:gd name="connsiteX280" fmla="*/ 4350449 w 6095524"/>
              <a:gd name="connsiteY280" fmla="*/ 1129665 h 1424940"/>
              <a:gd name="connsiteX281" fmla="*/ 4356164 w 6095524"/>
              <a:gd name="connsiteY281" fmla="*/ 1126046 h 1424940"/>
              <a:gd name="connsiteX282" fmla="*/ 4369880 w 6095524"/>
              <a:gd name="connsiteY282" fmla="*/ 1110520 h 1424940"/>
              <a:gd name="connsiteX283" fmla="*/ 4389787 w 6095524"/>
              <a:gd name="connsiteY283" fmla="*/ 1057085 h 1424940"/>
              <a:gd name="connsiteX284" fmla="*/ 4395502 w 6095524"/>
              <a:gd name="connsiteY284" fmla="*/ 1046226 h 1424940"/>
              <a:gd name="connsiteX285" fmla="*/ 4447413 w 6095524"/>
              <a:gd name="connsiteY285" fmla="*/ 1009650 h 1424940"/>
              <a:gd name="connsiteX286" fmla="*/ 4466654 w 6095524"/>
              <a:gd name="connsiteY286" fmla="*/ 1013079 h 1424940"/>
              <a:gd name="connsiteX287" fmla="*/ 4487894 w 6095524"/>
              <a:gd name="connsiteY287" fmla="*/ 1025081 h 1424940"/>
              <a:gd name="connsiteX288" fmla="*/ 4534472 w 6095524"/>
              <a:gd name="connsiteY288" fmla="*/ 1028224 h 1424940"/>
              <a:gd name="connsiteX289" fmla="*/ 4551903 w 6095524"/>
              <a:gd name="connsiteY289" fmla="*/ 1022033 h 1424940"/>
              <a:gd name="connsiteX290" fmla="*/ 4582382 w 6095524"/>
              <a:gd name="connsiteY290" fmla="*/ 1005364 h 1424940"/>
              <a:gd name="connsiteX291" fmla="*/ 4605909 w 6095524"/>
              <a:gd name="connsiteY291" fmla="*/ 979551 h 1424940"/>
              <a:gd name="connsiteX292" fmla="*/ 4640104 w 6095524"/>
              <a:gd name="connsiteY292" fmla="*/ 936879 h 1424940"/>
              <a:gd name="connsiteX293" fmla="*/ 4705731 w 6095524"/>
              <a:gd name="connsiteY293" fmla="*/ 920591 h 1424940"/>
              <a:gd name="connsiteX294" fmla="*/ 4730973 w 6095524"/>
              <a:gd name="connsiteY294" fmla="*/ 915162 h 1424940"/>
              <a:gd name="connsiteX295" fmla="*/ 4822794 w 6095524"/>
              <a:gd name="connsiteY295" fmla="*/ 892397 h 1424940"/>
              <a:gd name="connsiteX296" fmla="*/ 4830794 w 6095524"/>
              <a:gd name="connsiteY296" fmla="*/ 891635 h 1424940"/>
              <a:gd name="connsiteX297" fmla="*/ 4894421 w 6095524"/>
              <a:gd name="connsiteY297" fmla="*/ 865442 h 1424940"/>
              <a:gd name="connsiteX298" fmla="*/ 4909756 w 6095524"/>
              <a:gd name="connsiteY298" fmla="*/ 858964 h 1424940"/>
              <a:gd name="connsiteX299" fmla="*/ 4928521 w 6095524"/>
              <a:gd name="connsiteY299" fmla="*/ 842391 h 1424940"/>
              <a:gd name="connsiteX300" fmla="*/ 4945857 w 6095524"/>
              <a:gd name="connsiteY300" fmla="*/ 795623 h 1424940"/>
              <a:gd name="connsiteX301" fmla="*/ 4966145 w 6095524"/>
              <a:gd name="connsiteY301" fmla="*/ 774287 h 1424940"/>
              <a:gd name="connsiteX302" fmla="*/ 4980909 w 6095524"/>
              <a:gd name="connsiteY302" fmla="*/ 761333 h 1424940"/>
              <a:gd name="connsiteX303" fmla="*/ 4993862 w 6095524"/>
              <a:gd name="connsiteY303" fmla="*/ 741712 h 1424940"/>
              <a:gd name="connsiteX304" fmla="*/ 5006816 w 6095524"/>
              <a:gd name="connsiteY304" fmla="*/ 694754 h 1424940"/>
              <a:gd name="connsiteX305" fmla="*/ 5026724 w 6095524"/>
              <a:gd name="connsiteY305" fmla="*/ 653129 h 1424940"/>
              <a:gd name="connsiteX306" fmla="*/ 5062538 w 6095524"/>
              <a:gd name="connsiteY306" fmla="*/ 630079 h 1424940"/>
              <a:gd name="connsiteX307" fmla="*/ 5084731 w 6095524"/>
              <a:gd name="connsiteY307" fmla="*/ 617982 h 1424940"/>
              <a:gd name="connsiteX308" fmla="*/ 5172647 w 6095524"/>
              <a:gd name="connsiteY308" fmla="*/ 630174 h 1424940"/>
              <a:gd name="connsiteX309" fmla="*/ 5232654 w 6095524"/>
              <a:gd name="connsiteY309" fmla="*/ 642080 h 1424940"/>
              <a:gd name="connsiteX310" fmla="*/ 5252371 w 6095524"/>
              <a:gd name="connsiteY310" fmla="*/ 637508 h 1424940"/>
              <a:gd name="connsiteX311" fmla="*/ 5308092 w 6095524"/>
              <a:gd name="connsiteY311" fmla="*/ 598646 h 1424940"/>
              <a:gd name="connsiteX312" fmla="*/ 5363147 w 6095524"/>
              <a:gd name="connsiteY312" fmla="*/ 581311 h 1424940"/>
              <a:gd name="connsiteX313" fmla="*/ 5404580 w 6095524"/>
              <a:gd name="connsiteY313" fmla="*/ 576358 h 1424940"/>
              <a:gd name="connsiteX314" fmla="*/ 5440203 w 6095524"/>
              <a:gd name="connsiteY314" fmla="*/ 572548 h 1424940"/>
              <a:gd name="connsiteX315" fmla="*/ 5482971 w 6095524"/>
              <a:gd name="connsiteY315" fmla="*/ 561880 h 1424940"/>
              <a:gd name="connsiteX316" fmla="*/ 5507165 w 6095524"/>
              <a:gd name="connsiteY316" fmla="*/ 550259 h 1424940"/>
              <a:gd name="connsiteX317" fmla="*/ 5545645 w 6095524"/>
              <a:gd name="connsiteY317" fmla="*/ 533591 h 1424940"/>
              <a:gd name="connsiteX318" fmla="*/ 5585079 w 6095524"/>
              <a:gd name="connsiteY318" fmla="*/ 511969 h 1424940"/>
              <a:gd name="connsiteX319" fmla="*/ 5615368 w 6095524"/>
              <a:gd name="connsiteY319" fmla="*/ 481679 h 1424940"/>
              <a:gd name="connsiteX320" fmla="*/ 5631656 w 6095524"/>
              <a:gd name="connsiteY320" fmla="*/ 456152 h 1424940"/>
              <a:gd name="connsiteX321" fmla="*/ 5679377 w 6095524"/>
              <a:gd name="connsiteY321" fmla="*/ 419576 h 1424940"/>
              <a:gd name="connsiteX322" fmla="*/ 5722525 w 6095524"/>
              <a:gd name="connsiteY322" fmla="*/ 350615 h 1424940"/>
              <a:gd name="connsiteX323" fmla="*/ 5749576 w 6095524"/>
              <a:gd name="connsiteY323" fmla="*/ 321945 h 1424940"/>
              <a:gd name="connsiteX324" fmla="*/ 5764911 w 6095524"/>
              <a:gd name="connsiteY324" fmla="*/ 313849 h 1424940"/>
              <a:gd name="connsiteX325" fmla="*/ 5791009 w 6095524"/>
              <a:gd name="connsiteY325" fmla="*/ 293942 h 1424940"/>
              <a:gd name="connsiteX326" fmla="*/ 5806440 w 6095524"/>
              <a:gd name="connsiteY326" fmla="*/ 279178 h 1424940"/>
              <a:gd name="connsiteX327" fmla="*/ 5848636 w 6095524"/>
              <a:gd name="connsiteY327" fmla="*/ 224885 h 1424940"/>
              <a:gd name="connsiteX328" fmla="*/ 5861590 w 6095524"/>
              <a:gd name="connsiteY328" fmla="*/ 208788 h 1424940"/>
              <a:gd name="connsiteX329" fmla="*/ 5888355 w 6095524"/>
              <a:gd name="connsiteY329" fmla="*/ 181166 h 1424940"/>
              <a:gd name="connsiteX330" fmla="*/ 5900071 w 6095524"/>
              <a:gd name="connsiteY330" fmla="*/ 172784 h 1424940"/>
              <a:gd name="connsiteX331" fmla="*/ 5920740 w 6095524"/>
              <a:gd name="connsiteY331" fmla="*/ 150305 h 1424940"/>
              <a:gd name="connsiteX332" fmla="*/ 5969985 w 6095524"/>
              <a:gd name="connsiteY332" fmla="*/ 91345 h 1424940"/>
              <a:gd name="connsiteX333" fmla="*/ 5991130 w 6095524"/>
              <a:gd name="connsiteY333" fmla="*/ 58293 h 1424940"/>
              <a:gd name="connsiteX334" fmla="*/ 6033325 w 6095524"/>
              <a:gd name="connsiteY334" fmla="*/ 33909 h 1424940"/>
              <a:gd name="connsiteX335" fmla="*/ 6054376 w 6095524"/>
              <a:gd name="connsiteY335" fmla="*/ 20955 h 1424940"/>
              <a:gd name="connsiteX336" fmla="*/ 6095524 w 6095524"/>
              <a:gd name="connsiteY336" fmla="*/ 0 h 142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</a:cxnLst>
            <a:rect l="l" t="t" r="r" b="b"/>
            <a:pathLst>
              <a:path w="6095524" h="1424940">
                <a:moveTo>
                  <a:pt x="6095524" y="0"/>
                </a:moveTo>
                <a:cubicBezTo>
                  <a:pt x="6095524" y="7811"/>
                  <a:pt x="6095524" y="12573"/>
                  <a:pt x="6095524" y="17431"/>
                </a:cubicBezTo>
                <a:lnTo>
                  <a:pt x="6095524" y="216290"/>
                </a:lnTo>
                <a:lnTo>
                  <a:pt x="6079998" y="230600"/>
                </a:lnTo>
                <a:cubicBezTo>
                  <a:pt x="6058567" y="241363"/>
                  <a:pt x="6035706" y="251079"/>
                  <a:pt x="6012751" y="260699"/>
                </a:cubicBezTo>
                <a:cubicBezTo>
                  <a:pt x="6006084" y="263462"/>
                  <a:pt x="5998749" y="264986"/>
                  <a:pt x="5992749" y="268700"/>
                </a:cubicBezTo>
                <a:cubicBezTo>
                  <a:pt x="5965126" y="285655"/>
                  <a:pt x="5938361" y="303943"/>
                  <a:pt x="5910358" y="320231"/>
                </a:cubicBezTo>
                <a:cubicBezTo>
                  <a:pt x="5881497" y="337090"/>
                  <a:pt x="5855684" y="356997"/>
                  <a:pt x="5835777" y="383953"/>
                </a:cubicBezTo>
                <a:cubicBezTo>
                  <a:pt x="5817298" y="409004"/>
                  <a:pt x="5799391" y="434435"/>
                  <a:pt x="5781008" y="459581"/>
                </a:cubicBezTo>
                <a:cubicBezTo>
                  <a:pt x="5776341" y="465963"/>
                  <a:pt x="5772054" y="473488"/>
                  <a:pt x="5765673" y="477584"/>
                </a:cubicBezTo>
                <a:cubicBezTo>
                  <a:pt x="5752433" y="486156"/>
                  <a:pt x="5737955" y="493109"/>
                  <a:pt x="5723763" y="500158"/>
                </a:cubicBezTo>
                <a:cubicBezTo>
                  <a:pt x="5711571" y="506159"/>
                  <a:pt x="5698617" y="510635"/>
                  <a:pt x="5686711" y="517112"/>
                </a:cubicBezTo>
                <a:cubicBezTo>
                  <a:pt x="5677186" y="522256"/>
                  <a:pt x="5668708" y="529400"/>
                  <a:pt x="5659850" y="535877"/>
                </a:cubicBezTo>
                <a:cubicBezTo>
                  <a:pt x="5652135" y="541496"/>
                  <a:pt x="5643658" y="546354"/>
                  <a:pt x="5637181" y="553117"/>
                </a:cubicBezTo>
                <a:cubicBezTo>
                  <a:pt x="5621369" y="569500"/>
                  <a:pt x="5605462" y="585597"/>
                  <a:pt x="5585841" y="597694"/>
                </a:cubicBezTo>
                <a:cubicBezTo>
                  <a:pt x="5566505" y="609695"/>
                  <a:pt x="5548217" y="623126"/>
                  <a:pt x="5528977" y="635318"/>
                </a:cubicBezTo>
                <a:cubicBezTo>
                  <a:pt x="5510117" y="647224"/>
                  <a:pt x="5493067" y="660273"/>
                  <a:pt x="5483256" y="681419"/>
                </a:cubicBezTo>
                <a:cubicBezTo>
                  <a:pt x="5478875" y="690753"/>
                  <a:pt x="5472684" y="700945"/>
                  <a:pt x="5464397" y="706374"/>
                </a:cubicBezTo>
                <a:cubicBezTo>
                  <a:pt x="5452586" y="714089"/>
                  <a:pt x="5437632" y="716852"/>
                  <a:pt x="5424773" y="723424"/>
                </a:cubicBezTo>
                <a:cubicBezTo>
                  <a:pt x="5409628" y="731139"/>
                  <a:pt x="5392103" y="737807"/>
                  <a:pt x="5381815" y="750094"/>
                </a:cubicBezTo>
                <a:cubicBezTo>
                  <a:pt x="5372671" y="761048"/>
                  <a:pt x="5363432" y="769620"/>
                  <a:pt x="5351335" y="776573"/>
                </a:cubicBezTo>
                <a:cubicBezTo>
                  <a:pt x="5342858" y="781431"/>
                  <a:pt x="5336572" y="790289"/>
                  <a:pt x="5327809" y="794290"/>
                </a:cubicBezTo>
                <a:cubicBezTo>
                  <a:pt x="5316284" y="799624"/>
                  <a:pt x="5304663" y="803815"/>
                  <a:pt x="5294566" y="812102"/>
                </a:cubicBezTo>
                <a:cubicBezTo>
                  <a:pt x="5284089" y="820674"/>
                  <a:pt x="5272183" y="827437"/>
                  <a:pt x="5261229" y="835438"/>
                </a:cubicBezTo>
                <a:cubicBezTo>
                  <a:pt x="5255419" y="839724"/>
                  <a:pt x="5250656" y="845344"/>
                  <a:pt x="5245037" y="849821"/>
                </a:cubicBezTo>
                <a:cubicBezTo>
                  <a:pt x="5234750" y="858012"/>
                  <a:pt x="5224272" y="866013"/>
                  <a:pt x="5213699" y="873728"/>
                </a:cubicBezTo>
                <a:cubicBezTo>
                  <a:pt x="5203127" y="881444"/>
                  <a:pt x="5193030" y="890397"/>
                  <a:pt x="5181409" y="896017"/>
                </a:cubicBezTo>
                <a:cubicBezTo>
                  <a:pt x="5161598" y="905542"/>
                  <a:pt x="5139976" y="911257"/>
                  <a:pt x="5120735" y="921544"/>
                </a:cubicBezTo>
                <a:cubicBezTo>
                  <a:pt x="5101209" y="932021"/>
                  <a:pt x="5082826" y="945166"/>
                  <a:pt x="5065490" y="959072"/>
                </a:cubicBezTo>
                <a:cubicBezTo>
                  <a:pt x="5051774" y="970026"/>
                  <a:pt x="5038916" y="980885"/>
                  <a:pt x="5021675" y="986504"/>
                </a:cubicBezTo>
                <a:cubicBezTo>
                  <a:pt x="5012055" y="989648"/>
                  <a:pt x="5001959" y="996506"/>
                  <a:pt x="4996148" y="1004507"/>
                </a:cubicBezTo>
                <a:cubicBezTo>
                  <a:pt x="4983575" y="1021937"/>
                  <a:pt x="4967478" y="1034225"/>
                  <a:pt x="4949285" y="1044702"/>
                </a:cubicBezTo>
                <a:cubicBezTo>
                  <a:pt x="4924996" y="1058799"/>
                  <a:pt x="4900993" y="1073182"/>
                  <a:pt x="4876609" y="1086993"/>
                </a:cubicBezTo>
                <a:cubicBezTo>
                  <a:pt x="4862227" y="1095185"/>
                  <a:pt x="4847940" y="1103852"/>
                  <a:pt x="4832699" y="1109853"/>
                </a:cubicBezTo>
                <a:cubicBezTo>
                  <a:pt x="4801553" y="1122236"/>
                  <a:pt x="4769644" y="1132808"/>
                  <a:pt x="4738211" y="1144334"/>
                </a:cubicBezTo>
                <a:cubicBezTo>
                  <a:pt x="4727924" y="1148048"/>
                  <a:pt x="4718209" y="1153382"/>
                  <a:pt x="4707731" y="1156621"/>
                </a:cubicBezTo>
                <a:cubicBezTo>
                  <a:pt x="4696396" y="1160145"/>
                  <a:pt x="4684205" y="1161193"/>
                  <a:pt x="4672870" y="1164717"/>
                </a:cubicBezTo>
                <a:cubicBezTo>
                  <a:pt x="4654010" y="1170527"/>
                  <a:pt x="4635722" y="1177957"/>
                  <a:pt x="4616863" y="1183862"/>
                </a:cubicBezTo>
                <a:cubicBezTo>
                  <a:pt x="4580477" y="1195197"/>
                  <a:pt x="4543996" y="1206056"/>
                  <a:pt x="4507516" y="1216819"/>
                </a:cubicBezTo>
                <a:cubicBezTo>
                  <a:pt x="4499706" y="1219105"/>
                  <a:pt x="4491228" y="1219391"/>
                  <a:pt x="4483513" y="1221867"/>
                </a:cubicBezTo>
                <a:cubicBezTo>
                  <a:pt x="4463034" y="1228535"/>
                  <a:pt x="4442650" y="1235773"/>
                  <a:pt x="4422362" y="1243108"/>
                </a:cubicBezTo>
                <a:cubicBezTo>
                  <a:pt x="4410075" y="1247585"/>
                  <a:pt x="4398073" y="1253109"/>
                  <a:pt x="4385691" y="1257395"/>
                </a:cubicBezTo>
                <a:cubicBezTo>
                  <a:pt x="4375785" y="1260824"/>
                  <a:pt x="4365593" y="1263491"/>
                  <a:pt x="4355306" y="1265587"/>
                </a:cubicBezTo>
                <a:cubicBezTo>
                  <a:pt x="4346448" y="1267397"/>
                  <a:pt x="4337209" y="1267206"/>
                  <a:pt x="4328446" y="1269397"/>
                </a:cubicBezTo>
                <a:cubicBezTo>
                  <a:pt x="4304728" y="1275302"/>
                  <a:pt x="4281297" y="1281970"/>
                  <a:pt x="4257770" y="1288256"/>
                </a:cubicBezTo>
                <a:cubicBezTo>
                  <a:pt x="4248341" y="1290733"/>
                  <a:pt x="4238720" y="1292543"/>
                  <a:pt x="4229576" y="1295686"/>
                </a:cubicBezTo>
                <a:cubicBezTo>
                  <a:pt x="4205097" y="1303973"/>
                  <a:pt x="4180999" y="1313402"/>
                  <a:pt x="4156424" y="1321213"/>
                </a:cubicBezTo>
                <a:cubicBezTo>
                  <a:pt x="4136041" y="1327690"/>
                  <a:pt x="4115086" y="1332357"/>
                  <a:pt x="4094416" y="1338072"/>
                </a:cubicBezTo>
                <a:cubicBezTo>
                  <a:pt x="4085653" y="1340549"/>
                  <a:pt x="4077271" y="1344073"/>
                  <a:pt x="4068509" y="1346168"/>
                </a:cubicBezTo>
                <a:cubicBezTo>
                  <a:pt x="4048887" y="1350931"/>
                  <a:pt x="4028980" y="1354931"/>
                  <a:pt x="4009263" y="1359694"/>
                </a:cubicBezTo>
                <a:cubicBezTo>
                  <a:pt x="3998023" y="1362456"/>
                  <a:pt x="3987165" y="1367409"/>
                  <a:pt x="3975735" y="1369219"/>
                </a:cubicBezTo>
                <a:cubicBezTo>
                  <a:pt x="3948589" y="1373505"/>
                  <a:pt x="3921252" y="1376553"/>
                  <a:pt x="3893915" y="1379982"/>
                </a:cubicBezTo>
                <a:cubicBezTo>
                  <a:pt x="3865722" y="1383506"/>
                  <a:pt x="3837623" y="1387221"/>
                  <a:pt x="3809428" y="1390364"/>
                </a:cubicBezTo>
                <a:cubicBezTo>
                  <a:pt x="3793998" y="1391984"/>
                  <a:pt x="3778472" y="1392269"/>
                  <a:pt x="3763042" y="1393793"/>
                </a:cubicBezTo>
                <a:cubicBezTo>
                  <a:pt x="3749516" y="1395127"/>
                  <a:pt x="3736086" y="1397603"/>
                  <a:pt x="3722561" y="1399223"/>
                </a:cubicBezTo>
                <a:cubicBezTo>
                  <a:pt x="3710845" y="1400556"/>
                  <a:pt x="3699034" y="1401318"/>
                  <a:pt x="3687318" y="1402652"/>
                </a:cubicBezTo>
                <a:cubicBezTo>
                  <a:pt x="3668554" y="1404842"/>
                  <a:pt x="3649885" y="1407319"/>
                  <a:pt x="3631216" y="1409605"/>
                </a:cubicBezTo>
                <a:cubicBezTo>
                  <a:pt x="3623406" y="1410462"/>
                  <a:pt x="3615214" y="1412843"/>
                  <a:pt x="3607880" y="1411415"/>
                </a:cubicBezTo>
                <a:cubicBezTo>
                  <a:pt x="3589401" y="1407795"/>
                  <a:pt x="3571208" y="1408843"/>
                  <a:pt x="3552825" y="1411319"/>
                </a:cubicBezTo>
                <a:cubicBezTo>
                  <a:pt x="3546539" y="1412177"/>
                  <a:pt x="3539776" y="1411986"/>
                  <a:pt x="3533680" y="1410367"/>
                </a:cubicBezTo>
                <a:cubicBezTo>
                  <a:pt x="3521202" y="1407128"/>
                  <a:pt x="3509106" y="1402556"/>
                  <a:pt x="3496818" y="1398556"/>
                </a:cubicBezTo>
                <a:cubicBezTo>
                  <a:pt x="3495484" y="1398080"/>
                  <a:pt x="3493865" y="1397984"/>
                  <a:pt x="3492437" y="1397699"/>
                </a:cubicBezTo>
                <a:cubicBezTo>
                  <a:pt x="3484340" y="1396079"/>
                  <a:pt x="3476340" y="1394460"/>
                  <a:pt x="3468243" y="1393031"/>
                </a:cubicBezTo>
                <a:cubicBezTo>
                  <a:pt x="3463862" y="1392269"/>
                  <a:pt x="3459385" y="1392174"/>
                  <a:pt x="3455003" y="1391507"/>
                </a:cubicBezTo>
                <a:cubicBezTo>
                  <a:pt x="3438049" y="1388840"/>
                  <a:pt x="3419380" y="1393317"/>
                  <a:pt x="3404711" y="1381792"/>
                </a:cubicBezTo>
                <a:cubicBezTo>
                  <a:pt x="3395186" y="1374362"/>
                  <a:pt x="3385947" y="1376077"/>
                  <a:pt x="3375756" y="1377220"/>
                </a:cubicBezTo>
                <a:cubicBezTo>
                  <a:pt x="3368040" y="1378077"/>
                  <a:pt x="3360134" y="1377791"/>
                  <a:pt x="3352324" y="1377887"/>
                </a:cubicBezTo>
                <a:cubicBezTo>
                  <a:pt x="3338608" y="1378172"/>
                  <a:pt x="3324892" y="1378268"/>
                  <a:pt x="3311176" y="1378744"/>
                </a:cubicBezTo>
                <a:cubicBezTo>
                  <a:pt x="3306794" y="1378934"/>
                  <a:pt x="3302318" y="1381316"/>
                  <a:pt x="3298031" y="1380935"/>
                </a:cubicBezTo>
                <a:cubicBezTo>
                  <a:pt x="3278219" y="1379125"/>
                  <a:pt x="3258407" y="1376267"/>
                  <a:pt x="3238595" y="1374648"/>
                </a:cubicBezTo>
                <a:cubicBezTo>
                  <a:pt x="3227356" y="1373696"/>
                  <a:pt x="3215830" y="1375505"/>
                  <a:pt x="3204686" y="1374172"/>
                </a:cubicBezTo>
                <a:cubicBezTo>
                  <a:pt x="3191828" y="1372648"/>
                  <a:pt x="3179255" y="1368743"/>
                  <a:pt x="3166491" y="1366361"/>
                </a:cubicBezTo>
                <a:cubicBezTo>
                  <a:pt x="3162967" y="1365695"/>
                  <a:pt x="3159062" y="1366552"/>
                  <a:pt x="3155347" y="1366742"/>
                </a:cubicBezTo>
                <a:cubicBezTo>
                  <a:pt x="3151156" y="1366933"/>
                  <a:pt x="3147060" y="1367314"/>
                  <a:pt x="3142869" y="1367409"/>
                </a:cubicBezTo>
                <a:cubicBezTo>
                  <a:pt x="3130105" y="1367600"/>
                  <a:pt x="3117342" y="1367314"/>
                  <a:pt x="3104578" y="1367981"/>
                </a:cubicBezTo>
                <a:cubicBezTo>
                  <a:pt x="3096768" y="1368362"/>
                  <a:pt x="3088577" y="1372267"/>
                  <a:pt x="3081337" y="1370838"/>
                </a:cubicBezTo>
                <a:cubicBezTo>
                  <a:pt x="3066574" y="1368076"/>
                  <a:pt x="3051810" y="1374267"/>
                  <a:pt x="3037047" y="1369124"/>
                </a:cubicBezTo>
                <a:cubicBezTo>
                  <a:pt x="3032474" y="1367600"/>
                  <a:pt x="3026188" y="1371410"/>
                  <a:pt x="3020663" y="1371600"/>
                </a:cubicBezTo>
                <a:cubicBezTo>
                  <a:pt x="3006852" y="1372076"/>
                  <a:pt x="2993041" y="1371981"/>
                  <a:pt x="2979230" y="1371886"/>
                </a:cubicBezTo>
                <a:cubicBezTo>
                  <a:pt x="2966847" y="1371791"/>
                  <a:pt x="2953988" y="1373124"/>
                  <a:pt x="2942082" y="1370457"/>
                </a:cubicBezTo>
                <a:cubicBezTo>
                  <a:pt x="2929604" y="1367600"/>
                  <a:pt x="2918365" y="1367981"/>
                  <a:pt x="2906268" y="1371219"/>
                </a:cubicBezTo>
                <a:cubicBezTo>
                  <a:pt x="2897981" y="1373410"/>
                  <a:pt x="2889218" y="1373696"/>
                  <a:pt x="2880646" y="1374362"/>
                </a:cubicBezTo>
                <a:cubicBezTo>
                  <a:pt x="2871407" y="1375124"/>
                  <a:pt x="2861215" y="1373124"/>
                  <a:pt x="2852833" y="1376267"/>
                </a:cubicBezTo>
                <a:cubicBezTo>
                  <a:pt x="2827877" y="1385602"/>
                  <a:pt x="2802255" y="1387602"/>
                  <a:pt x="2776157" y="1387602"/>
                </a:cubicBezTo>
                <a:cubicBezTo>
                  <a:pt x="2771394" y="1387602"/>
                  <a:pt x="2766536" y="1386269"/>
                  <a:pt x="2761965" y="1384840"/>
                </a:cubicBezTo>
                <a:cubicBezTo>
                  <a:pt x="2735294" y="1376267"/>
                  <a:pt x="2708529" y="1377029"/>
                  <a:pt x="2681383" y="1382268"/>
                </a:cubicBezTo>
                <a:cubicBezTo>
                  <a:pt x="2675763" y="1383411"/>
                  <a:pt x="2669477" y="1383602"/>
                  <a:pt x="2663857" y="1382459"/>
                </a:cubicBezTo>
                <a:cubicBezTo>
                  <a:pt x="2648045" y="1379125"/>
                  <a:pt x="2632710" y="1373600"/>
                  <a:pt x="2616803" y="1371219"/>
                </a:cubicBezTo>
                <a:cubicBezTo>
                  <a:pt x="2590515" y="1367314"/>
                  <a:pt x="2567750" y="1380458"/>
                  <a:pt x="2544223" y="1389031"/>
                </a:cubicBezTo>
                <a:cubicBezTo>
                  <a:pt x="2521839" y="1397127"/>
                  <a:pt x="2502789" y="1415415"/>
                  <a:pt x="2476309" y="1411319"/>
                </a:cubicBezTo>
                <a:cubicBezTo>
                  <a:pt x="2473643" y="1410938"/>
                  <a:pt x="2470690" y="1413510"/>
                  <a:pt x="2467737" y="1414177"/>
                </a:cubicBezTo>
                <a:cubicBezTo>
                  <a:pt x="2459641" y="1415987"/>
                  <a:pt x="2451545" y="1418177"/>
                  <a:pt x="2443353" y="1419035"/>
                </a:cubicBezTo>
                <a:cubicBezTo>
                  <a:pt x="2433352" y="1420178"/>
                  <a:pt x="2423160" y="1419797"/>
                  <a:pt x="2413159" y="1420749"/>
                </a:cubicBezTo>
                <a:cubicBezTo>
                  <a:pt x="2400300" y="1421892"/>
                  <a:pt x="2387632" y="1424940"/>
                  <a:pt x="2374868" y="1424940"/>
                </a:cubicBezTo>
                <a:cubicBezTo>
                  <a:pt x="2364581" y="1424940"/>
                  <a:pt x="2354389" y="1421416"/>
                  <a:pt x="2344198" y="1419701"/>
                </a:cubicBezTo>
                <a:cubicBezTo>
                  <a:pt x="2329815" y="1417320"/>
                  <a:pt x="2314003" y="1417987"/>
                  <a:pt x="2301335" y="1411891"/>
                </a:cubicBezTo>
                <a:cubicBezTo>
                  <a:pt x="2287810" y="1405414"/>
                  <a:pt x="2274951" y="1402461"/>
                  <a:pt x="2260949" y="1404461"/>
                </a:cubicBezTo>
                <a:cubicBezTo>
                  <a:pt x="2256282" y="1405128"/>
                  <a:pt x="2250281" y="1409129"/>
                  <a:pt x="2248186" y="1413224"/>
                </a:cubicBezTo>
                <a:cubicBezTo>
                  <a:pt x="2243518" y="1422368"/>
                  <a:pt x="2237137" y="1423988"/>
                  <a:pt x="2228469" y="1420844"/>
                </a:cubicBezTo>
                <a:cubicBezTo>
                  <a:pt x="2220944" y="1418177"/>
                  <a:pt x="2211705" y="1416844"/>
                  <a:pt x="2206562" y="1411700"/>
                </a:cubicBezTo>
                <a:cubicBezTo>
                  <a:pt x="2191988" y="1397127"/>
                  <a:pt x="2173414" y="1396651"/>
                  <a:pt x="2155317" y="1392746"/>
                </a:cubicBezTo>
                <a:cubicBezTo>
                  <a:pt x="2144269" y="1390364"/>
                  <a:pt x="2133981" y="1390269"/>
                  <a:pt x="2122932" y="1391888"/>
                </a:cubicBezTo>
                <a:cubicBezTo>
                  <a:pt x="2098930" y="1395508"/>
                  <a:pt x="2075593" y="1390364"/>
                  <a:pt x="2052542" y="1383792"/>
                </a:cubicBezTo>
                <a:cubicBezTo>
                  <a:pt x="2037302" y="1379411"/>
                  <a:pt x="2021681" y="1376744"/>
                  <a:pt x="2006537" y="1372267"/>
                </a:cubicBezTo>
                <a:cubicBezTo>
                  <a:pt x="1995202" y="1368838"/>
                  <a:pt x="1983868" y="1364742"/>
                  <a:pt x="1973486" y="1359218"/>
                </a:cubicBezTo>
                <a:cubicBezTo>
                  <a:pt x="1958435" y="1351121"/>
                  <a:pt x="1945292" y="1338929"/>
                  <a:pt x="1926146" y="1342168"/>
                </a:cubicBezTo>
                <a:cubicBezTo>
                  <a:pt x="1909286" y="1345025"/>
                  <a:pt x="1894047" y="1339025"/>
                  <a:pt x="1878616" y="1333310"/>
                </a:cubicBezTo>
                <a:cubicBezTo>
                  <a:pt x="1867281" y="1329119"/>
                  <a:pt x="1855948" y="1324832"/>
                  <a:pt x="1844231" y="1322165"/>
                </a:cubicBezTo>
                <a:cubicBezTo>
                  <a:pt x="1830324" y="1319022"/>
                  <a:pt x="1814608" y="1320356"/>
                  <a:pt x="1802225" y="1314545"/>
                </a:cubicBezTo>
                <a:cubicBezTo>
                  <a:pt x="1789271" y="1308449"/>
                  <a:pt x="1778509" y="1312545"/>
                  <a:pt x="1766983" y="1314260"/>
                </a:cubicBezTo>
                <a:cubicBezTo>
                  <a:pt x="1748600" y="1316927"/>
                  <a:pt x="1730311" y="1321880"/>
                  <a:pt x="1711738" y="1315593"/>
                </a:cubicBezTo>
                <a:cubicBezTo>
                  <a:pt x="1689164" y="1307973"/>
                  <a:pt x="1666780" y="1299782"/>
                  <a:pt x="1644111" y="1292543"/>
                </a:cubicBezTo>
                <a:cubicBezTo>
                  <a:pt x="1635347" y="1289780"/>
                  <a:pt x="1625919" y="1288637"/>
                  <a:pt x="1616774" y="1287399"/>
                </a:cubicBezTo>
                <a:cubicBezTo>
                  <a:pt x="1608107" y="1286351"/>
                  <a:pt x="1597725" y="1289018"/>
                  <a:pt x="1591056" y="1285018"/>
                </a:cubicBezTo>
                <a:cubicBezTo>
                  <a:pt x="1573911" y="1274731"/>
                  <a:pt x="1556291" y="1269683"/>
                  <a:pt x="1536478" y="1269683"/>
                </a:cubicBezTo>
                <a:cubicBezTo>
                  <a:pt x="1529048" y="1269683"/>
                  <a:pt x="1521809" y="1265396"/>
                  <a:pt x="1514285" y="1264634"/>
                </a:cubicBezTo>
                <a:cubicBezTo>
                  <a:pt x="1503997" y="1263682"/>
                  <a:pt x="1492186" y="1261110"/>
                  <a:pt x="1483233" y="1264730"/>
                </a:cubicBezTo>
                <a:cubicBezTo>
                  <a:pt x="1462183" y="1273302"/>
                  <a:pt x="1445134" y="1266158"/>
                  <a:pt x="1426750" y="1257681"/>
                </a:cubicBezTo>
                <a:cubicBezTo>
                  <a:pt x="1408652" y="1249299"/>
                  <a:pt x="1389602" y="1242632"/>
                  <a:pt x="1370362" y="1237107"/>
                </a:cubicBezTo>
                <a:cubicBezTo>
                  <a:pt x="1363123" y="1235107"/>
                  <a:pt x="1354456" y="1238441"/>
                  <a:pt x="1346454" y="1239107"/>
                </a:cubicBezTo>
                <a:cubicBezTo>
                  <a:pt x="1343596" y="1239298"/>
                  <a:pt x="1340453" y="1239584"/>
                  <a:pt x="1337882" y="1238631"/>
                </a:cubicBezTo>
                <a:cubicBezTo>
                  <a:pt x="1313022" y="1229487"/>
                  <a:pt x="1287780" y="1222534"/>
                  <a:pt x="1260825" y="1227296"/>
                </a:cubicBezTo>
                <a:cubicBezTo>
                  <a:pt x="1258349" y="1227773"/>
                  <a:pt x="1255586" y="1226725"/>
                  <a:pt x="1253109" y="1226058"/>
                </a:cubicBezTo>
                <a:cubicBezTo>
                  <a:pt x="1241012" y="1222629"/>
                  <a:pt x="1229201" y="1217200"/>
                  <a:pt x="1216915" y="1215962"/>
                </a:cubicBezTo>
                <a:cubicBezTo>
                  <a:pt x="1186625" y="1212914"/>
                  <a:pt x="1156146" y="1211675"/>
                  <a:pt x="1125664" y="1209675"/>
                </a:cubicBezTo>
                <a:cubicBezTo>
                  <a:pt x="1123759" y="1209580"/>
                  <a:pt x="1121759" y="1209580"/>
                  <a:pt x="1120045" y="1208913"/>
                </a:cubicBezTo>
                <a:cubicBezTo>
                  <a:pt x="1108805" y="1204817"/>
                  <a:pt x="1098995" y="1206151"/>
                  <a:pt x="1089469" y="1213961"/>
                </a:cubicBezTo>
                <a:cubicBezTo>
                  <a:pt x="1085278" y="1217390"/>
                  <a:pt x="1079563" y="1219200"/>
                  <a:pt x="1074325" y="1221105"/>
                </a:cubicBezTo>
                <a:cubicBezTo>
                  <a:pt x="1066609" y="1223963"/>
                  <a:pt x="1058704" y="1226725"/>
                  <a:pt x="1050703" y="1228535"/>
                </a:cubicBezTo>
                <a:cubicBezTo>
                  <a:pt x="1042797" y="1230249"/>
                  <a:pt x="1034320" y="1232630"/>
                  <a:pt x="1026700" y="1231297"/>
                </a:cubicBezTo>
                <a:cubicBezTo>
                  <a:pt x="1012984" y="1228916"/>
                  <a:pt x="999934" y="1223582"/>
                  <a:pt x="986409" y="1220057"/>
                </a:cubicBezTo>
                <a:cubicBezTo>
                  <a:pt x="981742" y="1218819"/>
                  <a:pt x="976598" y="1219010"/>
                  <a:pt x="971741" y="1218914"/>
                </a:cubicBezTo>
                <a:cubicBezTo>
                  <a:pt x="960596" y="1218629"/>
                  <a:pt x="949166" y="1221391"/>
                  <a:pt x="939070" y="1213485"/>
                </a:cubicBezTo>
                <a:cubicBezTo>
                  <a:pt x="929736" y="1206056"/>
                  <a:pt x="920305" y="1208246"/>
                  <a:pt x="910495" y="1213866"/>
                </a:cubicBezTo>
                <a:cubicBezTo>
                  <a:pt x="903446" y="1217867"/>
                  <a:pt x="895446" y="1221010"/>
                  <a:pt x="887540" y="1222534"/>
                </a:cubicBezTo>
                <a:cubicBezTo>
                  <a:pt x="876681" y="1224629"/>
                  <a:pt x="865918" y="1225487"/>
                  <a:pt x="854202" y="1224248"/>
                </a:cubicBezTo>
                <a:cubicBezTo>
                  <a:pt x="845915" y="1223391"/>
                  <a:pt x="839152" y="1223010"/>
                  <a:pt x="832675" y="1217962"/>
                </a:cubicBezTo>
                <a:cubicBezTo>
                  <a:pt x="831628" y="1217200"/>
                  <a:pt x="829723" y="1217009"/>
                  <a:pt x="828294" y="1217105"/>
                </a:cubicBezTo>
                <a:cubicBezTo>
                  <a:pt x="809530" y="1218724"/>
                  <a:pt x="790956" y="1217867"/>
                  <a:pt x="772001" y="1216723"/>
                </a:cubicBezTo>
                <a:cubicBezTo>
                  <a:pt x="747904" y="1215200"/>
                  <a:pt x="722566" y="1219676"/>
                  <a:pt x="701707" y="1235678"/>
                </a:cubicBezTo>
                <a:cubicBezTo>
                  <a:pt x="698659" y="1238060"/>
                  <a:pt x="694087" y="1239107"/>
                  <a:pt x="690086" y="1239679"/>
                </a:cubicBezTo>
                <a:cubicBezTo>
                  <a:pt x="671227" y="1242155"/>
                  <a:pt x="652272" y="1243870"/>
                  <a:pt x="633412" y="1246632"/>
                </a:cubicBezTo>
                <a:cubicBezTo>
                  <a:pt x="623125" y="1248156"/>
                  <a:pt x="612362" y="1249490"/>
                  <a:pt x="603028" y="1253681"/>
                </a:cubicBezTo>
                <a:cubicBezTo>
                  <a:pt x="593885" y="1257776"/>
                  <a:pt x="586549" y="1262634"/>
                  <a:pt x="581120" y="1254062"/>
                </a:cubicBezTo>
                <a:cubicBezTo>
                  <a:pt x="571406" y="1258634"/>
                  <a:pt x="562927" y="1262444"/>
                  <a:pt x="554642" y="1266539"/>
                </a:cubicBezTo>
                <a:cubicBezTo>
                  <a:pt x="551593" y="1268063"/>
                  <a:pt x="549021" y="1270540"/>
                  <a:pt x="545973" y="1271969"/>
                </a:cubicBezTo>
                <a:cubicBezTo>
                  <a:pt x="542734" y="1273493"/>
                  <a:pt x="539115" y="1274445"/>
                  <a:pt x="535591" y="1275207"/>
                </a:cubicBezTo>
                <a:cubicBezTo>
                  <a:pt x="519874" y="1278636"/>
                  <a:pt x="504158" y="1281779"/>
                  <a:pt x="488538" y="1285494"/>
                </a:cubicBezTo>
                <a:cubicBezTo>
                  <a:pt x="485489" y="1286256"/>
                  <a:pt x="482917" y="1289304"/>
                  <a:pt x="480155" y="1291304"/>
                </a:cubicBezTo>
                <a:cubicBezTo>
                  <a:pt x="478345" y="1292638"/>
                  <a:pt x="476536" y="1294638"/>
                  <a:pt x="474535" y="1294924"/>
                </a:cubicBezTo>
                <a:cubicBezTo>
                  <a:pt x="459295" y="1297210"/>
                  <a:pt x="444151" y="1299877"/>
                  <a:pt x="428816" y="1301020"/>
                </a:cubicBezTo>
                <a:cubicBezTo>
                  <a:pt x="415957" y="1301972"/>
                  <a:pt x="403574" y="1301687"/>
                  <a:pt x="400241" y="1318260"/>
                </a:cubicBezTo>
                <a:cubicBezTo>
                  <a:pt x="399669" y="1321118"/>
                  <a:pt x="395573" y="1324166"/>
                  <a:pt x="392431" y="1325594"/>
                </a:cubicBezTo>
                <a:cubicBezTo>
                  <a:pt x="383477" y="1329690"/>
                  <a:pt x="373951" y="1332452"/>
                  <a:pt x="365093" y="1336643"/>
                </a:cubicBezTo>
                <a:cubicBezTo>
                  <a:pt x="336042" y="1350645"/>
                  <a:pt x="305658" y="1359503"/>
                  <a:pt x="273177" y="1357884"/>
                </a:cubicBezTo>
                <a:cubicBezTo>
                  <a:pt x="263081" y="1357408"/>
                  <a:pt x="253270" y="1352264"/>
                  <a:pt x="246888" y="1350359"/>
                </a:cubicBezTo>
                <a:cubicBezTo>
                  <a:pt x="228506" y="1357884"/>
                  <a:pt x="213075" y="1365123"/>
                  <a:pt x="196977" y="1370552"/>
                </a:cubicBezTo>
                <a:cubicBezTo>
                  <a:pt x="182785" y="1375410"/>
                  <a:pt x="167926" y="1378458"/>
                  <a:pt x="153352" y="1381982"/>
                </a:cubicBezTo>
                <a:cubicBezTo>
                  <a:pt x="148018" y="1383316"/>
                  <a:pt x="142589" y="1384078"/>
                  <a:pt x="137160" y="1384745"/>
                </a:cubicBezTo>
                <a:cubicBezTo>
                  <a:pt x="120206" y="1386840"/>
                  <a:pt x="102489" y="1381792"/>
                  <a:pt x="85917" y="1389793"/>
                </a:cubicBezTo>
                <a:cubicBezTo>
                  <a:pt x="77248" y="1393984"/>
                  <a:pt x="68675" y="1399032"/>
                  <a:pt x="59532" y="1401223"/>
                </a:cubicBezTo>
                <a:cubicBezTo>
                  <a:pt x="49721" y="1403604"/>
                  <a:pt x="40124" y="1407319"/>
                  <a:pt x="30325" y="1409974"/>
                </a:cubicBezTo>
                <a:lnTo>
                  <a:pt x="0" y="1412360"/>
                </a:lnTo>
                <a:lnTo>
                  <a:pt x="0" y="1058622"/>
                </a:lnTo>
                <a:lnTo>
                  <a:pt x="17145" y="1060228"/>
                </a:lnTo>
                <a:cubicBezTo>
                  <a:pt x="26480" y="1061561"/>
                  <a:pt x="35528" y="1066133"/>
                  <a:pt x="44672" y="1066324"/>
                </a:cubicBezTo>
                <a:cubicBezTo>
                  <a:pt x="59055" y="1066610"/>
                  <a:pt x="71819" y="1068419"/>
                  <a:pt x="84677" y="1076230"/>
                </a:cubicBezTo>
                <a:cubicBezTo>
                  <a:pt x="104108" y="1087946"/>
                  <a:pt x="120110" y="1082993"/>
                  <a:pt x="132017" y="1064990"/>
                </a:cubicBezTo>
                <a:cubicBezTo>
                  <a:pt x="133255" y="1063181"/>
                  <a:pt x="134874" y="1060799"/>
                  <a:pt x="136779" y="1060323"/>
                </a:cubicBezTo>
                <a:cubicBezTo>
                  <a:pt x="153639" y="1056132"/>
                  <a:pt x="170974" y="1048131"/>
                  <a:pt x="187547" y="1049179"/>
                </a:cubicBezTo>
                <a:cubicBezTo>
                  <a:pt x="216789" y="1051084"/>
                  <a:pt x="244316" y="1048798"/>
                  <a:pt x="270891" y="1036415"/>
                </a:cubicBezTo>
                <a:cubicBezTo>
                  <a:pt x="272510" y="1035653"/>
                  <a:pt x="274987" y="1034891"/>
                  <a:pt x="276320" y="1035558"/>
                </a:cubicBezTo>
                <a:cubicBezTo>
                  <a:pt x="292322" y="1043845"/>
                  <a:pt x="309848" y="1050417"/>
                  <a:pt x="323755" y="1061561"/>
                </a:cubicBezTo>
                <a:cubicBezTo>
                  <a:pt x="336995" y="1072134"/>
                  <a:pt x="352997" y="1072229"/>
                  <a:pt x="361855" y="1057942"/>
                </a:cubicBezTo>
                <a:cubicBezTo>
                  <a:pt x="366236" y="1050893"/>
                  <a:pt x="372332" y="1042702"/>
                  <a:pt x="379571" y="1039939"/>
                </a:cubicBezTo>
                <a:cubicBezTo>
                  <a:pt x="395954" y="1033653"/>
                  <a:pt x="413481" y="1030414"/>
                  <a:pt x="430530" y="1025747"/>
                </a:cubicBezTo>
                <a:cubicBezTo>
                  <a:pt x="451581" y="1020032"/>
                  <a:pt x="472345" y="1020032"/>
                  <a:pt x="493300" y="1027176"/>
                </a:cubicBezTo>
                <a:cubicBezTo>
                  <a:pt x="508064" y="1032224"/>
                  <a:pt x="523113" y="1032224"/>
                  <a:pt x="537782" y="1025366"/>
                </a:cubicBezTo>
                <a:cubicBezTo>
                  <a:pt x="545687" y="1021652"/>
                  <a:pt x="553784" y="1017842"/>
                  <a:pt x="562166" y="1015746"/>
                </a:cubicBezTo>
                <a:cubicBezTo>
                  <a:pt x="567595" y="1014412"/>
                  <a:pt x="573881" y="1015651"/>
                  <a:pt x="579596" y="1016699"/>
                </a:cubicBezTo>
                <a:cubicBezTo>
                  <a:pt x="590645" y="1018794"/>
                  <a:pt x="602075" y="1025176"/>
                  <a:pt x="612362" y="1023557"/>
                </a:cubicBezTo>
                <a:cubicBezTo>
                  <a:pt x="647891" y="1017842"/>
                  <a:pt x="681419" y="1031272"/>
                  <a:pt x="716090" y="1031653"/>
                </a:cubicBezTo>
                <a:cubicBezTo>
                  <a:pt x="731806" y="1031843"/>
                  <a:pt x="747332" y="1034891"/>
                  <a:pt x="758381" y="1018985"/>
                </a:cubicBezTo>
                <a:cubicBezTo>
                  <a:pt x="759809" y="1016889"/>
                  <a:pt x="766763" y="1018032"/>
                  <a:pt x="771049" y="1018699"/>
                </a:cubicBezTo>
                <a:cubicBezTo>
                  <a:pt x="780574" y="1020128"/>
                  <a:pt x="790004" y="1023747"/>
                  <a:pt x="799433" y="1023652"/>
                </a:cubicBezTo>
                <a:cubicBezTo>
                  <a:pt x="818960" y="1023557"/>
                  <a:pt x="838581" y="1022033"/>
                  <a:pt x="858012" y="1020318"/>
                </a:cubicBezTo>
                <a:cubicBezTo>
                  <a:pt x="865346" y="1019651"/>
                  <a:pt x="872395" y="1017080"/>
                  <a:pt x="879634" y="1015270"/>
                </a:cubicBezTo>
                <a:cubicBezTo>
                  <a:pt x="883634" y="1014222"/>
                  <a:pt x="887921" y="1011460"/>
                  <a:pt x="891635" y="1012031"/>
                </a:cubicBezTo>
                <a:cubicBezTo>
                  <a:pt x="913162" y="1015365"/>
                  <a:pt x="932879" y="1007174"/>
                  <a:pt x="953262" y="1003078"/>
                </a:cubicBezTo>
                <a:cubicBezTo>
                  <a:pt x="962692" y="1001173"/>
                  <a:pt x="971550" y="996601"/>
                  <a:pt x="980694" y="993458"/>
                </a:cubicBezTo>
                <a:cubicBezTo>
                  <a:pt x="983075" y="992600"/>
                  <a:pt x="985742" y="991838"/>
                  <a:pt x="988124" y="992029"/>
                </a:cubicBezTo>
                <a:cubicBezTo>
                  <a:pt x="1001744" y="993172"/>
                  <a:pt x="1015270" y="994791"/>
                  <a:pt x="1028795" y="996029"/>
                </a:cubicBezTo>
                <a:cubicBezTo>
                  <a:pt x="1041083" y="997172"/>
                  <a:pt x="1053465" y="997553"/>
                  <a:pt x="1059275" y="1011555"/>
                </a:cubicBezTo>
                <a:cubicBezTo>
                  <a:pt x="1060133" y="1013746"/>
                  <a:pt x="1062990" y="1015365"/>
                  <a:pt x="1065181" y="1016794"/>
                </a:cubicBezTo>
                <a:cubicBezTo>
                  <a:pt x="1098995" y="1038797"/>
                  <a:pt x="1117092" y="1038225"/>
                  <a:pt x="1150144" y="1014984"/>
                </a:cubicBezTo>
                <a:cubicBezTo>
                  <a:pt x="1153573" y="1012603"/>
                  <a:pt x="1160907" y="1010888"/>
                  <a:pt x="1163193" y="1012793"/>
                </a:cubicBezTo>
                <a:cubicBezTo>
                  <a:pt x="1182624" y="1028605"/>
                  <a:pt x="1203865" y="1026890"/>
                  <a:pt x="1226249" y="1021937"/>
                </a:cubicBezTo>
                <a:cubicBezTo>
                  <a:pt x="1232059" y="1020604"/>
                  <a:pt x="1240251" y="1020604"/>
                  <a:pt x="1244632" y="1023747"/>
                </a:cubicBezTo>
                <a:cubicBezTo>
                  <a:pt x="1265492" y="1038320"/>
                  <a:pt x="1287876" y="1036225"/>
                  <a:pt x="1310545" y="1031939"/>
                </a:cubicBezTo>
                <a:cubicBezTo>
                  <a:pt x="1314069" y="1031272"/>
                  <a:pt x="1318356" y="1027652"/>
                  <a:pt x="1319879" y="1024319"/>
                </a:cubicBezTo>
                <a:cubicBezTo>
                  <a:pt x="1325309" y="1012508"/>
                  <a:pt x="1335501" y="1008507"/>
                  <a:pt x="1346740" y="1005173"/>
                </a:cubicBezTo>
                <a:cubicBezTo>
                  <a:pt x="1364457" y="999744"/>
                  <a:pt x="1381887" y="993362"/>
                  <a:pt x="1399699" y="988219"/>
                </a:cubicBezTo>
                <a:cubicBezTo>
                  <a:pt x="1404081" y="986981"/>
                  <a:pt x="1409510" y="987743"/>
                  <a:pt x="1414082" y="989171"/>
                </a:cubicBezTo>
                <a:cubicBezTo>
                  <a:pt x="1429703" y="994029"/>
                  <a:pt x="1439609" y="1006221"/>
                  <a:pt x="1450467" y="1017461"/>
                </a:cubicBezTo>
                <a:cubicBezTo>
                  <a:pt x="1455230" y="1022414"/>
                  <a:pt x="1461802" y="1025938"/>
                  <a:pt x="1468184" y="1028795"/>
                </a:cubicBezTo>
                <a:cubicBezTo>
                  <a:pt x="1484757" y="1036130"/>
                  <a:pt x="1501712" y="1042702"/>
                  <a:pt x="1518476" y="1049655"/>
                </a:cubicBezTo>
                <a:cubicBezTo>
                  <a:pt x="1520095" y="1050322"/>
                  <a:pt x="1521428" y="1052036"/>
                  <a:pt x="1522667" y="1053465"/>
                </a:cubicBezTo>
                <a:cubicBezTo>
                  <a:pt x="1535049" y="1068515"/>
                  <a:pt x="1547336" y="1083659"/>
                  <a:pt x="1559814" y="1098709"/>
                </a:cubicBezTo>
                <a:cubicBezTo>
                  <a:pt x="1562195" y="1101566"/>
                  <a:pt x="1565625" y="1103662"/>
                  <a:pt x="1568196" y="1106424"/>
                </a:cubicBezTo>
                <a:cubicBezTo>
                  <a:pt x="1571816" y="1110234"/>
                  <a:pt x="1576388" y="1113854"/>
                  <a:pt x="1578293" y="1118426"/>
                </a:cubicBezTo>
                <a:cubicBezTo>
                  <a:pt x="1584198" y="1132808"/>
                  <a:pt x="1595533" y="1139000"/>
                  <a:pt x="1609820" y="1141667"/>
                </a:cubicBezTo>
                <a:cubicBezTo>
                  <a:pt x="1622870" y="1144143"/>
                  <a:pt x="1635919" y="1146239"/>
                  <a:pt x="1648873" y="1149096"/>
                </a:cubicBezTo>
                <a:cubicBezTo>
                  <a:pt x="1664684" y="1152525"/>
                  <a:pt x="1680401" y="1156240"/>
                  <a:pt x="1696022" y="1160431"/>
                </a:cubicBezTo>
                <a:cubicBezTo>
                  <a:pt x="1702784" y="1162241"/>
                  <a:pt x="1709928" y="1164336"/>
                  <a:pt x="1715739" y="1168051"/>
                </a:cubicBezTo>
                <a:cubicBezTo>
                  <a:pt x="1732026" y="1178338"/>
                  <a:pt x="1749457" y="1185291"/>
                  <a:pt x="1768602" y="1182529"/>
                </a:cubicBezTo>
                <a:cubicBezTo>
                  <a:pt x="1783937" y="1180338"/>
                  <a:pt x="1796796" y="1185958"/>
                  <a:pt x="1806321" y="1194721"/>
                </a:cubicBezTo>
                <a:cubicBezTo>
                  <a:pt x="1823657" y="1210628"/>
                  <a:pt x="1842230" y="1207008"/>
                  <a:pt x="1860709" y="1201865"/>
                </a:cubicBezTo>
                <a:cubicBezTo>
                  <a:pt x="1870234" y="1199198"/>
                  <a:pt x="1878044" y="1199579"/>
                  <a:pt x="1887093" y="1202150"/>
                </a:cubicBezTo>
                <a:cubicBezTo>
                  <a:pt x="1908048" y="1208151"/>
                  <a:pt x="1922050" y="1224439"/>
                  <a:pt x="1935575" y="1238726"/>
                </a:cubicBezTo>
                <a:cubicBezTo>
                  <a:pt x="1947101" y="1250918"/>
                  <a:pt x="1960055" y="1257776"/>
                  <a:pt x="1974247" y="1262920"/>
                </a:cubicBezTo>
                <a:cubicBezTo>
                  <a:pt x="1992154" y="1269492"/>
                  <a:pt x="2006346" y="1267016"/>
                  <a:pt x="2014919" y="1251204"/>
                </a:cubicBezTo>
                <a:cubicBezTo>
                  <a:pt x="2017300" y="1246727"/>
                  <a:pt x="2021491" y="1241488"/>
                  <a:pt x="2025968" y="1240155"/>
                </a:cubicBezTo>
                <a:cubicBezTo>
                  <a:pt x="2047589" y="1233488"/>
                  <a:pt x="2069497" y="1223772"/>
                  <a:pt x="2092643" y="1229678"/>
                </a:cubicBezTo>
                <a:cubicBezTo>
                  <a:pt x="2124647" y="1237774"/>
                  <a:pt x="2155889" y="1237298"/>
                  <a:pt x="2187893" y="1229297"/>
                </a:cubicBezTo>
                <a:cubicBezTo>
                  <a:pt x="2239804" y="1216343"/>
                  <a:pt x="2291715" y="1202627"/>
                  <a:pt x="2346294" y="1205484"/>
                </a:cubicBezTo>
                <a:cubicBezTo>
                  <a:pt x="2355342" y="1205960"/>
                  <a:pt x="2366105" y="1200150"/>
                  <a:pt x="2373916" y="1194435"/>
                </a:cubicBezTo>
                <a:cubicBezTo>
                  <a:pt x="2388870" y="1183577"/>
                  <a:pt x="2388203" y="1182719"/>
                  <a:pt x="2404967" y="1191673"/>
                </a:cubicBezTo>
                <a:cubicBezTo>
                  <a:pt x="2408968" y="1193864"/>
                  <a:pt x="2413921" y="1195197"/>
                  <a:pt x="2416874" y="1198436"/>
                </a:cubicBezTo>
                <a:cubicBezTo>
                  <a:pt x="2431923" y="1214914"/>
                  <a:pt x="2450497" y="1210913"/>
                  <a:pt x="2468975" y="1208532"/>
                </a:cubicBezTo>
                <a:cubicBezTo>
                  <a:pt x="2472214" y="1208056"/>
                  <a:pt x="2476119" y="1207389"/>
                  <a:pt x="2478882" y="1208723"/>
                </a:cubicBezTo>
                <a:cubicBezTo>
                  <a:pt x="2491359" y="1214723"/>
                  <a:pt x="2501932" y="1212628"/>
                  <a:pt x="2512791" y="1204436"/>
                </a:cubicBezTo>
                <a:cubicBezTo>
                  <a:pt x="2522220" y="1197388"/>
                  <a:pt x="2533079" y="1193197"/>
                  <a:pt x="2544223" y="1201960"/>
                </a:cubicBezTo>
                <a:cubicBezTo>
                  <a:pt x="2568988" y="1221391"/>
                  <a:pt x="2595467" y="1222343"/>
                  <a:pt x="2623471" y="1210056"/>
                </a:cubicBezTo>
                <a:cubicBezTo>
                  <a:pt x="2643473" y="1201293"/>
                  <a:pt x="2663190" y="1199293"/>
                  <a:pt x="2684241" y="1208151"/>
                </a:cubicBezTo>
                <a:cubicBezTo>
                  <a:pt x="2692337" y="1211580"/>
                  <a:pt x="2702814" y="1209294"/>
                  <a:pt x="2712244" y="1210056"/>
                </a:cubicBezTo>
                <a:cubicBezTo>
                  <a:pt x="2717578" y="1210437"/>
                  <a:pt x="2723484" y="1210532"/>
                  <a:pt x="2728055" y="1212914"/>
                </a:cubicBezTo>
                <a:cubicBezTo>
                  <a:pt x="2740248" y="1219010"/>
                  <a:pt x="2751582" y="1226820"/>
                  <a:pt x="2763869" y="1232821"/>
                </a:cubicBezTo>
                <a:cubicBezTo>
                  <a:pt x="2769775" y="1235678"/>
                  <a:pt x="2776823" y="1237202"/>
                  <a:pt x="2783491" y="1237298"/>
                </a:cubicBezTo>
                <a:cubicBezTo>
                  <a:pt x="2803208" y="1237774"/>
                  <a:pt x="2822925" y="1237774"/>
                  <a:pt x="2842546" y="1236917"/>
                </a:cubicBezTo>
                <a:cubicBezTo>
                  <a:pt x="2874931" y="1235583"/>
                  <a:pt x="2907792" y="1235297"/>
                  <a:pt x="2931128" y="1206913"/>
                </a:cubicBezTo>
                <a:cubicBezTo>
                  <a:pt x="2933034" y="1204627"/>
                  <a:pt x="2937129" y="1203293"/>
                  <a:pt x="2940368" y="1202912"/>
                </a:cubicBezTo>
                <a:cubicBezTo>
                  <a:pt x="2955322" y="1201103"/>
                  <a:pt x="2970657" y="1200912"/>
                  <a:pt x="2985421" y="1197959"/>
                </a:cubicBezTo>
                <a:cubicBezTo>
                  <a:pt x="2997232" y="1195578"/>
                  <a:pt x="3007043" y="1196340"/>
                  <a:pt x="3015996" y="1204722"/>
                </a:cubicBezTo>
                <a:cubicBezTo>
                  <a:pt x="3027712" y="1215771"/>
                  <a:pt x="3042000" y="1222248"/>
                  <a:pt x="3057621" y="1218724"/>
                </a:cubicBezTo>
                <a:cubicBezTo>
                  <a:pt x="3073241" y="1215295"/>
                  <a:pt x="3083528" y="1222724"/>
                  <a:pt x="3095054" y="1230440"/>
                </a:cubicBezTo>
                <a:cubicBezTo>
                  <a:pt x="3103436" y="1236059"/>
                  <a:pt x="3112961" y="1243108"/>
                  <a:pt x="3122295" y="1243679"/>
                </a:cubicBezTo>
                <a:cubicBezTo>
                  <a:pt x="3143441" y="1244917"/>
                  <a:pt x="3161634" y="1264539"/>
                  <a:pt x="3184589" y="1253395"/>
                </a:cubicBezTo>
                <a:cubicBezTo>
                  <a:pt x="3186113" y="1252633"/>
                  <a:pt x="3188875" y="1254538"/>
                  <a:pt x="3191066" y="1255014"/>
                </a:cubicBezTo>
                <a:cubicBezTo>
                  <a:pt x="3208592" y="1258634"/>
                  <a:pt x="3225070" y="1255109"/>
                  <a:pt x="3237929" y="1243203"/>
                </a:cubicBezTo>
                <a:cubicBezTo>
                  <a:pt x="3254788" y="1227677"/>
                  <a:pt x="3273457" y="1226153"/>
                  <a:pt x="3294221" y="1231202"/>
                </a:cubicBezTo>
                <a:cubicBezTo>
                  <a:pt x="3300889" y="1232821"/>
                  <a:pt x="3307557" y="1233964"/>
                  <a:pt x="3314319" y="1235297"/>
                </a:cubicBezTo>
                <a:cubicBezTo>
                  <a:pt x="3323463" y="1237202"/>
                  <a:pt x="3332703" y="1239203"/>
                  <a:pt x="3341846" y="1241108"/>
                </a:cubicBezTo>
                <a:cubicBezTo>
                  <a:pt x="3350705" y="1243013"/>
                  <a:pt x="3360516" y="1246251"/>
                  <a:pt x="3367373" y="1238060"/>
                </a:cubicBezTo>
                <a:cubicBezTo>
                  <a:pt x="3373279" y="1231011"/>
                  <a:pt x="3377470" y="1231678"/>
                  <a:pt x="3382899" y="1237774"/>
                </a:cubicBezTo>
                <a:cubicBezTo>
                  <a:pt x="3401759" y="1259110"/>
                  <a:pt x="3424619" y="1272445"/>
                  <a:pt x="3453765" y="1273397"/>
                </a:cubicBezTo>
                <a:cubicBezTo>
                  <a:pt x="3459766" y="1273588"/>
                  <a:pt x="3465862" y="1274921"/>
                  <a:pt x="3471767" y="1276350"/>
                </a:cubicBezTo>
                <a:cubicBezTo>
                  <a:pt x="3475387" y="1277207"/>
                  <a:pt x="3479769" y="1278160"/>
                  <a:pt x="3481959" y="1280732"/>
                </a:cubicBezTo>
                <a:cubicBezTo>
                  <a:pt x="3499009" y="1300353"/>
                  <a:pt x="3520250" y="1313974"/>
                  <a:pt x="3543396" y="1324928"/>
                </a:cubicBezTo>
                <a:cubicBezTo>
                  <a:pt x="3551682" y="1328833"/>
                  <a:pt x="3560541" y="1332738"/>
                  <a:pt x="3569494" y="1333881"/>
                </a:cubicBezTo>
                <a:cubicBezTo>
                  <a:pt x="3578828" y="1335024"/>
                  <a:pt x="3588639" y="1333119"/>
                  <a:pt x="3598164" y="1332071"/>
                </a:cubicBezTo>
                <a:cubicBezTo>
                  <a:pt x="3603784" y="1331500"/>
                  <a:pt x="3610261" y="1331595"/>
                  <a:pt x="3614738" y="1328833"/>
                </a:cubicBezTo>
                <a:cubicBezTo>
                  <a:pt x="3628930" y="1320165"/>
                  <a:pt x="3642646" y="1310831"/>
                  <a:pt x="3655886" y="1300734"/>
                </a:cubicBezTo>
                <a:cubicBezTo>
                  <a:pt x="3667221" y="1292066"/>
                  <a:pt x="3669507" y="1290828"/>
                  <a:pt x="3679317" y="1301687"/>
                </a:cubicBezTo>
                <a:cubicBezTo>
                  <a:pt x="3689414" y="1312831"/>
                  <a:pt x="3701987" y="1318641"/>
                  <a:pt x="3715893" y="1321022"/>
                </a:cubicBezTo>
                <a:cubicBezTo>
                  <a:pt x="3737896" y="1324737"/>
                  <a:pt x="3760089" y="1327880"/>
                  <a:pt x="3782282" y="1329690"/>
                </a:cubicBezTo>
                <a:cubicBezTo>
                  <a:pt x="3802380" y="1331309"/>
                  <a:pt x="3812000" y="1322546"/>
                  <a:pt x="3816001" y="1302639"/>
                </a:cubicBezTo>
                <a:cubicBezTo>
                  <a:pt x="3818287" y="1291590"/>
                  <a:pt x="3821240" y="1279588"/>
                  <a:pt x="3833431" y="1276636"/>
                </a:cubicBezTo>
                <a:cubicBezTo>
                  <a:pt x="3853339" y="1271873"/>
                  <a:pt x="3874008" y="1269778"/>
                  <a:pt x="3883819" y="1246442"/>
                </a:cubicBezTo>
                <a:cubicBezTo>
                  <a:pt x="3889248" y="1251585"/>
                  <a:pt x="3892582" y="1254633"/>
                  <a:pt x="3895821" y="1257681"/>
                </a:cubicBezTo>
                <a:cubicBezTo>
                  <a:pt x="3904774" y="1266158"/>
                  <a:pt x="3923347" y="1269778"/>
                  <a:pt x="3932778" y="1262444"/>
                </a:cubicBezTo>
                <a:cubicBezTo>
                  <a:pt x="3946684" y="1251776"/>
                  <a:pt x="3959448" y="1253776"/>
                  <a:pt x="3972782" y="1262063"/>
                </a:cubicBezTo>
                <a:cubicBezTo>
                  <a:pt x="3995071" y="1275779"/>
                  <a:pt x="4019931" y="1272635"/>
                  <a:pt x="4042505" y="1267111"/>
                </a:cubicBezTo>
                <a:cubicBezTo>
                  <a:pt x="4059555" y="1263015"/>
                  <a:pt x="4077748" y="1255490"/>
                  <a:pt x="4088892" y="1238250"/>
                </a:cubicBezTo>
                <a:cubicBezTo>
                  <a:pt x="4092416" y="1232726"/>
                  <a:pt x="4100322" y="1229963"/>
                  <a:pt x="4106609" y="1226344"/>
                </a:cubicBezTo>
                <a:cubicBezTo>
                  <a:pt x="4111848" y="1223391"/>
                  <a:pt x="4117372" y="1220629"/>
                  <a:pt x="4123182" y="1218724"/>
                </a:cubicBezTo>
                <a:cubicBezTo>
                  <a:pt x="4129373" y="1216628"/>
                  <a:pt x="4136232" y="1213580"/>
                  <a:pt x="4142328" y="1214438"/>
                </a:cubicBezTo>
                <a:cubicBezTo>
                  <a:pt x="4160806" y="1216914"/>
                  <a:pt x="4175475" y="1212056"/>
                  <a:pt x="4188524" y="1198245"/>
                </a:cubicBezTo>
                <a:cubicBezTo>
                  <a:pt x="4195287" y="1191101"/>
                  <a:pt x="4205288" y="1182434"/>
                  <a:pt x="4213860" y="1182338"/>
                </a:cubicBezTo>
                <a:cubicBezTo>
                  <a:pt x="4234720" y="1182053"/>
                  <a:pt x="4252055" y="1175195"/>
                  <a:pt x="4270820" y="1167003"/>
                </a:cubicBezTo>
                <a:cubicBezTo>
                  <a:pt x="4282916" y="1161764"/>
                  <a:pt x="4296632" y="1158145"/>
                  <a:pt x="4309587" y="1153287"/>
                </a:cubicBezTo>
                <a:cubicBezTo>
                  <a:pt x="4324731" y="1147572"/>
                  <a:pt x="4341210" y="1145477"/>
                  <a:pt x="4350449" y="1129665"/>
                </a:cubicBezTo>
                <a:cubicBezTo>
                  <a:pt x="4351496" y="1127951"/>
                  <a:pt x="4354640" y="1127665"/>
                  <a:pt x="4356164" y="1126046"/>
                </a:cubicBezTo>
                <a:cubicBezTo>
                  <a:pt x="4361021" y="1121093"/>
                  <a:pt x="4367308" y="1116521"/>
                  <a:pt x="4369880" y="1110520"/>
                </a:cubicBezTo>
                <a:cubicBezTo>
                  <a:pt x="4377309" y="1092994"/>
                  <a:pt x="4383119" y="1074896"/>
                  <a:pt x="4389787" y="1057085"/>
                </a:cubicBezTo>
                <a:cubicBezTo>
                  <a:pt x="4391216" y="1053275"/>
                  <a:pt x="4392549" y="1048417"/>
                  <a:pt x="4395502" y="1046226"/>
                </a:cubicBezTo>
                <a:cubicBezTo>
                  <a:pt x="4412552" y="1033653"/>
                  <a:pt x="4429888" y="1021556"/>
                  <a:pt x="4447413" y="1009650"/>
                </a:cubicBezTo>
                <a:cubicBezTo>
                  <a:pt x="4454462" y="1004887"/>
                  <a:pt x="4460367" y="1007555"/>
                  <a:pt x="4466654" y="1013079"/>
                </a:cubicBezTo>
                <a:cubicBezTo>
                  <a:pt x="4472750" y="1018318"/>
                  <a:pt x="4480275" y="1023747"/>
                  <a:pt x="4487894" y="1025081"/>
                </a:cubicBezTo>
                <a:cubicBezTo>
                  <a:pt x="4503135" y="1027652"/>
                  <a:pt x="4518946" y="1028224"/>
                  <a:pt x="4534472" y="1028224"/>
                </a:cubicBezTo>
                <a:cubicBezTo>
                  <a:pt x="4540282" y="1028224"/>
                  <a:pt x="4546473" y="1024795"/>
                  <a:pt x="4551903" y="1022033"/>
                </a:cubicBezTo>
                <a:cubicBezTo>
                  <a:pt x="4562189" y="1016794"/>
                  <a:pt x="4571714" y="1009745"/>
                  <a:pt x="4582382" y="1005364"/>
                </a:cubicBezTo>
                <a:cubicBezTo>
                  <a:pt x="4594765" y="1000316"/>
                  <a:pt x="4602194" y="992219"/>
                  <a:pt x="4605909" y="979551"/>
                </a:cubicBezTo>
                <a:cubicBezTo>
                  <a:pt x="4611434" y="960692"/>
                  <a:pt x="4624579" y="947547"/>
                  <a:pt x="4640104" y="936879"/>
                </a:cubicBezTo>
                <a:cubicBezTo>
                  <a:pt x="4659821" y="923258"/>
                  <a:pt x="4683348" y="923925"/>
                  <a:pt x="4705731" y="920591"/>
                </a:cubicBezTo>
                <a:cubicBezTo>
                  <a:pt x="4714304" y="919353"/>
                  <a:pt x="4723162" y="918305"/>
                  <a:pt x="4730973" y="915162"/>
                </a:cubicBezTo>
                <a:cubicBezTo>
                  <a:pt x="4760595" y="903351"/>
                  <a:pt x="4790218" y="892112"/>
                  <a:pt x="4822794" y="892397"/>
                </a:cubicBezTo>
                <a:cubicBezTo>
                  <a:pt x="4825460" y="892397"/>
                  <a:pt x="4828128" y="892112"/>
                  <a:pt x="4830794" y="891635"/>
                </a:cubicBezTo>
                <a:cubicBezTo>
                  <a:pt x="4853940" y="887730"/>
                  <a:pt x="4877848" y="886206"/>
                  <a:pt x="4894421" y="865442"/>
                </a:cubicBezTo>
                <a:cubicBezTo>
                  <a:pt x="4897469" y="861632"/>
                  <a:pt x="4904422" y="860489"/>
                  <a:pt x="4909756" y="858964"/>
                </a:cubicBezTo>
                <a:cubicBezTo>
                  <a:pt x="4918996" y="856488"/>
                  <a:pt x="4925188" y="851440"/>
                  <a:pt x="4928521" y="842391"/>
                </a:cubicBezTo>
                <a:cubicBezTo>
                  <a:pt x="4934141" y="826770"/>
                  <a:pt x="4940808" y="811435"/>
                  <a:pt x="4945857" y="795623"/>
                </a:cubicBezTo>
                <a:cubicBezTo>
                  <a:pt x="4949381" y="784765"/>
                  <a:pt x="4955953" y="778764"/>
                  <a:pt x="4966145" y="774287"/>
                </a:cubicBezTo>
                <a:cubicBezTo>
                  <a:pt x="4971860" y="771811"/>
                  <a:pt x="4976813" y="766382"/>
                  <a:pt x="4980909" y="761333"/>
                </a:cubicBezTo>
                <a:cubicBezTo>
                  <a:pt x="4985862" y="755237"/>
                  <a:pt x="4988433" y="747141"/>
                  <a:pt x="4993862" y="741712"/>
                </a:cubicBezTo>
                <a:cubicBezTo>
                  <a:pt x="5007102" y="728186"/>
                  <a:pt x="5011198" y="713232"/>
                  <a:pt x="5006816" y="694754"/>
                </a:cubicBezTo>
                <a:cubicBezTo>
                  <a:pt x="5002911" y="678371"/>
                  <a:pt x="5013198" y="656463"/>
                  <a:pt x="5026724" y="653129"/>
                </a:cubicBezTo>
                <a:cubicBezTo>
                  <a:pt x="5041678" y="649414"/>
                  <a:pt x="5051965" y="640271"/>
                  <a:pt x="5062538" y="630079"/>
                </a:cubicBezTo>
                <a:cubicBezTo>
                  <a:pt x="5068443" y="624364"/>
                  <a:pt x="5076730" y="619411"/>
                  <a:pt x="5084731" y="617982"/>
                </a:cubicBezTo>
                <a:cubicBezTo>
                  <a:pt x="5115116" y="612458"/>
                  <a:pt x="5143786" y="619220"/>
                  <a:pt x="5172647" y="630174"/>
                </a:cubicBezTo>
                <a:cubicBezTo>
                  <a:pt x="5191506" y="637318"/>
                  <a:pt x="5212461" y="639223"/>
                  <a:pt x="5232654" y="642080"/>
                </a:cubicBezTo>
                <a:cubicBezTo>
                  <a:pt x="5238941" y="642937"/>
                  <a:pt x="5246942" y="641033"/>
                  <a:pt x="5252371" y="637508"/>
                </a:cubicBezTo>
                <a:cubicBezTo>
                  <a:pt x="5271421" y="625316"/>
                  <a:pt x="5290376" y="612743"/>
                  <a:pt x="5308092" y="598646"/>
                </a:cubicBezTo>
                <a:cubicBezTo>
                  <a:pt x="5324571" y="585407"/>
                  <a:pt x="5343144" y="579882"/>
                  <a:pt x="5363147" y="581311"/>
                </a:cubicBezTo>
                <a:cubicBezTo>
                  <a:pt x="5377720" y="582359"/>
                  <a:pt x="5390864" y="579977"/>
                  <a:pt x="5404580" y="576358"/>
                </a:cubicBezTo>
                <a:cubicBezTo>
                  <a:pt x="5416010" y="573310"/>
                  <a:pt x="5428583" y="571214"/>
                  <a:pt x="5440203" y="572548"/>
                </a:cubicBezTo>
                <a:cubicBezTo>
                  <a:pt x="5456491" y="574453"/>
                  <a:pt x="5469922" y="571691"/>
                  <a:pt x="5482971" y="561880"/>
                </a:cubicBezTo>
                <a:cubicBezTo>
                  <a:pt x="5489924" y="556641"/>
                  <a:pt x="5498878" y="553879"/>
                  <a:pt x="5507165" y="550259"/>
                </a:cubicBezTo>
                <a:cubicBezTo>
                  <a:pt x="5519928" y="544640"/>
                  <a:pt x="5533168" y="539877"/>
                  <a:pt x="5545645" y="533591"/>
                </a:cubicBezTo>
                <a:cubicBezTo>
                  <a:pt x="5559076" y="526923"/>
                  <a:pt x="5571363" y="517684"/>
                  <a:pt x="5585079" y="511969"/>
                </a:cubicBezTo>
                <a:cubicBezTo>
                  <a:pt x="5599843" y="505778"/>
                  <a:pt x="5609368" y="496348"/>
                  <a:pt x="5615368" y="481679"/>
                </a:cubicBezTo>
                <a:cubicBezTo>
                  <a:pt x="5619179" y="472440"/>
                  <a:pt x="5624417" y="462629"/>
                  <a:pt x="5631656" y="456152"/>
                </a:cubicBezTo>
                <a:cubicBezTo>
                  <a:pt x="5646611" y="442913"/>
                  <a:pt x="5664136" y="432625"/>
                  <a:pt x="5679377" y="419576"/>
                </a:cubicBezTo>
                <a:cubicBezTo>
                  <a:pt x="5700808" y="401288"/>
                  <a:pt x="5720620" y="381857"/>
                  <a:pt x="5722525" y="350615"/>
                </a:cubicBezTo>
                <a:cubicBezTo>
                  <a:pt x="5723572" y="333375"/>
                  <a:pt x="5732716" y="326041"/>
                  <a:pt x="5749576" y="321945"/>
                </a:cubicBezTo>
                <a:cubicBezTo>
                  <a:pt x="5755195" y="320612"/>
                  <a:pt x="5763197" y="318040"/>
                  <a:pt x="5764911" y="313849"/>
                </a:cubicBezTo>
                <a:cubicBezTo>
                  <a:pt x="5770054" y="301371"/>
                  <a:pt x="5780722" y="298895"/>
                  <a:pt x="5791009" y="293942"/>
                </a:cubicBezTo>
                <a:cubicBezTo>
                  <a:pt x="5797201" y="290989"/>
                  <a:pt x="5804821" y="285179"/>
                  <a:pt x="5806440" y="279178"/>
                </a:cubicBezTo>
                <a:cubicBezTo>
                  <a:pt x="5813107" y="254889"/>
                  <a:pt x="5831395" y="240602"/>
                  <a:pt x="5848636" y="224885"/>
                </a:cubicBezTo>
                <a:cubicBezTo>
                  <a:pt x="5853684" y="220218"/>
                  <a:pt x="5859113" y="214884"/>
                  <a:pt x="5861590" y="208788"/>
                </a:cubicBezTo>
                <a:cubicBezTo>
                  <a:pt x="5866829" y="195643"/>
                  <a:pt x="5874639" y="186118"/>
                  <a:pt x="5888355" y="181166"/>
                </a:cubicBezTo>
                <a:cubicBezTo>
                  <a:pt x="5892736" y="179642"/>
                  <a:pt x="5896737" y="176117"/>
                  <a:pt x="5900071" y="172784"/>
                </a:cubicBezTo>
                <a:cubicBezTo>
                  <a:pt x="5907215" y="165545"/>
                  <a:pt x="5913215" y="157067"/>
                  <a:pt x="5920740" y="150305"/>
                </a:cubicBezTo>
                <a:cubicBezTo>
                  <a:pt x="5939885" y="132874"/>
                  <a:pt x="5958840" y="115729"/>
                  <a:pt x="5969985" y="91345"/>
                </a:cubicBezTo>
                <a:cubicBezTo>
                  <a:pt x="5975413" y="79439"/>
                  <a:pt x="5981605" y="66485"/>
                  <a:pt x="5991130" y="58293"/>
                </a:cubicBezTo>
                <a:cubicBezTo>
                  <a:pt x="6003227" y="47911"/>
                  <a:pt x="6019133" y="42005"/>
                  <a:pt x="6033325" y="33909"/>
                </a:cubicBezTo>
                <a:cubicBezTo>
                  <a:pt x="6040469" y="29813"/>
                  <a:pt x="6047137" y="24860"/>
                  <a:pt x="6054376" y="20955"/>
                </a:cubicBezTo>
                <a:cubicBezTo>
                  <a:pt x="6067234" y="14097"/>
                  <a:pt x="6080379" y="7715"/>
                  <a:pt x="6095524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1">
            <a:extLst>
              <a:ext uri="{FF2B5EF4-FFF2-40B4-BE49-F238E27FC236}">
                <a16:creationId xmlns:a16="http://schemas.microsoft.com/office/drawing/2014/main" id="{39953252-97DE-4766-B2F6-E4FDA2FDA6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" y="3296010"/>
            <a:ext cx="12191456" cy="2849975"/>
          </a:xfrm>
          <a:custGeom>
            <a:avLst/>
            <a:gdLst>
              <a:gd name="connsiteX0" fmla="*/ 6095524 w 6095524"/>
              <a:gd name="connsiteY0" fmla="*/ 0 h 1424940"/>
              <a:gd name="connsiteX1" fmla="*/ 6095524 w 6095524"/>
              <a:gd name="connsiteY1" fmla="*/ 17431 h 1424940"/>
              <a:gd name="connsiteX2" fmla="*/ 6095524 w 6095524"/>
              <a:gd name="connsiteY2" fmla="*/ 216290 h 1424940"/>
              <a:gd name="connsiteX3" fmla="*/ 6079998 w 6095524"/>
              <a:gd name="connsiteY3" fmla="*/ 230600 h 1424940"/>
              <a:gd name="connsiteX4" fmla="*/ 6012751 w 6095524"/>
              <a:gd name="connsiteY4" fmla="*/ 260699 h 1424940"/>
              <a:gd name="connsiteX5" fmla="*/ 5992749 w 6095524"/>
              <a:gd name="connsiteY5" fmla="*/ 268700 h 1424940"/>
              <a:gd name="connsiteX6" fmla="*/ 5910358 w 6095524"/>
              <a:gd name="connsiteY6" fmla="*/ 320231 h 1424940"/>
              <a:gd name="connsiteX7" fmla="*/ 5835777 w 6095524"/>
              <a:gd name="connsiteY7" fmla="*/ 383953 h 1424940"/>
              <a:gd name="connsiteX8" fmla="*/ 5781008 w 6095524"/>
              <a:gd name="connsiteY8" fmla="*/ 459581 h 1424940"/>
              <a:gd name="connsiteX9" fmla="*/ 5765673 w 6095524"/>
              <a:gd name="connsiteY9" fmla="*/ 477584 h 1424940"/>
              <a:gd name="connsiteX10" fmla="*/ 5723763 w 6095524"/>
              <a:gd name="connsiteY10" fmla="*/ 500158 h 1424940"/>
              <a:gd name="connsiteX11" fmla="*/ 5686711 w 6095524"/>
              <a:gd name="connsiteY11" fmla="*/ 517112 h 1424940"/>
              <a:gd name="connsiteX12" fmla="*/ 5659850 w 6095524"/>
              <a:gd name="connsiteY12" fmla="*/ 535877 h 1424940"/>
              <a:gd name="connsiteX13" fmla="*/ 5637181 w 6095524"/>
              <a:gd name="connsiteY13" fmla="*/ 553117 h 1424940"/>
              <a:gd name="connsiteX14" fmla="*/ 5585841 w 6095524"/>
              <a:gd name="connsiteY14" fmla="*/ 597694 h 1424940"/>
              <a:gd name="connsiteX15" fmla="*/ 5528977 w 6095524"/>
              <a:gd name="connsiteY15" fmla="*/ 635318 h 1424940"/>
              <a:gd name="connsiteX16" fmla="*/ 5483256 w 6095524"/>
              <a:gd name="connsiteY16" fmla="*/ 681419 h 1424940"/>
              <a:gd name="connsiteX17" fmla="*/ 5464397 w 6095524"/>
              <a:gd name="connsiteY17" fmla="*/ 706374 h 1424940"/>
              <a:gd name="connsiteX18" fmla="*/ 5424773 w 6095524"/>
              <a:gd name="connsiteY18" fmla="*/ 723424 h 1424940"/>
              <a:gd name="connsiteX19" fmla="*/ 5381815 w 6095524"/>
              <a:gd name="connsiteY19" fmla="*/ 750094 h 1424940"/>
              <a:gd name="connsiteX20" fmla="*/ 5351335 w 6095524"/>
              <a:gd name="connsiteY20" fmla="*/ 776573 h 1424940"/>
              <a:gd name="connsiteX21" fmla="*/ 5327809 w 6095524"/>
              <a:gd name="connsiteY21" fmla="*/ 794290 h 1424940"/>
              <a:gd name="connsiteX22" fmla="*/ 5294566 w 6095524"/>
              <a:gd name="connsiteY22" fmla="*/ 812102 h 1424940"/>
              <a:gd name="connsiteX23" fmla="*/ 5261229 w 6095524"/>
              <a:gd name="connsiteY23" fmla="*/ 835438 h 1424940"/>
              <a:gd name="connsiteX24" fmla="*/ 5245037 w 6095524"/>
              <a:gd name="connsiteY24" fmla="*/ 849821 h 1424940"/>
              <a:gd name="connsiteX25" fmla="*/ 5213699 w 6095524"/>
              <a:gd name="connsiteY25" fmla="*/ 873728 h 1424940"/>
              <a:gd name="connsiteX26" fmla="*/ 5181409 w 6095524"/>
              <a:gd name="connsiteY26" fmla="*/ 896017 h 1424940"/>
              <a:gd name="connsiteX27" fmla="*/ 5120735 w 6095524"/>
              <a:gd name="connsiteY27" fmla="*/ 921544 h 1424940"/>
              <a:gd name="connsiteX28" fmla="*/ 5065490 w 6095524"/>
              <a:gd name="connsiteY28" fmla="*/ 959072 h 1424940"/>
              <a:gd name="connsiteX29" fmla="*/ 5021675 w 6095524"/>
              <a:gd name="connsiteY29" fmla="*/ 986504 h 1424940"/>
              <a:gd name="connsiteX30" fmla="*/ 4996148 w 6095524"/>
              <a:gd name="connsiteY30" fmla="*/ 1004507 h 1424940"/>
              <a:gd name="connsiteX31" fmla="*/ 4949285 w 6095524"/>
              <a:gd name="connsiteY31" fmla="*/ 1044702 h 1424940"/>
              <a:gd name="connsiteX32" fmla="*/ 4876609 w 6095524"/>
              <a:gd name="connsiteY32" fmla="*/ 1086993 h 1424940"/>
              <a:gd name="connsiteX33" fmla="*/ 4832699 w 6095524"/>
              <a:gd name="connsiteY33" fmla="*/ 1109853 h 1424940"/>
              <a:gd name="connsiteX34" fmla="*/ 4738211 w 6095524"/>
              <a:gd name="connsiteY34" fmla="*/ 1144334 h 1424940"/>
              <a:gd name="connsiteX35" fmla="*/ 4707731 w 6095524"/>
              <a:gd name="connsiteY35" fmla="*/ 1156621 h 1424940"/>
              <a:gd name="connsiteX36" fmla="*/ 4672870 w 6095524"/>
              <a:gd name="connsiteY36" fmla="*/ 1164717 h 1424940"/>
              <a:gd name="connsiteX37" fmla="*/ 4616863 w 6095524"/>
              <a:gd name="connsiteY37" fmla="*/ 1183862 h 1424940"/>
              <a:gd name="connsiteX38" fmla="*/ 4507516 w 6095524"/>
              <a:gd name="connsiteY38" fmla="*/ 1216819 h 1424940"/>
              <a:gd name="connsiteX39" fmla="*/ 4483513 w 6095524"/>
              <a:gd name="connsiteY39" fmla="*/ 1221867 h 1424940"/>
              <a:gd name="connsiteX40" fmla="*/ 4422362 w 6095524"/>
              <a:gd name="connsiteY40" fmla="*/ 1243108 h 1424940"/>
              <a:gd name="connsiteX41" fmla="*/ 4385691 w 6095524"/>
              <a:gd name="connsiteY41" fmla="*/ 1257395 h 1424940"/>
              <a:gd name="connsiteX42" fmla="*/ 4355306 w 6095524"/>
              <a:gd name="connsiteY42" fmla="*/ 1265587 h 1424940"/>
              <a:gd name="connsiteX43" fmla="*/ 4328446 w 6095524"/>
              <a:gd name="connsiteY43" fmla="*/ 1269397 h 1424940"/>
              <a:gd name="connsiteX44" fmla="*/ 4257770 w 6095524"/>
              <a:gd name="connsiteY44" fmla="*/ 1288256 h 1424940"/>
              <a:gd name="connsiteX45" fmla="*/ 4229576 w 6095524"/>
              <a:gd name="connsiteY45" fmla="*/ 1295686 h 1424940"/>
              <a:gd name="connsiteX46" fmla="*/ 4156424 w 6095524"/>
              <a:gd name="connsiteY46" fmla="*/ 1321213 h 1424940"/>
              <a:gd name="connsiteX47" fmla="*/ 4094416 w 6095524"/>
              <a:gd name="connsiteY47" fmla="*/ 1338072 h 1424940"/>
              <a:gd name="connsiteX48" fmla="*/ 4068509 w 6095524"/>
              <a:gd name="connsiteY48" fmla="*/ 1346168 h 1424940"/>
              <a:gd name="connsiteX49" fmla="*/ 4009263 w 6095524"/>
              <a:gd name="connsiteY49" fmla="*/ 1359694 h 1424940"/>
              <a:gd name="connsiteX50" fmla="*/ 3975735 w 6095524"/>
              <a:gd name="connsiteY50" fmla="*/ 1369219 h 1424940"/>
              <a:gd name="connsiteX51" fmla="*/ 3893915 w 6095524"/>
              <a:gd name="connsiteY51" fmla="*/ 1379982 h 1424940"/>
              <a:gd name="connsiteX52" fmla="*/ 3809428 w 6095524"/>
              <a:gd name="connsiteY52" fmla="*/ 1390364 h 1424940"/>
              <a:gd name="connsiteX53" fmla="*/ 3763042 w 6095524"/>
              <a:gd name="connsiteY53" fmla="*/ 1393793 h 1424940"/>
              <a:gd name="connsiteX54" fmla="*/ 3722561 w 6095524"/>
              <a:gd name="connsiteY54" fmla="*/ 1399223 h 1424940"/>
              <a:gd name="connsiteX55" fmla="*/ 3687318 w 6095524"/>
              <a:gd name="connsiteY55" fmla="*/ 1402652 h 1424940"/>
              <a:gd name="connsiteX56" fmla="*/ 3631216 w 6095524"/>
              <a:gd name="connsiteY56" fmla="*/ 1409605 h 1424940"/>
              <a:gd name="connsiteX57" fmla="*/ 3607880 w 6095524"/>
              <a:gd name="connsiteY57" fmla="*/ 1411415 h 1424940"/>
              <a:gd name="connsiteX58" fmla="*/ 3552825 w 6095524"/>
              <a:gd name="connsiteY58" fmla="*/ 1411319 h 1424940"/>
              <a:gd name="connsiteX59" fmla="*/ 3533680 w 6095524"/>
              <a:gd name="connsiteY59" fmla="*/ 1410367 h 1424940"/>
              <a:gd name="connsiteX60" fmla="*/ 3496818 w 6095524"/>
              <a:gd name="connsiteY60" fmla="*/ 1398556 h 1424940"/>
              <a:gd name="connsiteX61" fmla="*/ 3492437 w 6095524"/>
              <a:gd name="connsiteY61" fmla="*/ 1397699 h 1424940"/>
              <a:gd name="connsiteX62" fmla="*/ 3468243 w 6095524"/>
              <a:gd name="connsiteY62" fmla="*/ 1393031 h 1424940"/>
              <a:gd name="connsiteX63" fmla="*/ 3455003 w 6095524"/>
              <a:gd name="connsiteY63" fmla="*/ 1391507 h 1424940"/>
              <a:gd name="connsiteX64" fmla="*/ 3404711 w 6095524"/>
              <a:gd name="connsiteY64" fmla="*/ 1381792 h 1424940"/>
              <a:gd name="connsiteX65" fmla="*/ 3375756 w 6095524"/>
              <a:gd name="connsiteY65" fmla="*/ 1377220 h 1424940"/>
              <a:gd name="connsiteX66" fmla="*/ 3352324 w 6095524"/>
              <a:gd name="connsiteY66" fmla="*/ 1377887 h 1424940"/>
              <a:gd name="connsiteX67" fmla="*/ 3311176 w 6095524"/>
              <a:gd name="connsiteY67" fmla="*/ 1378744 h 1424940"/>
              <a:gd name="connsiteX68" fmla="*/ 3298031 w 6095524"/>
              <a:gd name="connsiteY68" fmla="*/ 1380935 h 1424940"/>
              <a:gd name="connsiteX69" fmla="*/ 3238595 w 6095524"/>
              <a:gd name="connsiteY69" fmla="*/ 1374648 h 1424940"/>
              <a:gd name="connsiteX70" fmla="*/ 3204686 w 6095524"/>
              <a:gd name="connsiteY70" fmla="*/ 1374172 h 1424940"/>
              <a:gd name="connsiteX71" fmla="*/ 3166491 w 6095524"/>
              <a:gd name="connsiteY71" fmla="*/ 1366361 h 1424940"/>
              <a:gd name="connsiteX72" fmla="*/ 3155347 w 6095524"/>
              <a:gd name="connsiteY72" fmla="*/ 1366742 h 1424940"/>
              <a:gd name="connsiteX73" fmla="*/ 3142869 w 6095524"/>
              <a:gd name="connsiteY73" fmla="*/ 1367409 h 1424940"/>
              <a:gd name="connsiteX74" fmla="*/ 3104578 w 6095524"/>
              <a:gd name="connsiteY74" fmla="*/ 1367981 h 1424940"/>
              <a:gd name="connsiteX75" fmla="*/ 3081337 w 6095524"/>
              <a:gd name="connsiteY75" fmla="*/ 1370838 h 1424940"/>
              <a:gd name="connsiteX76" fmla="*/ 3037047 w 6095524"/>
              <a:gd name="connsiteY76" fmla="*/ 1369124 h 1424940"/>
              <a:gd name="connsiteX77" fmla="*/ 3020663 w 6095524"/>
              <a:gd name="connsiteY77" fmla="*/ 1371600 h 1424940"/>
              <a:gd name="connsiteX78" fmla="*/ 2979230 w 6095524"/>
              <a:gd name="connsiteY78" fmla="*/ 1371886 h 1424940"/>
              <a:gd name="connsiteX79" fmla="*/ 2942082 w 6095524"/>
              <a:gd name="connsiteY79" fmla="*/ 1370457 h 1424940"/>
              <a:gd name="connsiteX80" fmla="*/ 2906268 w 6095524"/>
              <a:gd name="connsiteY80" fmla="*/ 1371219 h 1424940"/>
              <a:gd name="connsiteX81" fmla="*/ 2880646 w 6095524"/>
              <a:gd name="connsiteY81" fmla="*/ 1374362 h 1424940"/>
              <a:gd name="connsiteX82" fmla="*/ 2852833 w 6095524"/>
              <a:gd name="connsiteY82" fmla="*/ 1376267 h 1424940"/>
              <a:gd name="connsiteX83" fmla="*/ 2776157 w 6095524"/>
              <a:gd name="connsiteY83" fmla="*/ 1387602 h 1424940"/>
              <a:gd name="connsiteX84" fmla="*/ 2761965 w 6095524"/>
              <a:gd name="connsiteY84" fmla="*/ 1384840 h 1424940"/>
              <a:gd name="connsiteX85" fmla="*/ 2681383 w 6095524"/>
              <a:gd name="connsiteY85" fmla="*/ 1382268 h 1424940"/>
              <a:gd name="connsiteX86" fmla="*/ 2663857 w 6095524"/>
              <a:gd name="connsiteY86" fmla="*/ 1382459 h 1424940"/>
              <a:gd name="connsiteX87" fmla="*/ 2616803 w 6095524"/>
              <a:gd name="connsiteY87" fmla="*/ 1371219 h 1424940"/>
              <a:gd name="connsiteX88" fmla="*/ 2544223 w 6095524"/>
              <a:gd name="connsiteY88" fmla="*/ 1389031 h 1424940"/>
              <a:gd name="connsiteX89" fmla="*/ 2476309 w 6095524"/>
              <a:gd name="connsiteY89" fmla="*/ 1411319 h 1424940"/>
              <a:gd name="connsiteX90" fmla="*/ 2467737 w 6095524"/>
              <a:gd name="connsiteY90" fmla="*/ 1414177 h 1424940"/>
              <a:gd name="connsiteX91" fmla="*/ 2443353 w 6095524"/>
              <a:gd name="connsiteY91" fmla="*/ 1419035 h 1424940"/>
              <a:gd name="connsiteX92" fmla="*/ 2413159 w 6095524"/>
              <a:gd name="connsiteY92" fmla="*/ 1420749 h 1424940"/>
              <a:gd name="connsiteX93" fmla="*/ 2374868 w 6095524"/>
              <a:gd name="connsiteY93" fmla="*/ 1424940 h 1424940"/>
              <a:gd name="connsiteX94" fmla="*/ 2344198 w 6095524"/>
              <a:gd name="connsiteY94" fmla="*/ 1419701 h 1424940"/>
              <a:gd name="connsiteX95" fmla="*/ 2301335 w 6095524"/>
              <a:gd name="connsiteY95" fmla="*/ 1411891 h 1424940"/>
              <a:gd name="connsiteX96" fmla="*/ 2260949 w 6095524"/>
              <a:gd name="connsiteY96" fmla="*/ 1404461 h 1424940"/>
              <a:gd name="connsiteX97" fmla="*/ 2248186 w 6095524"/>
              <a:gd name="connsiteY97" fmla="*/ 1413224 h 1424940"/>
              <a:gd name="connsiteX98" fmla="*/ 2228469 w 6095524"/>
              <a:gd name="connsiteY98" fmla="*/ 1420844 h 1424940"/>
              <a:gd name="connsiteX99" fmla="*/ 2206562 w 6095524"/>
              <a:gd name="connsiteY99" fmla="*/ 1411700 h 1424940"/>
              <a:gd name="connsiteX100" fmla="*/ 2155317 w 6095524"/>
              <a:gd name="connsiteY100" fmla="*/ 1392746 h 1424940"/>
              <a:gd name="connsiteX101" fmla="*/ 2122932 w 6095524"/>
              <a:gd name="connsiteY101" fmla="*/ 1391888 h 1424940"/>
              <a:gd name="connsiteX102" fmla="*/ 2052542 w 6095524"/>
              <a:gd name="connsiteY102" fmla="*/ 1383792 h 1424940"/>
              <a:gd name="connsiteX103" fmla="*/ 2006537 w 6095524"/>
              <a:gd name="connsiteY103" fmla="*/ 1372267 h 1424940"/>
              <a:gd name="connsiteX104" fmla="*/ 1973486 w 6095524"/>
              <a:gd name="connsiteY104" fmla="*/ 1359218 h 1424940"/>
              <a:gd name="connsiteX105" fmla="*/ 1926146 w 6095524"/>
              <a:gd name="connsiteY105" fmla="*/ 1342168 h 1424940"/>
              <a:gd name="connsiteX106" fmla="*/ 1878616 w 6095524"/>
              <a:gd name="connsiteY106" fmla="*/ 1333310 h 1424940"/>
              <a:gd name="connsiteX107" fmla="*/ 1844231 w 6095524"/>
              <a:gd name="connsiteY107" fmla="*/ 1322165 h 1424940"/>
              <a:gd name="connsiteX108" fmla="*/ 1802225 w 6095524"/>
              <a:gd name="connsiteY108" fmla="*/ 1314545 h 1424940"/>
              <a:gd name="connsiteX109" fmla="*/ 1766983 w 6095524"/>
              <a:gd name="connsiteY109" fmla="*/ 1314260 h 1424940"/>
              <a:gd name="connsiteX110" fmla="*/ 1711738 w 6095524"/>
              <a:gd name="connsiteY110" fmla="*/ 1315593 h 1424940"/>
              <a:gd name="connsiteX111" fmla="*/ 1644111 w 6095524"/>
              <a:gd name="connsiteY111" fmla="*/ 1292543 h 1424940"/>
              <a:gd name="connsiteX112" fmla="*/ 1616774 w 6095524"/>
              <a:gd name="connsiteY112" fmla="*/ 1287399 h 1424940"/>
              <a:gd name="connsiteX113" fmla="*/ 1591056 w 6095524"/>
              <a:gd name="connsiteY113" fmla="*/ 1285018 h 1424940"/>
              <a:gd name="connsiteX114" fmla="*/ 1536478 w 6095524"/>
              <a:gd name="connsiteY114" fmla="*/ 1269683 h 1424940"/>
              <a:gd name="connsiteX115" fmla="*/ 1514285 w 6095524"/>
              <a:gd name="connsiteY115" fmla="*/ 1264634 h 1424940"/>
              <a:gd name="connsiteX116" fmla="*/ 1483233 w 6095524"/>
              <a:gd name="connsiteY116" fmla="*/ 1264730 h 1424940"/>
              <a:gd name="connsiteX117" fmla="*/ 1426750 w 6095524"/>
              <a:gd name="connsiteY117" fmla="*/ 1257681 h 1424940"/>
              <a:gd name="connsiteX118" fmla="*/ 1370362 w 6095524"/>
              <a:gd name="connsiteY118" fmla="*/ 1237107 h 1424940"/>
              <a:gd name="connsiteX119" fmla="*/ 1346454 w 6095524"/>
              <a:gd name="connsiteY119" fmla="*/ 1239107 h 1424940"/>
              <a:gd name="connsiteX120" fmla="*/ 1337882 w 6095524"/>
              <a:gd name="connsiteY120" fmla="*/ 1238631 h 1424940"/>
              <a:gd name="connsiteX121" fmla="*/ 1260825 w 6095524"/>
              <a:gd name="connsiteY121" fmla="*/ 1227296 h 1424940"/>
              <a:gd name="connsiteX122" fmla="*/ 1253109 w 6095524"/>
              <a:gd name="connsiteY122" fmla="*/ 1226058 h 1424940"/>
              <a:gd name="connsiteX123" fmla="*/ 1216915 w 6095524"/>
              <a:gd name="connsiteY123" fmla="*/ 1215962 h 1424940"/>
              <a:gd name="connsiteX124" fmla="*/ 1125664 w 6095524"/>
              <a:gd name="connsiteY124" fmla="*/ 1209675 h 1424940"/>
              <a:gd name="connsiteX125" fmla="*/ 1120045 w 6095524"/>
              <a:gd name="connsiteY125" fmla="*/ 1208913 h 1424940"/>
              <a:gd name="connsiteX126" fmla="*/ 1089469 w 6095524"/>
              <a:gd name="connsiteY126" fmla="*/ 1213961 h 1424940"/>
              <a:gd name="connsiteX127" fmla="*/ 1074325 w 6095524"/>
              <a:gd name="connsiteY127" fmla="*/ 1221105 h 1424940"/>
              <a:gd name="connsiteX128" fmla="*/ 1050703 w 6095524"/>
              <a:gd name="connsiteY128" fmla="*/ 1228535 h 1424940"/>
              <a:gd name="connsiteX129" fmla="*/ 1026700 w 6095524"/>
              <a:gd name="connsiteY129" fmla="*/ 1231297 h 1424940"/>
              <a:gd name="connsiteX130" fmla="*/ 986409 w 6095524"/>
              <a:gd name="connsiteY130" fmla="*/ 1220057 h 1424940"/>
              <a:gd name="connsiteX131" fmla="*/ 971741 w 6095524"/>
              <a:gd name="connsiteY131" fmla="*/ 1218914 h 1424940"/>
              <a:gd name="connsiteX132" fmla="*/ 939070 w 6095524"/>
              <a:gd name="connsiteY132" fmla="*/ 1213485 h 1424940"/>
              <a:gd name="connsiteX133" fmla="*/ 910495 w 6095524"/>
              <a:gd name="connsiteY133" fmla="*/ 1213866 h 1424940"/>
              <a:gd name="connsiteX134" fmla="*/ 887540 w 6095524"/>
              <a:gd name="connsiteY134" fmla="*/ 1222534 h 1424940"/>
              <a:gd name="connsiteX135" fmla="*/ 854202 w 6095524"/>
              <a:gd name="connsiteY135" fmla="*/ 1224248 h 1424940"/>
              <a:gd name="connsiteX136" fmla="*/ 832675 w 6095524"/>
              <a:gd name="connsiteY136" fmla="*/ 1217962 h 1424940"/>
              <a:gd name="connsiteX137" fmla="*/ 828294 w 6095524"/>
              <a:gd name="connsiteY137" fmla="*/ 1217105 h 1424940"/>
              <a:gd name="connsiteX138" fmla="*/ 772001 w 6095524"/>
              <a:gd name="connsiteY138" fmla="*/ 1216723 h 1424940"/>
              <a:gd name="connsiteX139" fmla="*/ 701707 w 6095524"/>
              <a:gd name="connsiteY139" fmla="*/ 1235678 h 1424940"/>
              <a:gd name="connsiteX140" fmla="*/ 690086 w 6095524"/>
              <a:gd name="connsiteY140" fmla="*/ 1239679 h 1424940"/>
              <a:gd name="connsiteX141" fmla="*/ 633412 w 6095524"/>
              <a:gd name="connsiteY141" fmla="*/ 1246632 h 1424940"/>
              <a:gd name="connsiteX142" fmla="*/ 603028 w 6095524"/>
              <a:gd name="connsiteY142" fmla="*/ 1253681 h 1424940"/>
              <a:gd name="connsiteX143" fmla="*/ 581120 w 6095524"/>
              <a:gd name="connsiteY143" fmla="*/ 1254062 h 1424940"/>
              <a:gd name="connsiteX144" fmla="*/ 554642 w 6095524"/>
              <a:gd name="connsiteY144" fmla="*/ 1266539 h 1424940"/>
              <a:gd name="connsiteX145" fmla="*/ 545973 w 6095524"/>
              <a:gd name="connsiteY145" fmla="*/ 1271969 h 1424940"/>
              <a:gd name="connsiteX146" fmla="*/ 535591 w 6095524"/>
              <a:gd name="connsiteY146" fmla="*/ 1275207 h 1424940"/>
              <a:gd name="connsiteX147" fmla="*/ 488538 w 6095524"/>
              <a:gd name="connsiteY147" fmla="*/ 1285494 h 1424940"/>
              <a:gd name="connsiteX148" fmla="*/ 480155 w 6095524"/>
              <a:gd name="connsiteY148" fmla="*/ 1291304 h 1424940"/>
              <a:gd name="connsiteX149" fmla="*/ 474535 w 6095524"/>
              <a:gd name="connsiteY149" fmla="*/ 1294924 h 1424940"/>
              <a:gd name="connsiteX150" fmla="*/ 428816 w 6095524"/>
              <a:gd name="connsiteY150" fmla="*/ 1301020 h 1424940"/>
              <a:gd name="connsiteX151" fmla="*/ 400241 w 6095524"/>
              <a:gd name="connsiteY151" fmla="*/ 1318260 h 1424940"/>
              <a:gd name="connsiteX152" fmla="*/ 392431 w 6095524"/>
              <a:gd name="connsiteY152" fmla="*/ 1325594 h 1424940"/>
              <a:gd name="connsiteX153" fmla="*/ 365093 w 6095524"/>
              <a:gd name="connsiteY153" fmla="*/ 1336643 h 1424940"/>
              <a:gd name="connsiteX154" fmla="*/ 273177 w 6095524"/>
              <a:gd name="connsiteY154" fmla="*/ 1357884 h 1424940"/>
              <a:gd name="connsiteX155" fmla="*/ 246888 w 6095524"/>
              <a:gd name="connsiteY155" fmla="*/ 1350359 h 1424940"/>
              <a:gd name="connsiteX156" fmla="*/ 196977 w 6095524"/>
              <a:gd name="connsiteY156" fmla="*/ 1370552 h 1424940"/>
              <a:gd name="connsiteX157" fmla="*/ 153352 w 6095524"/>
              <a:gd name="connsiteY157" fmla="*/ 1381982 h 1424940"/>
              <a:gd name="connsiteX158" fmla="*/ 137160 w 6095524"/>
              <a:gd name="connsiteY158" fmla="*/ 1384745 h 1424940"/>
              <a:gd name="connsiteX159" fmla="*/ 85917 w 6095524"/>
              <a:gd name="connsiteY159" fmla="*/ 1389793 h 1424940"/>
              <a:gd name="connsiteX160" fmla="*/ 59532 w 6095524"/>
              <a:gd name="connsiteY160" fmla="*/ 1401223 h 1424940"/>
              <a:gd name="connsiteX161" fmla="*/ 30325 w 6095524"/>
              <a:gd name="connsiteY161" fmla="*/ 1409974 h 1424940"/>
              <a:gd name="connsiteX162" fmla="*/ 0 w 6095524"/>
              <a:gd name="connsiteY162" fmla="*/ 1412360 h 1424940"/>
              <a:gd name="connsiteX163" fmla="*/ 0 w 6095524"/>
              <a:gd name="connsiteY163" fmla="*/ 1058622 h 1424940"/>
              <a:gd name="connsiteX164" fmla="*/ 17145 w 6095524"/>
              <a:gd name="connsiteY164" fmla="*/ 1060228 h 1424940"/>
              <a:gd name="connsiteX165" fmla="*/ 44672 w 6095524"/>
              <a:gd name="connsiteY165" fmla="*/ 1066324 h 1424940"/>
              <a:gd name="connsiteX166" fmla="*/ 84677 w 6095524"/>
              <a:gd name="connsiteY166" fmla="*/ 1076230 h 1424940"/>
              <a:gd name="connsiteX167" fmla="*/ 132017 w 6095524"/>
              <a:gd name="connsiteY167" fmla="*/ 1064990 h 1424940"/>
              <a:gd name="connsiteX168" fmla="*/ 136779 w 6095524"/>
              <a:gd name="connsiteY168" fmla="*/ 1060323 h 1424940"/>
              <a:gd name="connsiteX169" fmla="*/ 187547 w 6095524"/>
              <a:gd name="connsiteY169" fmla="*/ 1049179 h 1424940"/>
              <a:gd name="connsiteX170" fmla="*/ 270891 w 6095524"/>
              <a:gd name="connsiteY170" fmla="*/ 1036415 h 1424940"/>
              <a:gd name="connsiteX171" fmla="*/ 276320 w 6095524"/>
              <a:gd name="connsiteY171" fmla="*/ 1035558 h 1424940"/>
              <a:gd name="connsiteX172" fmla="*/ 323755 w 6095524"/>
              <a:gd name="connsiteY172" fmla="*/ 1061561 h 1424940"/>
              <a:gd name="connsiteX173" fmla="*/ 361855 w 6095524"/>
              <a:gd name="connsiteY173" fmla="*/ 1057942 h 1424940"/>
              <a:gd name="connsiteX174" fmla="*/ 379571 w 6095524"/>
              <a:gd name="connsiteY174" fmla="*/ 1039939 h 1424940"/>
              <a:gd name="connsiteX175" fmla="*/ 430530 w 6095524"/>
              <a:gd name="connsiteY175" fmla="*/ 1025747 h 1424940"/>
              <a:gd name="connsiteX176" fmla="*/ 493300 w 6095524"/>
              <a:gd name="connsiteY176" fmla="*/ 1027176 h 1424940"/>
              <a:gd name="connsiteX177" fmla="*/ 537782 w 6095524"/>
              <a:gd name="connsiteY177" fmla="*/ 1025366 h 1424940"/>
              <a:gd name="connsiteX178" fmla="*/ 562166 w 6095524"/>
              <a:gd name="connsiteY178" fmla="*/ 1015746 h 1424940"/>
              <a:gd name="connsiteX179" fmla="*/ 579596 w 6095524"/>
              <a:gd name="connsiteY179" fmla="*/ 1016699 h 1424940"/>
              <a:gd name="connsiteX180" fmla="*/ 612362 w 6095524"/>
              <a:gd name="connsiteY180" fmla="*/ 1023557 h 1424940"/>
              <a:gd name="connsiteX181" fmla="*/ 716090 w 6095524"/>
              <a:gd name="connsiteY181" fmla="*/ 1031653 h 1424940"/>
              <a:gd name="connsiteX182" fmla="*/ 758381 w 6095524"/>
              <a:gd name="connsiteY182" fmla="*/ 1018985 h 1424940"/>
              <a:gd name="connsiteX183" fmla="*/ 771049 w 6095524"/>
              <a:gd name="connsiteY183" fmla="*/ 1018699 h 1424940"/>
              <a:gd name="connsiteX184" fmla="*/ 799433 w 6095524"/>
              <a:gd name="connsiteY184" fmla="*/ 1023652 h 1424940"/>
              <a:gd name="connsiteX185" fmla="*/ 858012 w 6095524"/>
              <a:gd name="connsiteY185" fmla="*/ 1020318 h 1424940"/>
              <a:gd name="connsiteX186" fmla="*/ 879634 w 6095524"/>
              <a:gd name="connsiteY186" fmla="*/ 1015270 h 1424940"/>
              <a:gd name="connsiteX187" fmla="*/ 891635 w 6095524"/>
              <a:gd name="connsiteY187" fmla="*/ 1012031 h 1424940"/>
              <a:gd name="connsiteX188" fmla="*/ 953262 w 6095524"/>
              <a:gd name="connsiteY188" fmla="*/ 1003078 h 1424940"/>
              <a:gd name="connsiteX189" fmla="*/ 980694 w 6095524"/>
              <a:gd name="connsiteY189" fmla="*/ 993458 h 1424940"/>
              <a:gd name="connsiteX190" fmla="*/ 988124 w 6095524"/>
              <a:gd name="connsiteY190" fmla="*/ 992029 h 1424940"/>
              <a:gd name="connsiteX191" fmla="*/ 1028795 w 6095524"/>
              <a:gd name="connsiteY191" fmla="*/ 996029 h 1424940"/>
              <a:gd name="connsiteX192" fmla="*/ 1059275 w 6095524"/>
              <a:gd name="connsiteY192" fmla="*/ 1011555 h 1424940"/>
              <a:gd name="connsiteX193" fmla="*/ 1065181 w 6095524"/>
              <a:gd name="connsiteY193" fmla="*/ 1016794 h 1424940"/>
              <a:gd name="connsiteX194" fmla="*/ 1150144 w 6095524"/>
              <a:gd name="connsiteY194" fmla="*/ 1014984 h 1424940"/>
              <a:gd name="connsiteX195" fmla="*/ 1163193 w 6095524"/>
              <a:gd name="connsiteY195" fmla="*/ 1012793 h 1424940"/>
              <a:gd name="connsiteX196" fmla="*/ 1226249 w 6095524"/>
              <a:gd name="connsiteY196" fmla="*/ 1021937 h 1424940"/>
              <a:gd name="connsiteX197" fmla="*/ 1244632 w 6095524"/>
              <a:gd name="connsiteY197" fmla="*/ 1023747 h 1424940"/>
              <a:gd name="connsiteX198" fmla="*/ 1310545 w 6095524"/>
              <a:gd name="connsiteY198" fmla="*/ 1031939 h 1424940"/>
              <a:gd name="connsiteX199" fmla="*/ 1319879 w 6095524"/>
              <a:gd name="connsiteY199" fmla="*/ 1024319 h 1424940"/>
              <a:gd name="connsiteX200" fmla="*/ 1346740 w 6095524"/>
              <a:gd name="connsiteY200" fmla="*/ 1005173 h 1424940"/>
              <a:gd name="connsiteX201" fmla="*/ 1399699 w 6095524"/>
              <a:gd name="connsiteY201" fmla="*/ 988219 h 1424940"/>
              <a:gd name="connsiteX202" fmla="*/ 1414082 w 6095524"/>
              <a:gd name="connsiteY202" fmla="*/ 989171 h 1424940"/>
              <a:gd name="connsiteX203" fmla="*/ 1450467 w 6095524"/>
              <a:gd name="connsiteY203" fmla="*/ 1017461 h 1424940"/>
              <a:gd name="connsiteX204" fmla="*/ 1468184 w 6095524"/>
              <a:gd name="connsiteY204" fmla="*/ 1028795 h 1424940"/>
              <a:gd name="connsiteX205" fmla="*/ 1518476 w 6095524"/>
              <a:gd name="connsiteY205" fmla="*/ 1049655 h 1424940"/>
              <a:gd name="connsiteX206" fmla="*/ 1522667 w 6095524"/>
              <a:gd name="connsiteY206" fmla="*/ 1053465 h 1424940"/>
              <a:gd name="connsiteX207" fmla="*/ 1559814 w 6095524"/>
              <a:gd name="connsiteY207" fmla="*/ 1098709 h 1424940"/>
              <a:gd name="connsiteX208" fmla="*/ 1568196 w 6095524"/>
              <a:gd name="connsiteY208" fmla="*/ 1106424 h 1424940"/>
              <a:gd name="connsiteX209" fmla="*/ 1578293 w 6095524"/>
              <a:gd name="connsiteY209" fmla="*/ 1118426 h 1424940"/>
              <a:gd name="connsiteX210" fmla="*/ 1609820 w 6095524"/>
              <a:gd name="connsiteY210" fmla="*/ 1141667 h 1424940"/>
              <a:gd name="connsiteX211" fmla="*/ 1648873 w 6095524"/>
              <a:gd name="connsiteY211" fmla="*/ 1149096 h 1424940"/>
              <a:gd name="connsiteX212" fmla="*/ 1696022 w 6095524"/>
              <a:gd name="connsiteY212" fmla="*/ 1160431 h 1424940"/>
              <a:gd name="connsiteX213" fmla="*/ 1715739 w 6095524"/>
              <a:gd name="connsiteY213" fmla="*/ 1168051 h 1424940"/>
              <a:gd name="connsiteX214" fmla="*/ 1768602 w 6095524"/>
              <a:gd name="connsiteY214" fmla="*/ 1182529 h 1424940"/>
              <a:gd name="connsiteX215" fmla="*/ 1806321 w 6095524"/>
              <a:gd name="connsiteY215" fmla="*/ 1194721 h 1424940"/>
              <a:gd name="connsiteX216" fmla="*/ 1860709 w 6095524"/>
              <a:gd name="connsiteY216" fmla="*/ 1201865 h 1424940"/>
              <a:gd name="connsiteX217" fmla="*/ 1887093 w 6095524"/>
              <a:gd name="connsiteY217" fmla="*/ 1202150 h 1424940"/>
              <a:gd name="connsiteX218" fmla="*/ 1935575 w 6095524"/>
              <a:gd name="connsiteY218" fmla="*/ 1238726 h 1424940"/>
              <a:gd name="connsiteX219" fmla="*/ 1974247 w 6095524"/>
              <a:gd name="connsiteY219" fmla="*/ 1262920 h 1424940"/>
              <a:gd name="connsiteX220" fmla="*/ 2014919 w 6095524"/>
              <a:gd name="connsiteY220" fmla="*/ 1251204 h 1424940"/>
              <a:gd name="connsiteX221" fmla="*/ 2025968 w 6095524"/>
              <a:gd name="connsiteY221" fmla="*/ 1240155 h 1424940"/>
              <a:gd name="connsiteX222" fmla="*/ 2092643 w 6095524"/>
              <a:gd name="connsiteY222" fmla="*/ 1229678 h 1424940"/>
              <a:gd name="connsiteX223" fmla="*/ 2187893 w 6095524"/>
              <a:gd name="connsiteY223" fmla="*/ 1229297 h 1424940"/>
              <a:gd name="connsiteX224" fmla="*/ 2346294 w 6095524"/>
              <a:gd name="connsiteY224" fmla="*/ 1205484 h 1424940"/>
              <a:gd name="connsiteX225" fmla="*/ 2373916 w 6095524"/>
              <a:gd name="connsiteY225" fmla="*/ 1194435 h 1424940"/>
              <a:gd name="connsiteX226" fmla="*/ 2404967 w 6095524"/>
              <a:gd name="connsiteY226" fmla="*/ 1191673 h 1424940"/>
              <a:gd name="connsiteX227" fmla="*/ 2416874 w 6095524"/>
              <a:gd name="connsiteY227" fmla="*/ 1198436 h 1424940"/>
              <a:gd name="connsiteX228" fmla="*/ 2468975 w 6095524"/>
              <a:gd name="connsiteY228" fmla="*/ 1208532 h 1424940"/>
              <a:gd name="connsiteX229" fmla="*/ 2478882 w 6095524"/>
              <a:gd name="connsiteY229" fmla="*/ 1208723 h 1424940"/>
              <a:gd name="connsiteX230" fmla="*/ 2512791 w 6095524"/>
              <a:gd name="connsiteY230" fmla="*/ 1204436 h 1424940"/>
              <a:gd name="connsiteX231" fmla="*/ 2544223 w 6095524"/>
              <a:gd name="connsiteY231" fmla="*/ 1201960 h 1424940"/>
              <a:gd name="connsiteX232" fmla="*/ 2623471 w 6095524"/>
              <a:gd name="connsiteY232" fmla="*/ 1210056 h 1424940"/>
              <a:gd name="connsiteX233" fmla="*/ 2684241 w 6095524"/>
              <a:gd name="connsiteY233" fmla="*/ 1208151 h 1424940"/>
              <a:gd name="connsiteX234" fmla="*/ 2712244 w 6095524"/>
              <a:gd name="connsiteY234" fmla="*/ 1210056 h 1424940"/>
              <a:gd name="connsiteX235" fmla="*/ 2728055 w 6095524"/>
              <a:gd name="connsiteY235" fmla="*/ 1212914 h 1424940"/>
              <a:gd name="connsiteX236" fmla="*/ 2763869 w 6095524"/>
              <a:gd name="connsiteY236" fmla="*/ 1232821 h 1424940"/>
              <a:gd name="connsiteX237" fmla="*/ 2783491 w 6095524"/>
              <a:gd name="connsiteY237" fmla="*/ 1237298 h 1424940"/>
              <a:gd name="connsiteX238" fmla="*/ 2842546 w 6095524"/>
              <a:gd name="connsiteY238" fmla="*/ 1236917 h 1424940"/>
              <a:gd name="connsiteX239" fmla="*/ 2931128 w 6095524"/>
              <a:gd name="connsiteY239" fmla="*/ 1206913 h 1424940"/>
              <a:gd name="connsiteX240" fmla="*/ 2940368 w 6095524"/>
              <a:gd name="connsiteY240" fmla="*/ 1202912 h 1424940"/>
              <a:gd name="connsiteX241" fmla="*/ 2985421 w 6095524"/>
              <a:gd name="connsiteY241" fmla="*/ 1197959 h 1424940"/>
              <a:gd name="connsiteX242" fmla="*/ 3015996 w 6095524"/>
              <a:gd name="connsiteY242" fmla="*/ 1204722 h 1424940"/>
              <a:gd name="connsiteX243" fmla="*/ 3057621 w 6095524"/>
              <a:gd name="connsiteY243" fmla="*/ 1218724 h 1424940"/>
              <a:gd name="connsiteX244" fmla="*/ 3095054 w 6095524"/>
              <a:gd name="connsiteY244" fmla="*/ 1230440 h 1424940"/>
              <a:gd name="connsiteX245" fmla="*/ 3122295 w 6095524"/>
              <a:gd name="connsiteY245" fmla="*/ 1243679 h 1424940"/>
              <a:gd name="connsiteX246" fmla="*/ 3184589 w 6095524"/>
              <a:gd name="connsiteY246" fmla="*/ 1253395 h 1424940"/>
              <a:gd name="connsiteX247" fmla="*/ 3191066 w 6095524"/>
              <a:gd name="connsiteY247" fmla="*/ 1255014 h 1424940"/>
              <a:gd name="connsiteX248" fmla="*/ 3237929 w 6095524"/>
              <a:gd name="connsiteY248" fmla="*/ 1243203 h 1424940"/>
              <a:gd name="connsiteX249" fmla="*/ 3294221 w 6095524"/>
              <a:gd name="connsiteY249" fmla="*/ 1231202 h 1424940"/>
              <a:gd name="connsiteX250" fmla="*/ 3314319 w 6095524"/>
              <a:gd name="connsiteY250" fmla="*/ 1235297 h 1424940"/>
              <a:gd name="connsiteX251" fmla="*/ 3341846 w 6095524"/>
              <a:gd name="connsiteY251" fmla="*/ 1241108 h 1424940"/>
              <a:gd name="connsiteX252" fmla="*/ 3367373 w 6095524"/>
              <a:gd name="connsiteY252" fmla="*/ 1238060 h 1424940"/>
              <a:gd name="connsiteX253" fmla="*/ 3382899 w 6095524"/>
              <a:gd name="connsiteY253" fmla="*/ 1237774 h 1424940"/>
              <a:gd name="connsiteX254" fmla="*/ 3453765 w 6095524"/>
              <a:gd name="connsiteY254" fmla="*/ 1273397 h 1424940"/>
              <a:gd name="connsiteX255" fmla="*/ 3471767 w 6095524"/>
              <a:gd name="connsiteY255" fmla="*/ 1276350 h 1424940"/>
              <a:gd name="connsiteX256" fmla="*/ 3481959 w 6095524"/>
              <a:gd name="connsiteY256" fmla="*/ 1280732 h 1424940"/>
              <a:gd name="connsiteX257" fmla="*/ 3543396 w 6095524"/>
              <a:gd name="connsiteY257" fmla="*/ 1324928 h 1424940"/>
              <a:gd name="connsiteX258" fmla="*/ 3569494 w 6095524"/>
              <a:gd name="connsiteY258" fmla="*/ 1333881 h 1424940"/>
              <a:gd name="connsiteX259" fmla="*/ 3598164 w 6095524"/>
              <a:gd name="connsiteY259" fmla="*/ 1332071 h 1424940"/>
              <a:gd name="connsiteX260" fmla="*/ 3614738 w 6095524"/>
              <a:gd name="connsiteY260" fmla="*/ 1328833 h 1424940"/>
              <a:gd name="connsiteX261" fmla="*/ 3655886 w 6095524"/>
              <a:gd name="connsiteY261" fmla="*/ 1300734 h 1424940"/>
              <a:gd name="connsiteX262" fmla="*/ 3679317 w 6095524"/>
              <a:gd name="connsiteY262" fmla="*/ 1301687 h 1424940"/>
              <a:gd name="connsiteX263" fmla="*/ 3715893 w 6095524"/>
              <a:gd name="connsiteY263" fmla="*/ 1321022 h 1424940"/>
              <a:gd name="connsiteX264" fmla="*/ 3782282 w 6095524"/>
              <a:gd name="connsiteY264" fmla="*/ 1329690 h 1424940"/>
              <a:gd name="connsiteX265" fmla="*/ 3816001 w 6095524"/>
              <a:gd name="connsiteY265" fmla="*/ 1302639 h 1424940"/>
              <a:gd name="connsiteX266" fmla="*/ 3833431 w 6095524"/>
              <a:gd name="connsiteY266" fmla="*/ 1276636 h 1424940"/>
              <a:gd name="connsiteX267" fmla="*/ 3883819 w 6095524"/>
              <a:gd name="connsiteY267" fmla="*/ 1246442 h 1424940"/>
              <a:gd name="connsiteX268" fmla="*/ 3895821 w 6095524"/>
              <a:gd name="connsiteY268" fmla="*/ 1257681 h 1424940"/>
              <a:gd name="connsiteX269" fmla="*/ 3932778 w 6095524"/>
              <a:gd name="connsiteY269" fmla="*/ 1262444 h 1424940"/>
              <a:gd name="connsiteX270" fmla="*/ 3972782 w 6095524"/>
              <a:gd name="connsiteY270" fmla="*/ 1262063 h 1424940"/>
              <a:gd name="connsiteX271" fmla="*/ 4042505 w 6095524"/>
              <a:gd name="connsiteY271" fmla="*/ 1267111 h 1424940"/>
              <a:gd name="connsiteX272" fmla="*/ 4088892 w 6095524"/>
              <a:gd name="connsiteY272" fmla="*/ 1238250 h 1424940"/>
              <a:gd name="connsiteX273" fmla="*/ 4106609 w 6095524"/>
              <a:gd name="connsiteY273" fmla="*/ 1226344 h 1424940"/>
              <a:gd name="connsiteX274" fmla="*/ 4123182 w 6095524"/>
              <a:gd name="connsiteY274" fmla="*/ 1218724 h 1424940"/>
              <a:gd name="connsiteX275" fmla="*/ 4142328 w 6095524"/>
              <a:gd name="connsiteY275" fmla="*/ 1214438 h 1424940"/>
              <a:gd name="connsiteX276" fmla="*/ 4188524 w 6095524"/>
              <a:gd name="connsiteY276" fmla="*/ 1198245 h 1424940"/>
              <a:gd name="connsiteX277" fmla="*/ 4213860 w 6095524"/>
              <a:gd name="connsiteY277" fmla="*/ 1182338 h 1424940"/>
              <a:gd name="connsiteX278" fmla="*/ 4270820 w 6095524"/>
              <a:gd name="connsiteY278" fmla="*/ 1167003 h 1424940"/>
              <a:gd name="connsiteX279" fmla="*/ 4309587 w 6095524"/>
              <a:gd name="connsiteY279" fmla="*/ 1153287 h 1424940"/>
              <a:gd name="connsiteX280" fmla="*/ 4350449 w 6095524"/>
              <a:gd name="connsiteY280" fmla="*/ 1129665 h 1424940"/>
              <a:gd name="connsiteX281" fmla="*/ 4356164 w 6095524"/>
              <a:gd name="connsiteY281" fmla="*/ 1126046 h 1424940"/>
              <a:gd name="connsiteX282" fmla="*/ 4369880 w 6095524"/>
              <a:gd name="connsiteY282" fmla="*/ 1110520 h 1424940"/>
              <a:gd name="connsiteX283" fmla="*/ 4389787 w 6095524"/>
              <a:gd name="connsiteY283" fmla="*/ 1057085 h 1424940"/>
              <a:gd name="connsiteX284" fmla="*/ 4395502 w 6095524"/>
              <a:gd name="connsiteY284" fmla="*/ 1046226 h 1424940"/>
              <a:gd name="connsiteX285" fmla="*/ 4447413 w 6095524"/>
              <a:gd name="connsiteY285" fmla="*/ 1009650 h 1424940"/>
              <a:gd name="connsiteX286" fmla="*/ 4466654 w 6095524"/>
              <a:gd name="connsiteY286" fmla="*/ 1013079 h 1424940"/>
              <a:gd name="connsiteX287" fmla="*/ 4487894 w 6095524"/>
              <a:gd name="connsiteY287" fmla="*/ 1025081 h 1424940"/>
              <a:gd name="connsiteX288" fmla="*/ 4534472 w 6095524"/>
              <a:gd name="connsiteY288" fmla="*/ 1028224 h 1424940"/>
              <a:gd name="connsiteX289" fmla="*/ 4551903 w 6095524"/>
              <a:gd name="connsiteY289" fmla="*/ 1022033 h 1424940"/>
              <a:gd name="connsiteX290" fmla="*/ 4582382 w 6095524"/>
              <a:gd name="connsiteY290" fmla="*/ 1005364 h 1424940"/>
              <a:gd name="connsiteX291" fmla="*/ 4605909 w 6095524"/>
              <a:gd name="connsiteY291" fmla="*/ 979551 h 1424940"/>
              <a:gd name="connsiteX292" fmla="*/ 4640104 w 6095524"/>
              <a:gd name="connsiteY292" fmla="*/ 936879 h 1424940"/>
              <a:gd name="connsiteX293" fmla="*/ 4705731 w 6095524"/>
              <a:gd name="connsiteY293" fmla="*/ 920591 h 1424940"/>
              <a:gd name="connsiteX294" fmla="*/ 4730973 w 6095524"/>
              <a:gd name="connsiteY294" fmla="*/ 915162 h 1424940"/>
              <a:gd name="connsiteX295" fmla="*/ 4822794 w 6095524"/>
              <a:gd name="connsiteY295" fmla="*/ 892397 h 1424940"/>
              <a:gd name="connsiteX296" fmla="*/ 4830794 w 6095524"/>
              <a:gd name="connsiteY296" fmla="*/ 891635 h 1424940"/>
              <a:gd name="connsiteX297" fmla="*/ 4894421 w 6095524"/>
              <a:gd name="connsiteY297" fmla="*/ 865442 h 1424940"/>
              <a:gd name="connsiteX298" fmla="*/ 4909756 w 6095524"/>
              <a:gd name="connsiteY298" fmla="*/ 858964 h 1424940"/>
              <a:gd name="connsiteX299" fmla="*/ 4928521 w 6095524"/>
              <a:gd name="connsiteY299" fmla="*/ 842391 h 1424940"/>
              <a:gd name="connsiteX300" fmla="*/ 4945857 w 6095524"/>
              <a:gd name="connsiteY300" fmla="*/ 795623 h 1424940"/>
              <a:gd name="connsiteX301" fmla="*/ 4966145 w 6095524"/>
              <a:gd name="connsiteY301" fmla="*/ 774287 h 1424940"/>
              <a:gd name="connsiteX302" fmla="*/ 4980909 w 6095524"/>
              <a:gd name="connsiteY302" fmla="*/ 761333 h 1424940"/>
              <a:gd name="connsiteX303" fmla="*/ 4993862 w 6095524"/>
              <a:gd name="connsiteY303" fmla="*/ 741712 h 1424940"/>
              <a:gd name="connsiteX304" fmla="*/ 5006816 w 6095524"/>
              <a:gd name="connsiteY304" fmla="*/ 694754 h 1424940"/>
              <a:gd name="connsiteX305" fmla="*/ 5026724 w 6095524"/>
              <a:gd name="connsiteY305" fmla="*/ 653129 h 1424940"/>
              <a:gd name="connsiteX306" fmla="*/ 5062538 w 6095524"/>
              <a:gd name="connsiteY306" fmla="*/ 630079 h 1424940"/>
              <a:gd name="connsiteX307" fmla="*/ 5084731 w 6095524"/>
              <a:gd name="connsiteY307" fmla="*/ 617982 h 1424940"/>
              <a:gd name="connsiteX308" fmla="*/ 5172647 w 6095524"/>
              <a:gd name="connsiteY308" fmla="*/ 630174 h 1424940"/>
              <a:gd name="connsiteX309" fmla="*/ 5232654 w 6095524"/>
              <a:gd name="connsiteY309" fmla="*/ 642080 h 1424940"/>
              <a:gd name="connsiteX310" fmla="*/ 5252371 w 6095524"/>
              <a:gd name="connsiteY310" fmla="*/ 637508 h 1424940"/>
              <a:gd name="connsiteX311" fmla="*/ 5308092 w 6095524"/>
              <a:gd name="connsiteY311" fmla="*/ 598646 h 1424940"/>
              <a:gd name="connsiteX312" fmla="*/ 5363147 w 6095524"/>
              <a:gd name="connsiteY312" fmla="*/ 581311 h 1424940"/>
              <a:gd name="connsiteX313" fmla="*/ 5404580 w 6095524"/>
              <a:gd name="connsiteY313" fmla="*/ 576358 h 1424940"/>
              <a:gd name="connsiteX314" fmla="*/ 5440203 w 6095524"/>
              <a:gd name="connsiteY314" fmla="*/ 572548 h 1424940"/>
              <a:gd name="connsiteX315" fmla="*/ 5482971 w 6095524"/>
              <a:gd name="connsiteY315" fmla="*/ 561880 h 1424940"/>
              <a:gd name="connsiteX316" fmla="*/ 5507165 w 6095524"/>
              <a:gd name="connsiteY316" fmla="*/ 550259 h 1424940"/>
              <a:gd name="connsiteX317" fmla="*/ 5545645 w 6095524"/>
              <a:gd name="connsiteY317" fmla="*/ 533591 h 1424940"/>
              <a:gd name="connsiteX318" fmla="*/ 5585079 w 6095524"/>
              <a:gd name="connsiteY318" fmla="*/ 511969 h 1424940"/>
              <a:gd name="connsiteX319" fmla="*/ 5615368 w 6095524"/>
              <a:gd name="connsiteY319" fmla="*/ 481679 h 1424940"/>
              <a:gd name="connsiteX320" fmla="*/ 5631656 w 6095524"/>
              <a:gd name="connsiteY320" fmla="*/ 456152 h 1424940"/>
              <a:gd name="connsiteX321" fmla="*/ 5679377 w 6095524"/>
              <a:gd name="connsiteY321" fmla="*/ 419576 h 1424940"/>
              <a:gd name="connsiteX322" fmla="*/ 5722525 w 6095524"/>
              <a:gd name="connsiteY322" fmla="*/ 350615 h 1424940"/>
              <a:gd name="connsiteX323" fmla="*/ 5749576 w 6095524"/>
              <a:gd name="connsiteY323" fmla="*/ 321945 h 1424940"/>
              <a:gd name="connsiteX324" fmla="*/ 5764911 w 6095524"/>
              <a:gd name="connsiteY324" fmla="*/ 313849 h 1424940"/>
              <a:gd name="connsiteX325" fmla="*/ 5791009 w 6095524"/>
              <a:gd name="connsiteY325" fmla="*/ 293942 h 1424940"/>
              <a:gd name="connsiteX326" fmla="*/ 5806440 w 6095524"/>
              <a:gd name="connsiteY326" fmla="*/ 279178 h 1424940"/>
              <a:gd name="connsiteX327" fmla="*/ 5848636 w 6095524"/>
              <a:gd name="connsiteY327" fmla="*/ 224885 h 1424940"/>
              <a:gd name="connsiteX328" fmla="*/ 5861590 w 6095524"/>
              <a:gd name="connsiteY328" fmla="*/ 208788 h 1424940"/>
              <a:gd name="connsiteX329" fmla="*/ 5888355 w 6095524"/>
              <a:gd name="connsiteY329" fmla="*/ 181166 h 1424940"/>
              <a:gd name="connsiteX330" fmla="*/ 5900071 w 6095524"/>
              <a:gd name="connsiteY330" fmla="*/ 172784 h 1424940"/>
              <a:gd name="connsiteX331" fmla="*/ 5920740 w 6095524"/>
              <a:gd name="connsiteY331" fmla="*/ 150305 h 1424940"/>
              <a:gd name="connsiteX332" fmla="*/ 5969985 w 6095524"/>
              <a:gd name="connsiteY332" fmla="*/ 91345 h 1424940"/>
              <a:gd name="connsiteX333" fmla="*/ 5991130 w 6095524"/>
              <a:gd name="connsiteY333" fmla="*/ 58293 h 1424940"/>
              <a:gd name="connsiteX334" fmla="*/ 6033325 w 6095524"/>
              <a:gd name="connsiteY334" fmla="*/ 33909 h 1424940"/>
              <a:gd name="connsiteX335" fmla="*/ 6054376 w 6095524"/>
              <a:gd name="connsiteY335" fmla="*/ 20955 h 1424940"/>
              <a:gd name="connsiteX336" fmla="*/ 6095524 w 6095524"/>
              <a:gd name="connsiteY336" fmla="*/ 0 h 142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</a:cxnLst>
            <a:rect l="l" t="t" r="r" b="b"/>
            <a:pathLst>
              <a:path w="6095524" h="1424940">
                <a:moveTo>
                  <a:pt x="6095524" y="0"/>
                </a:moveTo>
                <a:cubicBezTo>
                  <a:pt x="6095524" y="7811"/>
                  <a:pt x="6095524" y="12573"/>
                  <a:pt x="6095524" y="17431"/>
                </a:cubicBezTo>
                <a:lnTo>
                  <a:pt x="6095524" y="216290"/>
                </a:lnTo>
                <a:lnTo>
                  <a:pt x="6079998" y="230600"/>
                </a:lnTo>
                <a:cubicBezTo>
                  <a:pt x="6058567" y="241363"/>
                  <a:pt x="6035706" y="251079"/>
                  <a:pt x="6012751" y="260699"/>
                </a:cubicBezTo>
                <a:cubicBezTo>
                  <a:pt x="6006084" y="263462"/>
                  <a:pt x="5998749" y="264986"/>
                  <a:pt x="5992749" y="268700"/>
                </a:cubicBezTo>
                <a:cubicBezTo>
                  <a:pt x="5965126" y="285655"/>
                  <a:pt x="5938361" y="303943"/>
                  <a:pt x="5910358" y="320231"/>
                </a:cubicBezTo>
                <a:cubicBezTo>
                  <a:pt x="5881497" y="337090"/>
                  <a:pt x="5855684" y="356997"/>
                  <a:pt x="5835777" y="383953"/>
                </a:cubicBezTo>
                <a:cubicBezTo>
                  <a:pt x="5817298" y="409004"/>
                  <a:pt x="5799391" y="434435"/>
                  <a:pt x="5781008" y="459581"/>
                </a:cubicBezTo>
                <a:cubicBezTo>
                  <a:pt x="5776341" y="465963"/>
                  <a:pt x="5772054" y="473488"/>
                  <a:pt x="5765673" y="477584"/>
                </a:cubicBezTo>
                <a:cubicBezTo>
                  <a:pt x="5752433" y="486156"/>
                  <a:pt x="5737955" y="493109"/>
                  <a:pt x="5723763" y="500158"/>
                </a:cubicBezTo>
                <a:cubicBezTo>
                  <a:pt x="5711571" y="506159"/>
                  <a:pt x="5698617" y="510635"/>
                  <a:pt x="5686711" y="517112"/>
                </a:cubicBezTo>
                <a:cubicBezTo>
                  <a:pt x="5677186" y="522256"/>
                  <a:pt x="5668708" y="529400"/>
                  <a:pt x="5659850" y="535877"/>
                </a:cubicBezTo>
                <a:cubicBezTo>
                  <a:pt x="5652135" y="541496"/>
                  <a:pt x="5643658" y="546354"/>
                  <a:pt x="5637181" y="553117"/>
                </a:cubicBezTo>
                <a:cubicBezTo>
                  <a:pt x="5621369" y="569500"/>
                  <a:pt x="5605462" y="585597"/>
                  <a:pt x="5585841" y="597694"/>
                </a:cubicBezTo>
                <a:cubicBezTo>
                  <a:pt x="5566505" y="609695"/>
                  <a:pt x="5548217" y="623126"/>
                  <a:pt x="5528977" y="635318"/>
                </a:cubicBezTo>
                <a:cubicBezTo>
                  <a:pt x="5510117" y="647224"/>
                  <a:pt x="5493067" y="660273"/>
                  <a:pt x="5483256" y="681419"/>
                </a:cubicBezTo>
                <a:cubicBezTo>
                  <a:pt x="5478875" y="690753"/>
                  <a:pt x="5472684" y="700945"/>
                  <a:pt x="5464397" y="706374"/>
                </a:cubicBezTo>
                <a:cubicBezTo>
                  <a:pt x="5452586" y="714089"/>
                  <a:pt x="5437632" y="716852"/>
                  <a:pt x="5424773" y="723424"/>
                </a:cubicBezTo>
                <a:cubicBezTo>
                  <a:pt x="5409628" y="731139"/>
                  <a:pt x="5392103" y="737807"/>
                  <a:pt x="5381815" y="750094"/>
                </a:cubicBezTo>
                <a:cubicBezTo>
                  <a:pt x="5372671" y="761048"/>
                  <a:pt x="5363432" y="769620"/>
                  <a:pt x="5351335" y="776573"/>
                </a:cubicBezTo>
                <a:cubicBezTo>
                  <a:pt x="5342858" y="781431"/>
                  <a:pt x="5336572" y="790289"/>
                  <a:pt x="5327809" y="794290"/>
                </a:cubicBezTo>
                <a:cubicBezTo>
                  <a:pt x="5316284" y="799624"/>
                  <a:pt x="5304663" y="803815"/>
                  <a:pt x="5294566" y="812102"/>
                </a:cubicBezTo>
                <a:cubicBezTo>
                  <a:pt x="5284089" y="820674"/>
                  <a:pt x="5272183" y="827437"/>
                  <a:pt x="5261229" y="835438"/>
                </a:cubicBezTo>
                <a:cubicBezTo>
                  <a:pt x="5255419" y="839724"/>
                  <a:pt x="5250656" y="845344"/>
                  <a:pt x="5245037" y="849821"/>
                </a:cubicBezTo>
                <a:cubicBezTo>
                  <a:pt x="5234750" y="858012"/>
                  <a:pt x="5224272" y="866013"/>
                  <a:pt x="5213699" y="873728"/>
                </a:cubicBezTo>
                <a:cubicBezTo>
                  <a:pt x="5203127" y="881444"/>
                  <a:pt x="5193030" y="890397"/>
                  <a:pt x="5181409" y="896017"/>
                </a:cubicBezTo>
                <a:cubicBezTo>
                  <a:pt x="5161598" y="905542"/>
                  <a:pt x="5139976" y="911257"/>
                  <a:pt x="5120735" y="921544"/>
                </a:cubicBezTo>
                <a:cubicBezTo>
                  <a:pt x="5101209" y="932021"/>
                  <a:pt x="5082826" y="945166"/>
                  <a:pt x="5065490" y="959072"/>
                </a:cubicBezTo>
                <a:cubicBezTo>
                  <a:pt x="5051774" y="970026"/>
                  <a:pt x="5038916" y="980885"/>
                  <a:pt x="5021675" y="986504"/>
                </a:cubicBezTo>
                <a:cubicBezTo>
                  <a:pt x="5012055" y="989648"/>
                  <a:pt x="5001959" y="996506"/>
                  <a:pt x="4996148" y="1004507"/>
                </a:cubicBezTo>
                <a:cubicBezTo>
                  <a:pt x="4983575" y="1021937"/>
                  <a:pt x="4967478" y="1034225"/>
                  <a:pt x="4949285" y="1044702"/>
                </a:cubicBezTo>
                <a:cubicBezTo>
                  <a:pt x="4924996" y="1058799"/>
                  <a:pt x="4900993" y="1073182"/>
                  <a:pt x="4876609" y="1086993"/>
                </a:cubicBezTo>
                <a:cubicBezTo>
                  <a:pt x="4862227" y="1095185"/>
                  <a:pt x="4847940" y="1103852"/>
                  <a:pt x="4832699" y="1109853"/>
                </a:cubicBezTo>
                <a:cubicBezTo>
                  <a:pt x="4801553" y="1122236"/>
                  <a:pt x="4769644" y="1132808"/>
                  <a:pt x="4738211" y="1144334"/>
                </a:cubicBezTo>
                <a:cubicBezTo>
                  <a:pt x="4727924" y="1148048"/>
                  <a:pt x="4718209" y="1153382"/>
                  <a:pt x="4707731" y="1156621"/>
                </a:cubicBezTo>
                <a:cubicBezTo>
                  <a:pt x="4696396" y="1160145"/>
                  <a:pt x="4684205" y="1161193"/>
                  <a:pt x="4672870" y="1164717"/>
                </a:cubicBezTo>
                <a:cubicBezTo>
                  <a:pt x="4654010" y="1170527"/>
                  <a:pt x="4635722" y="1177957"/>
                  <a:pt x="4616863" y="1183862"/>
                </a:cubicBezTo>
                <a:cubicBezTo>
                  <a:pt x="4580477" y="1195197"/>
                  <a:pt x="4543996" y="1206056"/>
                  <a:pt x="4507516" y="1216819"/>
                </a:cubicBezTo>
                <a:cubicBezTo>
                  <a:pt x="4499706" y="1219105"/>
                  <a:pt x="4491228" y="1219391"/>
                  <a:pt x="4483513" y="1221867"/>
                </a:cubicBezTo>
                <a:cubicBezTo>
                  <a:pt x="4463034" y="1228535"/>
                  <a:pt x="4442650" y="1235773"/>
                  <a:pt x="4422362" y="1243108"/>
                </a:cubicBezTo>
                <a:cubicBezTo>
                  <a:pt x="4410075" y="1247585"/>
                  <a:pt x="4398073" y="1253109"/>
                  <a:pt x="4385691" y="1257395"/>
                </a:cubicBezTo>
                <a:cubicBezTo>
                  <a:pt x="4375785" y="1260824"/>
                  <a:pt x="4365593" y="1263491"/>
                  <a:pt x="4355306" y="1265587"/>
                </a:cubicBezTo>
                <a:cubicBezTo>
                  <a:pt x="4346448" y="1267397"/>
                  <a:pt x="4337209" y="1267206"/>
                  <a:pt x="4328446" y="1269397"/>
                </a:cubicBezTo>
                <a:cubicBezTo>
                  <a:pt x="4304728" y="1275302"/>
                  <a:pt x="4281297" y="1281970"/>
                  <a:pt x="4257770" y="1288256"/>
                </a:cubicBezTo>
                <a:cubicBezTo>
                  <a:pt x="4248341" y="1290733"/>
                  <a:pt x="4238720" y="1292543"/>
                  <a:pt x="4229576" y="1295686"/>
                </a:cubicBezTo>
                <a:cubicBezTo>
                  <a:pt x="4205097" y="1303973"/>
                  <a:pt x="4180999" y="1313402"/>
                  <a:pt x="4156424" y="1321213"/>
                </a:cubicBezTo>
                <a:cubicBezTo>
                  <a:pt x="4136041" y="1327690"/>
                  <a:pt x="4115086" y="1332357"/>
                  <a:pt x="4094416" y="1338072"/>
                </a:cubicBezTo>
                <a:cubicBezTo>
                  <a:pt x="4085653" y="1340549"/>
                  <a:pt x="4077271" y="1344073"/>
                  <a:pt x="4068509" y="1346168"/>
                </a:cubicBezTo>
                <a:cubicBezTo>
                  <a:pt x="4048887" y="1350931"/>
                  <a:pt x="4028980" y="1354931"/>
                  <a:pt x="4009263" y="1359694"/>
                </a:cubicBezTo>
                <a:cubicBezTo>
                  <a:pt x="3998023" y="1362456"/>
                  <a:pt x="3987165" y="1367409"/>
                  <a:pt x="3975735" y="1369219"/>
                </a:cubicBezTo>
                <a:cubicBezTo>
                  <a:pt x="3948589" y="1373505"/>
                  <a:pt x="3921252" y="1376553"/>
                  <a:pt x="3893915" y="1379982"/>
                </a:cubicBezTo>
                <a:cubicBezTo>
                  <a:pt x="3865722" y="1383506"/>
                  <a:pt x="3837623" y="1387221"/>
                  <a:pt x="3809428" y="1390364"/>
                </a:cubicBezTo>
                <a:cubicBezTo>
                  <a:pt x="3793998" y="1391984"/>
                  <a:pt x="3778472" y="1392269"/>
                  <a:pt x="3763042" y="1393793"/>
                </a:cubicBezTo>
                <a:cubicBezTo>
                  <a:pt x="3749516" y="1395127"/>
                  <a:pt x="3736086" y="1397603"/>
                  <a:pt x="3722561" y="1399223"/>
                </a:cubicBezTo>
                <a:cubicBezTo>
                  <a:pt x="3710845" y="1400556"/>
                  <a:pt x="3699034" y="1401318"/>
                  <a:pt x="3687318" y="1402652"/>
                </a:cubicBezTo>
                <a:cubicBezTo>
                  <a:pt x="3668554" y="1404842"/>
                  <a:pt x="3649885" y="1407319"/>
                  <a:pt x="3631216" y="1409605"/>
                </a:cubicBezTo>
                <a:cubicBezTo>
                  <a:pt x="3623406" y="1410462"/>
                  <a:pt x="3615214" y="1412843"/>
                  <a:pt x="3607880" y="1411415"/>
                </a:cubicBezTo>
                <a:cubicBezTo>
                  <a:pt x="3589401" y="1407795"/>
                  <a:pt x="3571208" y="1408843"/>
                  <a:pt x="3552825" y="1411319"/>
                </a:cubicBezTo>
                <a:cubicBezTo>
                  <a:pt x="3546539" y="1412177"/>
                  <a:pt x="3539776" y="1411986"/>
                  <a:pt x="3533680" y="1410367"/>
                </a:cubicBezTo>
                <a:cubicBezTo>
                  <a:pt x="3521202" y="1407128"/>
                  <a:pt x="3509106" y="1402556"/>
                  <a:pt x="3496818" y="1398556"/>
                </a:cubicBezTo>
                <a:cubicBezTo>
                  <a:pt x="3495484" y="1398080"/>
                  <a:pt x="3493865" y="1397984"/>
                  <a:pt x="3492437" y="1397699"/>
                </a:cubicBezTo>
                <a:cubicBezTo>
                  <a:pt x="3484340" y="1396079"/>
                  <a:pt x="3476340" y="1394460"/>
                  <a:pt x="3468243" y="1393031"/>
                </a:cubicBezTo>
                <a:cubicBezTo>
                  <a:pt x="3463862" y="1392269"/>
                  <a:pt x="3459385" y="1392174"/>
                  <a:pt x="3455003" y="1391507"/>
                </a:cubicBezTo>
                <a:cubicBezTo>
                  <a:pt x="3438049" y="1388840"/>
                  <a:pt x="3419380" y="1393317"/>
                  <a:pt x="3404711" y="1381792"/>
                </a:cubicBezTo>
                <a:cubicBezTo>
                  <a:pt x="3395186" y="1374362"/>
                  <a:pt x="3385947" y="1376077"/>
                  <a:pt x="3375756" y="1377220"/>
                </a:cubicBezTo>
                <a:cubicBezTo>
                  <a:pt x="3368040" y="1378077"/>
                  <a:pt x="3360134" y="1377791"/>
                  <a:pt x="3352324" y="1377887"/>
                </a:cubicBezTo>
                <a:cubicBezTo>
                  <a:pt x="3338608" y="1378172"/>
                  <a:pt x="3324892" y="1378268"/>
                  <a:pt x="3311176" y="1378744"/>
                </a:cubicBezTo>
                <a:cubicBezTo>
                  <a:pt x="3306794" y="1378934"/>
                  <a:pt x="3302318" y="1381316"/>
                  <a:pt x="3298031" y="1380935"/>
                </a:cubicBezTo>
                <a:cubicBezTo>
                  <a:pt x="3278219" y="1379125"/>
                  <a:pt x="3258407" y="1376267"/>
                  <a:pt x="3238595" y="1374648"/>
                </a:cubicBezTo>
                <a:cubicBezTo>
                  <a:pt x="3227356" y="1373696"/>
                  <a:pt x="3215830" y="1375505"/>
                  <a:pt x="3204686" y="1374172"/>
                </a:cubicBezTo>
                <a:cubicBezTo>
                  <a:pt x="3191828" y="1372648"/>
                  <a:pt x="3179255" y="1368743"/>
                  <a:pt x="3166491" y="1366361"/>
                </a:cubicBezTo>
                <a:cubicBezTo>
                  <a:pt x="3162967" y="1365695"/>
                  <a:pt x="3159062" y="1366552"/>
                  <a:pt x="3155347" y="1366742"/>
                </a:cubicBezTo>
                <a:cubicBezTo>
                  <a:pt x="3151156" y="1366933"/>
                  <a:pt x="3147060" y="1367314"/>
                  <a:pt x="3142869" y="1367409"/>
                </a:cubicBezTo>
                <a:cubicBezTo>
                  <a:pt x="3130105" y="1367600"/>
                  <a:pt x="3117342" y="1367314"/>
                  <a:pt x="3104578" y="1367981"/>
                </a:cubicBezTo>
                <a:cubicBezTo>
                  <a:pt x="3096768" y="1368362"/>
                  <a:pt x="3088577" y="1372267"/>
                  <a:pt x="3081337" y="1370838"/>
                </a:cubicBezTo>
                <a:cubicBezTo>
                  <a:pt x="3066574" y="1368076"/>
                  <a:pt x="3051810" y="1374267"/>
                  <a:pt x="3037047" y="1369124"/>
                </a:cubicBezTo>
                <a:cubicBezTo>
                  <a:pt x="3032474" y="1367600"/>
                  <a:pt x="3026188" y="1371410"/>
                  <a:pt x="3020663" y="1371600"/>
                </a:cubicBezTo>
                <a:cubicBezTo>
                  <a:pt x="3006852" y="1372076"/>
                  <a:pt x="2993041" y="1371981"/>
                  <a:pt x="2979230" y="1371886"/>
                </a:cubicBezTo>
                <a:cubicBezTo>
                  <a:pt x="2966847" y="1371791"/>
                  <a:pt x="2953988" y="1373124"/>
                  <a:pt x="2942082" y="1370457"/>
                </a:cubicBezTo>
                <a:cubicBezTo>
                  <a:pt x="2929604" y="1367600"/>
                  <a:pt x="2918365" y="1367981"/>
                  <a:pt x="2906268" y="1371219"/>
                </a:cubicBezTo>
                <a:cubicBezTo>
                  <a:pt x="2897981" y="1373410"/>
                  <a:pt x="2889218" y="1373696"/>
                  <a:pt x="2880646" y="1374362"/>
                </a:cubicBezTo>
                <a:cubicBezTo>
                  <a:pt x="2871407" y="1375124"/>
                  <a:pt x="2861215" y="1373124"/>
                  <a:pt x="2852833" y="1376267"/>
                </a:cubicBezTo>
                <a:cubicBezTo>
                  <a:pt x="2827877" y="1385602"/>
                  <a:pt x="2802255" y="1387602"/>
                  <a:pt x="2776157" y="1387602"/>
                </a:cubicBezTo>
                <a:cubicBezTo>
                  <a:pt x="2771394" y="1387602"/>
                  <a:pt x="2766536" y="1386269"/>
                  <a:pt x="2761965" y="1384840"/>
                </a:cubicBezTo>
                <a:cubicBezTo>
                  <a:pt x="2735294" y="1376267"/>
                  <a:pt x="2708529" y="1377029"/>
                  <a:pt x="2681383" y="1382268"/>
                </a:cubicBezTo>
                <a:cubicBezTo>
                  <a:pt x="2675763" y="1383411"/>
                  <a:pt x="2669477" y="1383602"/>
                  <a:pt x="2663857" y="1382459"/>
                </a:cubicBezTo>
                <a:cubicBezTo>
                  <a:pt x="2648045" y="1379125"/>
                  <a:pt x="2632710" y="1373600"/>
                  <a:pt x="2616803" y="1371219"/>
                </a:cubicBezTo>
                <a:cubicBezTo>
                  <a:pt x="2590515" y="1367314"/>
                  <a:pt x="2567750" y="1380458"/>
                  <a:pt x="2544223" y="1389031"/>
                </a:cubicBezTo>
                <a:cubicBezTo>
                  <a:pt x="2521839" y="1397127"/>
                  <a:pt x="2502789" y="1415415"/>
                  <a:pt x="2476309" y="1411319"/>
                </a:cubicBezTo>
                <a:cubicBezTo>
                  <a:pt x="2473643" y="1410938"/>
                  <a:pt x="2470690" y="1413510"/>
                  <a:pt x="2467737" y="1414177"/>
                </a:cubicBezTo>
                <a:cubicBezTo>
                  <a:pt x="2459641" y="1415987"/>
                  <a:pt x="2451545" y="1418177"/>
                  <a:pt x="2443353" y="1419035"/>
                </a:cubicBezTo>
                <a:cubicBezTo>
                  <a:pt x="2433352" y="1420178"/>
                  <a:pt x="2423160" y="1419797"/>
                  <a:pt x="2413159" y="1420749"/>
                </a:cubicBezTo>
                <a:cubicBezTo>
                  <a:pt x="2400300" y="1421892"/>
                  <a:pt x="2387632" y="1424940"/>
                  <a:pt x="2374868" y="1424940"/>
                </a:cubicBezTo>
                <a:cubicBezTo>
                  <a:pt x="2364581" y="1424940"/>
                  <a:pt x="2354389" y="1421416"/>
                  <a:pt x="2344198" y="1419701"/>
                </a:cubicBezTo>
                <a:cubicBezTo>
                  <a:pt x="2329815" y="1417320"/>
                  <a:pt x="2314003" y="1417987"/>
                  <a:pt x="2301335" y="1411891"/>
                </a:cubicBezTo>
                <a:cubicBezTo>
                  <a:pt x="2287810" y="1405414"/>
                  <a:pt x="2274951" y="1402461"/>
                  <a:pt x="2260949" y="1404461"/>
                </a:cubicBezTo>
                <a:cubicBezTo>
                  <a:pt x="2256282" y="1405128"/>
                  <a:pt x="2250281" y="1409129"/>
                  <a:pt x="2248186" y="1413224"/>
                </a:cubicBezTo>
                <a:cubicBezTo>
                  <a:pt x="2243518" y="1422368"/>
                  <a:pt x="2237137" y="1423988"/>
                  <a:pt x="2228469" y="1420844"/>
                </a:cubicBezTo>
                <a:cubicBezTo>
                  <a:pt x="2220944" y="1418177"/>
                  <a:pt x="2211705" y="1416844"/>
                  <a:pt x="2206562" y="1411700"/>
                </a:cubicBezTo>
                <a:cubicBezTo>
                  <a:pt x="2191988" y="1397127"/>
                  <a:pt x="2173414" y="1396651"/>
                  <a:pt x="2155317" y="1392746"/>
                </a:cubicBezTo>
                <a:cubicBezTo>
                  <a:pt x="2144269" y="1390364"/>
                  <a:pt x="2133981" y="1390269"/>
                  <a:pt x="2122932" y="1391888"/>
                </a:cubicBezTo>
                <a:cubicBezTo>
                  <a:pt x="2098930" y="1395508"/>
                  <a:pt x="2075593" y="1390364"/>
                  <a:pt x="2052542" y="1383792"/>
                </a:cubicBezTo>
                <a:cubicBezTo>
                  <a:pt x="2037302" y="1379411"/>
                  <a:pt x="2021681" y="1376744"/>
                  <a:pt x="2006537" y="1372267"/>
                </a:cubicBezTo>
                <a:cubicBezTo>
                  <a:pt x="1995202" y="1368838"/>
                  <a:pt x="1983868" y="1364742"/>
                  <a:pt x="1973486" y="1359218"/>
                </a:cubicBezTo>
                <a:cubicBezTo>
                  <a:pt x="1958435" y="1351121"/>
                  <a:pt x="1945292" y="1338929"/>
                  <a:pt x="1926146" y="1342168"/>
                </a:cubicBezTo>
                <a:cubicBezTo>
                  <a:pt x="1909286" y="1345025"/>
                  <a:pt x="1894047" y="1339025"/>
                  <a:pt x="1878616" y="1333310"/>
                </a:cubicBezTo>
                <a:cubicBezTo>
                  <a:pt x="1867281" y="1329119"/>
                  <a:pt x="1855948" y="1324832"/>
                  <a:pt x="1844231" y="1322165"/>
                </a:cubicBezTo>
                <a:cubicBezTo>
                  <a:pt x="1830324" y="1319022"/>
                  <a:pt x="1814608" y="1320356"/>
                  <a:pt x="1802225" y="1314545"/>
                </a:cubicBezTo>
                <a:cubicBezTo>
                  <a:pt x="1789271" y="1308449"/>
                  <a:pt x="1778509" y="1312545"/>
                  <a:pt x="1766983" y="1314260"/>
                </a:cubicBezTo>
                <a:cubicBezTo>
                  <a:pt x="1748600" y="1316927"/>
                  <a:pt x="1730311" y="1321880"/>
                  <a:pt x="1711738" y="1315593"/>
                </a:cubicBezTo>
                <a:cubicBezTo>
                  <a:pt x="1689164" y="1307973"/>
                  <a:pt x="1666780" y="1299782"/>
                  <a:pt x="1644111" y="1292543"/>
                </a:cubicBezTo>
                <a:cubicBezTo>
                  <a:pt x="1635347" y="1289780"/>
                  <a:pt x="1625919" y="1288637"/>
                  <a:pt x="1616774" y="1287399"/>
                </a:cubicBezTo>
                <a:cubicBezTo>
                  <a:pt x="1608107" y="1286351"/>
                  <a:pt x="1597725" y="1289018"/>
                  <a:pt x="1591056" y="1285018"/>
                </a:cubicBezTo>
                <a:cubicBezTo>
                  <a:pt x="1573911" y="1274731"/>
                  <a:pt x="1556291" y="1269683"/>
                  <a:pt x="1536478" y="1269683"/>
                </a:cubicBezTo>
                <a:cubicBezTo>
                  <a:pt x="1529048" y="1269683"/>
                  <a:pt x="1521809" y="1265396"/>
                  <a:pt x="1514285" y="1264634"/>
                </a:cubicBezTo>
                <a:cubicBezTo>
                  <a:pt x="1503997" y="1263682"/>
                  <a:pt x="1492186" y="1261110"/>
                  <a:pt x="1483233" y="1264730"/>
                </a:cubicBezTo>
                <a:cubicBezTo>
                  <a:pt x="1462183" y="1273302"/>
                  <a:pt x="1445134" y="1266158"/>
                  <a:pt x="1426750" y="1257681"/>
                </a:cubicBezTo>
                <a:cubicBezTo>
                  <a:pt x="1408652" y="1249299"/>
                  <a:pt x="1389602" y="1242632"/>
                  <a:pt x="1370362" y="1237107"/>
                </a:cubicBezTo>
                <a:cubicBezTo>
                  <a:pt x="1363123" y="1235107"/>
                  <a:pt x="1354456" y="1238441"/>
                  <a:pt x="1346454" y="1239107"/>
                </a:cubicBezTo>
                <a:cubicBezTo>
                  <a:pt x="1343596" y="1239298"/>
                  <a:pt x="1340453" y="1239584"/>
                  <a:pt x="1337882" y="1238631"/>
                </a:cubicBezTo>
                <a:cubicBezTo>
                  <a:pt x="1313022" y="1229487"/>
                  <a:pt x="1287780" y="1222534"/>
                  <a:pt x="1260825" y="1227296"/>
                </a:cubicBezTo>
                <a:cubicBezTo>
                  <a:pt x="1258349" y="1227773"/>
                  <a:pt x="1255586" y="1226725"/>
                  <a:pt x="1253109" y="1226058"/>
                </a:cubicBezTo>
                <a:cubicBezTo>
                  <a:pt x="1241012" y="1222629"/>
                  <a:pt x="1229201" y="1217200"/>
                  <a:pt x="1216915" y="1215962"/>
                </a:cubicBezTo>
                <a:cubicBezTo>
                  <a:pt x="1186625" y="1212914"/>
                  <a:pt x="1156146" y="1211675"/>
                  <a:pt x="1125664" y="1209675"/>
                </a:cubicBezTo>
                <a:cubicBezTo>
                  <a:pt x="1123759" y="1209580"/>
                  <a:pt x="1121759" y="1209580"/>
                  <a:pt x="1120045" y="1208913"/>
                </a:cubicBezTo>
                <a:cubicBezTo>
                  <a:pt x="1108805" y="1204817"/>
                  <a:pt x="1098995" y="1206151"/>
                  <a:pt x="1089469" y="1213961"/>
                </a:cubicBezTo>
                <a:cubicBezTo>
                  <a:pt x="1085278" y="1217390"/>
                  <a:pt x="1079563" y="1219200"/>
                  <a:pt x="1074325" y="1221105"/>
                </a:cubicBezTo>
                <a:cubicBezTo>
                  <a:pt x="1066609" y="1223963"/>
                  <a:pt x="1058704" y="1226725"/>
                  <a:pt x="1050703" y="1228535"/>
                </a:cubicBezTo>
                <a:cubicBezTo>
                  <a:pt x="1042797" y="1230249"/>
                  <a:pt x="1034320" y="1232630"/>
                  <a:pt x="1026700" y="1231297"/>
                </a:cubicBezTo>
                <a:cubicBezTo>
                  <a:pt x="1012984" y="1228916"/>
                  <a:pt x="999934" y="1223582"/>
                  <a:pt x="986409" y="1220057"/>
                </a:cubicBezTo>
                <a:cubicBezTo>
                  <a:pt x="981742" y="1218819"/>
                  <a:pt x="976598" y="1219010"/>
                  <a:pt x="971741" y="1218914"/>
                </a:cubicBezTo>
                <a:cubicBezTo>
                  <a:pt x="960596" y="1218629"/>
                  <a:pt x="949166" y="1221391"/>
                  <a:pt x="939070" y="1213485"/>
                </a:cubicBezTo>
                <a:cubicBezTo>
                  <a:pt x="929736" y="1206056"/>
                  <a:pt x="920305" y="1208246"/>
                  <a:pt x="910495" y="1213866"/>
                </a:cubicBezTo>
                <a:cubicBezTo>
                  <a:pt x="903446" y="1217867"/>
                  <a:pt x="895446" y="1221010"/>
                  <a:pt x="887540" y="1222534"/>
                </a:cubicBezTo>
                <a:cubicBezTo>
                  <a:pt x="876681" y="1224629"/>
                  <a:pt x="865918" y="1225487"/>
                  <a:pt x="854202" y="1224248"/>
                </a:cubicBezTo>
                <a:cubicBezTo>
                  <a:pt x="845915" y="1223391"/>
                  <a:pt x="839152" y="1223010"/>
                  <a:pt x="832675" y="1217962"/>
                </a:cubicBezTo>
                <a:cubicBezTo>
                  <a:pt x="831628" y="1217200"/>
                  <a:pt x="829723" y="1217009"/>
                  <a:pt x="828294" y="1217105"/>
                </a:cubicBezTo>
                <a:cubicBezTo>
                  <a:pt x="809530" y="1218724"/>
                  <a:pt x="790956" y="1217867"/>
                  <a:pt x="772001" y="1216723"/>
                </a:cubicBezTo>
                <a:cubicBezTo>
                  <a:pt x="747904" y="1215200"/>
                  <a:pt x="722566" y="1219676"/>
                  <a:pt x="701707" y="1235678"/>
                </a:cubicBezTo>
                <a:cubicBezTo>
                  <a:pt x="698659" y="1238060"/>
                  <a:pt x="694087" y="1239107"/>
                  <a:pt x="690086" y="1239679"/>
                </a:cubicBezTo>
                <a:cubicBezTo>
                  <a:pt x="671227" y="1242155"/>
                  <a:pt x="652272" y="1243870"/>
                  <a:pt x="633412" y="1246632"/>
                </a:cubicBezTo>
                <a:cubicBezTo>
                  <a:pt x="623125" y="1248156"/>
                  <a:pt x="612362" y="1249490"/>
                  <a:pt x="603028" y="1253681"/>
                </a:cubicBezTo>
                <a:cubicBezTo>
                  <a:pt x="593885" y="1257776"/>
                  <a:pt x="586549" y="1262634"/>
                  <a:pt x="581120" y="1254062"/>
                </a:cubicBezTo>
                <a:cubicBezTo>
                  <a:pt x="571406" y="1258634"/>
                  <a:pt x="562927" y="1262444"/>
                  <a:pt x="554642" y="1266539"/>
                </a:cubicBezTo>
                <a:cubicBezTo>
                  <a:pt x="551593" y="1268063"/>
                  <a:pt x="549021" y="1270540"/>
                  <a:pt x="545973" y="1271969"/>
                </a:cubicBezTo>
                <a:cubicBezTo>
                  <a:pt x="542734" y="1273493"/>
                  <a:pt x="539115" y="1274445"/>
                  <a:pt x="535591" y="1275207"/>
                </a:cubicBezTo>
                <a:cubicBezTo>
                  <a:pt x="519874" y="1278636"/>
                  <a:pt x="504158" y="1281779"/>
                  <a:pt x="488538" y="1285494"/>
                </a:cubicBezTo>
                <a:cubicBezTo>
                  <a:pt x="485489" y="1286256"/>
                  <a:pt x="482917" y="1289304"/>
                  <a:pt x="480155" y="1291304"/>
                </a:cubicBezTo>
                <a:cubicBezTo>
                  <a:pt x="478345" y="1292638"/>
                  <a:pt x="476536" y="1294638"/>
                  <a:pt x="474535" y="1294924"/>
                </a:cubicBezTo>
                <a:cubicBezTo>
                  <a:pt x="459295" y="1297210"/>
                  <a:pt x="444151" y="1299877"/>
                  <a:pt x="428816" y="1301020"/>
                </a:cubicBezTo>
                <a:cubicBezTo>
                  <a:pt x="415957" y="1301972"/>
                  <a:pt x="403574" y="1301687"/>
                  <a:pt x="400241" y="1318260"/>
                </a:cubicBezTo>
                <a:cubicBezTo>
                  <a:pt x="399669" y="1321118"/>
                  <a:pt x="395573" y="1324166"/>
                  <a:pt x="392431" y="1325594"/>
                </a:cubicBezTo>
                <a:cubicBezTo>
                  <a:pt x="383477" y="1329690"/>
                  <a:pt x="373951" y="1332452"/>
                  <a:pt x="365093" y="1336643"/>
                </a:cubicBezTo>
                <a:cubicBezTo>
                  <a:pt x="336042" y="1350645"/>
                  <a:pt x="305658" y="1359503"/>
                  <a:pt x="273177" y="1357884"/>
                </a:cubicBezTo>
                <a:cubicBezTo>
                  <a:pt x="263081" y="1357408"/>
                  <a:pt x="253270" y="1352264"/>
                  <a:pt x="246888" y="1350359"/>
                </a:cubicBezTo>
                <a:cubicBezTo>
                  <a:pt x="228506" y="1357884"/>
                  <a:pt x="213075" y="1365123"/>
                  <a:pt x="196977" y="1370552"/>
                </a:cubicBezTo>
                <a:cubicBezTo>
                  <a:pt x="182785" y="1375410"/>
                  <a:pt x="167926" y="1378458"/>
                  <a:pt x="153352" y="1381982"/>
                </a:cubicBezTo>
                <a:cubicBezTo>
                  <a:pt x="148018" y="1383316"/>
                  <a:pt x="142589" y="1384078"/>
                  <a:pt x="137160" y="1384745"/>
                </a:cubicBezTo>
                <a:cubicBezTo>
                  <a:pt x="120206" y="1386840"/>
                  <a:pt x="102489" y="1381792"/>
                  <a:pt x="85917" y="1389793"/>
                </a:cubicBezTo>
                <a:cubicBezTo>
                  <a:pt x="77248" y="1393984"/>
                  <a:pt x="68675" y="1399032"/>
                  <a:pt x="59532" y="1401223"/>
                </a:cubicBezTo>
                <a:cubicBezTo>
                  <a:pt x="49721" y="1403604"/>
                  <a:pt x="40124" y="1407319"/>
                  <a:pt x="30325" y="1409974"/>
                </a:cubicBezTo>
                <a:lnTo>
                  <a:pt x="0" y="1412360"/>
                </a:lnTo>
                <a:lnTo>
                  <a:pt x="0" y="1058622"/>
                </a:lnTo>
                <a:lnTo>
                  <a:pt x="17145" y="1060228"/>
                </a:lnTo>
                <a:cubicBezTo>
                  <a:pt x="26480" y="1061561"/>
                  <a:pt x="35528" y="1066133"/>
                  <a:pt x="44672" y="1066324"/>
                </a:cubicBezTo>
                <a:cubicBezTo>
                  <a:pt x="59055" y="1066610"/>
                  <a:pt x="71819" y="1068419"/>
                  <a:pt x="84677" y="1076230"/>
                </a:cubicBezTo>
                <a:cubicBezTo>
                  <a:pt x="104108" y="1087946"/>
                  <a:pt x="120110" y="1082993"/>
                  <a:pt x="132017" y="1064990"/>
                </a:cubicBezTo>
                <a:cubicBezTo>
                  <a:pt x="133255" y="1063181"/>
                  <a:pt x="134874" y="1060799"/>
                  <a:pt x="136779" y="1060323"/>
                </a:cubicBezTo>
                <a:cubicBezTo>
                  <a:pt x="153639" y="1056132"/>
                  <a:pt x="170974" y="1048131"/>
                  <a:pt x="187547" y="1049179"/>
                </a:cubicBezTo>
                <a:cubicBezTo>
                  <a:pt x="216789" y="1051084"/>
                  <a:pt x="244316" y="1048798"/>
                  <a:pt x="270891" y="1036415"/>
                </a:cubicBezTo>
                <a:cubicBezTo>
                  <a:pt x="272510" y="1035653"/>
                  <a:pt x="274987" y="1034891"/>
                  <a:pt x="276320" y="1035558"/>
                </a:cubicBezTo>
                <a:cubicBezTo>
                  <a:pt x="292322" y="1043845"/>
                  <a:pt x="309848" y="1050417"/>
                  <a:pt x="323755" y="1061561"/>
                </a:cubicBezTo>
                <a:cubicBezTo>
                  <a:pt x="336995" y="1072134"/>
                  <a:pt x="352997" y="1072229"/>
                  <a:pt x="361855" y="1057942"/>
                </a:cubicBezTo>
                <a:cubicBezTo>
                  <a:pt x="366236" y="1050893"/>
                  <a:pt x="372332" y="1042702"/>
                  <a:pt x="379571" y="1039939"/>
                </a:cubicBezTo>
                <a:cubicBezTo>
                  <a:pt x="395954" y="1033653"/>
                  <a:pt x="413481" y="1030414"/>
                  <a:pt x="430530" y="1025747"/>
                </a:cubicBezTo>
                <a:cubicBezTo>
                  <a:pt x="451581" y="1020032"/>
                  <a:pt x="472345" y="1020032"/>
                  <a:pt x="493300" y="1027176"/>
                </a:cubicBezTo>
                <a:cubicBezTo>
                  <a:pt x="508064" y="1032224"/>
                  <a:pt x="523113" y="1032224"/>
                  <a:pt x="537782" y="1025366"/>
                </a:cubicBezTo>
                <a:cubicBezTo>
                  <a:pt x="545687" y="1021652"/>
                  <a:pt x="553784" y="1017842"/>
                  <a:pt x="562166" y="1015746"/>
                </a:cubicBezTo>
                <a:cubicBezTo>
                  <a:pt x="567595" y="1014412"/>
                  <a:pt x="573881" y="1015651"/>
                  <a:pt x="579596" y="1016699"/>
                </a:cubicBezTo>
                <a:cubicBezTo>
                  <a:pt x="590645" y="1018794"/>
                  <a:pt x="602075" y="1025176"/>
                  <a:pt x="612362" y="1023557"/>
                </a:cubicBezTo>
                <a:cubicBezTo>
                  <a:pt x="647891" y="1017842"/>
                  <a:pt x="681419" y="1031272"/>
                  <a:pt x="716090" y="1031653"/>
                </a:cubicBezTo>
                <a:cubicBezTo>
                  <a:pt x="731806" y="1031843"/>
                  <a:pt x="747332" y="1034891"/>
                  <a:pt x="758381" y="1018985"/>
                </a:cubicBezTo>
                <a:cubicBezTo>
                  <a:pt x="759809" y="1016889"/>
                  <a:pt x="766763" y="1018032"/>
                  <a:pt x="771049" y="1018699"/>
                </a:cubicBezTo>
                <a:cubicBezTo>
                  <a:pt x="780574" y="1020128"/>
                  <a:pt x="790004" y="1023747"/>
                  <a:pt x="799433" y="1023652"/>
                </a:cubicBezTo>
                <a:cubicBezTo>
                  <a:pt x="818960" y="1023557"/>
                  <a:pt x="838581" y="1022033"/>
                  <a:pt x="858012" y="1020318"/>
                </a:cubicBezTo>
                <a:cubicBezTo>
                  <a:pt x="865346" y="1019651"/>
                  <a:pt x="872395" y="1017080"/>
                  <a:pt x="879634" y="1015270"/>
                </a:cubicBezTo>
                <a:cubicBezTo>
                  <a:pt x="883634" y="1014222"/>
                  <a:pt x="887921" y="1011460"/>
                  <a:pt x="891635" y="1012031"/>
                </a:cubicBezTo>
                <a:cubicBezTo>
                  <a:pt x="913162" y="1015365"/>
                  <a:pt x="932879" y="1007174"/>
                  <a:pt x="953262" y="1003078"/>
                </a:cubicBezTo>
                <a:cubicBezTo>
                  <a:pt x="962692" y="1001173"/>
                  <a:pt x="971550" y="996601"/>
                  <a:pt x="980694" y="993458"/>
                </a:cubicBezTo>
                <a:cubicBezTo>
                  <a:pt x="983075" y="992600"/>
                  <a:pt x="985742" y="991838"/>
                  <a:pt x="988124" y="992029"/>
                </a:cubicBezTo>
                <a:cubicBezTo>
                  <a:pt x="1001744" y="993172"/>
                  <a:pt x="1015270" y="994791"/>
                  <a:pt x="1028795" y="996029"/>
                </a:cubicBezTo>
                <a:cubicBezTo>
                  <a:pt x="1041083" y="997172"/>
                  <a:pt x="1053465" y="997553"/>
                  <a:pt x="1059275" y="1011555"/>
                </a:cubicBezTo>
                <a:cubicBezTo>
                  <a:pt x="1060133" y="1013746"/>
                  <a:pt x="1062990" y="1015365"/>
                  <a:pt x="1065181" y="1016794"/>
                </a:cubicBezTo>
                <a:cubicBezTo>
                  <a:pt x="1098995" y="1038797"/>
                  <a:pt x="1117092" y="1038225"/>
                  <a:pt x="1150144" y="1014984"/>
                </a:cubicBezTo>
                <a:cubicBezTo>
                  <a:pt x="1153573" y="1012603"/>
                  <a:pt x="1160907" y="1010888"/>
                  <a:pt x="1163193" y="1012793"/>
                </a:cubicBezTo>
                <a:cubicBezTo>
                  <a:pt x="1182624" y="1028605"/>
                  <a:pt x="1203865" y="1026890"/>
                  <a:pt x="1226249" y="1021937"/>
                </a:cubicBezTo>
                <a:cubicBezTo>
                  <a:pt x="1232059" y="1020604"/>
                  <a:pt x="1240251" y="1020604"/>
                  <a:pt x="1244632" y="1023747"/>
                </a:cubicBezTo>
                <a:cubicBezTo>
                  <a:pt x="1265492" y="1038320"/>
                  <a:pt x="1287876" y="1036225"/>
                  <a:pt x="1310545" y="1031939"/>
                </a:cubicBezTo>
                <a:cubicBezTo>
                  <a:pt x="1314069" y="1031272"/>
                  <a:pt x="1318356" y="1027652"/>
                  <a:pt x="1319879" y="1024319"/>
                </a:cubicBezTo>
                <a:cubicBezTo>
                  <a:pt x="1325309" y="1012508"/>
                  <a:pt x="1335501" y="1008507"/>
                  <a:pt x="1346740" y="1005173"/>
                </a:cubicBezTo>
                <a:cubicBezTo>
                  <a:pt x="1364457" y="999744"/>
                  <a:pt x="1381887" y="993362"/>
                  <a:pt x="1399699" y="988219"/>
                </a:cubicBezTo>
                <a:cubicBezTo>
                  <a:pt x="1404081" y="986981"/>
                  <a:pt x="1409510" y="987743"/>
                  <a:pt x="1414082" y="989171"/>
                </a:cubicBezTo>
                <a:cubicBezTo>
                  <a:pt x="1429703" y="994029"/>
                  <a:pt x="1439609" y="1006221"/>
                  <a:pt x="1450467" y="1017461"/>
                </a:cubicBezTo>
                <a:cubicBezTo>
                  <a:pt x="1455230" y="1022414"/>
                  <a:pt x="1461802" y="1025938"/>
                  <a:pt x="1468184" y="1028795"/>
                </a:cubicBezTo>
                <a:cubicBezTo>
                  <a:pt x="1484757" y="1036130"/>
                  <a:pt x="1501712" y="1042702"/>
                  <a:pt x="1518476" y="1049655"/>
                </a:cubicBezTo>
                <a:cubicBezTo>
                  <a:pt x="1520095" y="1050322"/>
                  <a:pt x="1521428" y="1052036"/>
                  <a:pt x="1522667" y="1053465"/>
                </a:cubicBezTo>
                <a:cubicBezTo>
                  <a:pt x="1535049" y="1068515"/>
                  <a:pt x="1547336" y="1083659"/>
                  <a:pt x="1559814" y="1098709"/>
                </a:cubicBezTo>
                <a:cubicBezTo>
                  <a:pt x="1562195" y="1101566"/>
                  <a:pt x="1565625" y="1103662"/>
                  <a:pt x="1568196" y="1106424"/>
                </a:cubicBezTo>
                <a:cubicBezTo>
                  <a:pt x="1571816" y="1110234"/>
                  <a:pt x="1576388" y="1113854"/>
                  <a:pt x="1578293" y="1118426"/>
                </a:cubicBezTo>
                <a:cubicBezTo>
                  <a:pt x="1584198" y="1132808"/>
                  <a:pt x="1595533" y="1139000"/>
                  <a:pt x="1609820" y="1141667"/>
                </a:cubicBezTo>
                <a:cubicBezTo>
                  <a:pt x="1622870" y="1144143"/>
                  <a:pt x="1635919" y="1146239"/>
                  <a:pt x="1648873" y="1149096"/>
                </a:cubicBezTo>
                <a:cubicBezTo>
                  <a:pt x="1664684" y="1152525"/>
                  <a:pt x="1680401" y="1156240"/>
                  <a:pt x="1696022" y="1160431"/>
                </a:cubicBezTo>
                <a:cubicBezTo>
                  <a:pt x="1702784" y="1162241"/>
                  <a:pt x="1709928" y="1164336"/>
                  <a:pt x="1715739" y="1168051"/>
                </a:cubicBezTo>
                <a:cubicBezTo>
                  <a:pt x="1732026" y="1178338"/>
                  <a:pt x="1749457" y="1185291"/>
                  <a:pt x="1768602" y="1182529"/>
                </a:cubicBezTo>
                <a:cubicBezTo>
                  <a:pt x="1783937" y="1180338"/>
                  <a:pt x="1796796" y="1185958"/>
                  <a:pt x="1806321" y="1194721"/>
                </a:cubicBezTo>
                <a:cubicBezTo>
                  <a:pt x="1823657" y="1210628"/>
                  <a:pt x="1842230" y="1207008"/>
                  <a:pt x="1860709" y="1201865"/>
                </a:cubicBezTo>
                <a:cubicBezTo>
                  <a:pt x="1870234" y="1199198"/>
                  <a:pt x="1878044" y="1199579"/>
                  <a:pt x="1887093" y="1202150"/>
                </a:cubicBezTo>
                <a:cubicBezTo>
                  <a:pt x="1908048" y="1208151"/>
                  <a:pt x="1922050" y="1224439"/>
                  <a:pt x="1935575" y="1238726"/>
                </a:cubicBezTo>
                <a:cubicBezTo>
                  <a:pt x="1947101" y="1250918"/>
                  <a:pt x="1960055" y="1257776"/>
                  <a:pt x="1974247" y="1262920"/>
                </a:cubicBezTo>
                <a:cubicBezTo>
                  <a:pt x="1992154" y="1269492"/>
                  <a:pt x="2006346" y="1267016"/>
                  <a:pt x="2014919" y="1251204"/>
                </a:cubicBezTo>
                <a:cubicBezTo>
                  <a:pt x="2017300" y="1246727"/>
                  <a:pt x="2021491" y="1241488"/>
                  <a:pt x="2025968" y="1240155"/>
                </a:cubicBezTo>
                <a:cubicBezTo>
                  <a:pt x="2047589" y="1233488"/>
                  <a:pt x="2069497" y="1223772"/>
                  <a:pt x="2092643" y="1229678"/>
                </a:cubicBezTo>
                <a:cubicBezTo>
                  <a:pt x="2124647" y="1237774"/>
                  <a:pt x="2155889" y="1237298"/>
                  <a:pt x="2187893" y="1229297"/>
                </a:cubicBezTo>
                <a:cubicBezTo>
                  <a:pt x="2239804" y="1216343"/>
                  <a:pt x="2291715" y="1202627"/>
                  <a:pt x="2346294" y="1205484"/>
                </a:cubicBezTo>
                <a:cubicBezTo>
                  <a:pt x="2355342" y="1205960"/>
                  <a:pt x="2366105" y="1200150"/>
                  <a:pt x="2373916" y="1194435"/>
                </a:cubicBezTo>
                <a:cubicBezTo>
                  <a:pt x="2388870" y="1183577"/>
                  <a:pt x="2388203" y="1182719"/>
                  <a:pt x="2404967" y="1191673"/>
                </a:cubicBezTo>
                <a:cubicBezTo>
                  <a:pt x="2408968" y="1193864"/>
                  <a:pt x="2413921" y="1195197"/>
                  <a:pt x="2416874" y="1198436"/>
                </a:cubicBezTo>
                <a:cubicBezTo>
                  <a:pt x="2431923" y="1214914"/>
                  <a:pt x="2450497" y="1210913"/>
                  <a:pt x="2468975" y="1208532"/>
                </a:cubicBezTo>
                <a:cubicBezTo>
                  <a:pt x="2472214" y="1208056"/>
                  <a:pt x="2476119" y="1207389"/>
                  <a:pt x="2478882" y="1208723"/>
                </a:cubicBezTo>
                <a:cubicBezTo>
                  <a:pt x="2491359" y="1214723"/>
                  <a:pt x="2501932" y="1212628"/>
                  <a:pt x="2512791" y="1204436"/>
                </a:cubicBezTo>
                <a:cubicBezTo>
                  <a:pt x="2522220" y="1197388"/>
                  <a:pt x="2533079" y="1193197"/>
                  <a:pt x="2544223" y="1201960"/>
                </a:cubicBezTo>
                <a:cubicBezTo>
                  <a:pt x="2568988" y="1221391"/>
                  <a:pt x="2595467" y="1222343"/>
                  <a:pt x="2623471" y="1210056"/>
                </a:cubicBezTo>
                <a:cubicBezTo>
                  <a:pt x="2643473" y="1201293"/>
                  <a:pt x="2663190" y="1199293"/>
                  <a:pt x="2684241" y="1208151"/>
                </a:cubicBezTo>
                <a:cubicBezTo>
                  <a:pt x="2692337" y="1211580"/>
                  <a:pt x="2702814" y="1209294"/>
                  <a:pt x="2712244" y="1210056"/>
                </a:cubicBezTo>
                <a:cubicBezTo>
                  <a:pt x="2717578" y="1210437"/>
                  <a:pt x="2723484" y="1210532"/>
                  <a:pt x="2728055" y="1212914"/>
                </a:cubicBezTo>
                <a:cubicBezTo>
                  <a:pt x="2740248" y="1219010"/>
                  <a:pt x="2751582" y="1226820"/>
                  <a:pt x="2763869" y="1232821"/>
                </a:cubicBezTo>
                <a:cubicBezTo>
                  <a:pt x="2769775" y="1235678"/>
                  <a:pt x="2776823" y="1237202"/>
                  <a:pt x="2783491" y="1237298"/>
                </a:cubicBezTo>
                <a:cubicBezTo>
                  <a:pt x="2803208" y="1237774"/>
                  <a:pt x="2822925" y="1237774"/>
                  <a:pt x="2842546" y="1236917"/>
                </a:cubicBezTo>
                <a:cubicBezTo>
                  <a:pt x="2874931" y="1235583"/>
                  <a:pt x="2907792" y="1235297"/>
                  <a:pt x="2931128" y="1206913"/>
                </a:cubicBezTo>
                <a:cubicBezTo>
                  <a:pt x="2933034" y="1204627"/>
                  <a:pt x="2937129" y="1203293"/>
                  <a:pt x="2940368" y="1202912"/>
                </a:cubicBezTo>
                <a:cubicBezTo>
                  <a:pt x="2955322" y="1201103"/>
                  <a:pt x="2970657" y="1200912"/>
                  <a:pt x="2985421" y="1197959"/>
                </a:cubicBezTo>
                <a:cubicBezTo>
                  <a:pt x="2997232" y="1195578"/>
                  <a:pt x="3007043" y="1196340"/>
                  <a:pt x="3015996" y="1204722"/>
                </a:cubicBezTo>
                <a:cubicBezTo>
                  <a:pt x="3027712" y="1215771"/>
                  <a:pt x="3042000" y="1222248"/>
                  <a:pt x="3057621" y="1218724"/>
                </a:cubicBezTo>
                <a:cubicBezTo>
                  <a:pt x="3073241" y="1215295"/>
                  <a:pt x="3083528" y="1222724"/>
                  <a:pt x="3095054" y="1230440"/>
                </a:cubicBezTo>
                <a:cubicBezTo>
                  <a:pt x="3103436" y="1236059"/>
                  <a:pt x="3112961" y="1243108"/>
                  <a:pt x="3122295" y="1243679"/>
                </a:cubicBezTo>
                <a:cubicBezTo>
                  <a:pt x="3143441" y="1244917"/>
                  <a:pt x="3161634" y="1264539"/>
                  <a:pt x="3184589" y="1253395"/>
                </a:cubicBezTo>
                <a:cubicBezTo>
                  <a:pt x="3186113" y="1252633"/>
                  <a:pt x="3188875" y="1254538"/>
                  <a:pt x="3191066" y="1255014"/>
                </a:cubicBezTo>
                <a:cubicBezTo>
                  <a:pt x="3208592" y="1258634"/>
                  <a:pt x="3225070" y="1255109"/>
                  <a:pt x="3237929" y="1243203"/>
                </a:cubicBezTo>
                <a:cubicBezTo>
                  <a:pt x="3254788" y="1227677"/>
                  <a:pt x="3273457" y="1226153"/>
                  <a:pt x="3294221" y="1231202"/>
                </a:cubicBezTo>
                <a:cubicBezTo>
                  <a:pt x="3300889" y="1232821"/>
                  <a:pt x="3307557" y="1233964"/>
                  <a:pt x="3314319" y="1235297"/>
                </a:cubicBezTo>
                <a:cubicBezTo>
                  <a:pt x="3323463" y="1237202"/>
                  <a:pt x="3332703" y="1239203"/>
                  <a:pt x="3341846" y="1241108"/>
                </a:cubicBezTo>
                <a:cubicBezTo>
                  <a:pt x="3350705" y="1243013"/>
                  <a:pt x="3360516" y="1246251"/>
                  <a:pt x="3367373" y="1238060"/>
                </a:cubicBezTo>
                <a:cubicBezTo>
                  <a:pt x="3373279" y="1231011"/>
                  <a:pt x="3377470" y="1231678"/>
                  <a:pt x="3382899" y="1237774"/>
                </a:cubicBezTo>
                <a:cubicBezTo>
                  <a:pt x="3401759" y="1259110"/>
                  <a:pt x="3424619" y="1272445"/>
                  <a:pt x="3453765" y="1273397"/>
                </a:cubicBezTo>
                <a:cubicBezTo>
                  <a:pt x="3459766" y="1273588"/>
                  <a:pt x="3465862" y="1274921"/>
                  <a:pt x="3471767" y="1276350"/>
                </a:cubicBezTo>
                <a:cubicBezTo>
                  <a:pt x="3475387" y="1277207"/>
                  <a:pt x="3479769" y="1278160"/>
                  <a:pt x="3481959" y="1280732"/>
                </a:cubicBezTo>
                <a:cubicBezTo>
                  <a:pt x="3499009" y="1300353"/>
                  <a:pt x="3520250" y="1313974"/>
                  <a:pt x="3543396" y="1324928"/>
                </a:cubicBezTo>
                <a:cubicBezTo>
                  <a:pt x="3551682" y="1328833"/>
                  <a:pt x="3560541" y="1332738"/>
                  <a:pt x="3569494" y="1333881"/>
                </a:cubicBezTo>
                <a:cubicBezTo>
                  <a:pt x="3578828" y="1335024"/>
                  <a:pt x="3588639" y="1333119"/>
                  <a:pt x="3598164" y="1332071"/>
                </a:cubicBezTo>
                <a:cubicBezTo>
                  <a:pt x="3603784" y="1331500"/>
                  <a:pt x="3610261" y="1331595"/>
                  <a:pt x="3614738" y="1328833"/>
                </a:cubicBezTo>
                <a:cubicBezTo>
                  <a:pt x="3628930" y="1320165"/>
                  <a:pt x="3642646" y="1310831"/>
                  <a:pt x="3655886" y="1300734"/>
                </a:cubicBezTo>
                <a:cubicBezTo>
                  <a:pt x="3667221" y="1292066"/>
                  <a:pt x="3669507" y="1290828"/>
                  <a:pt x="3679317" y="1301687"/>
                </a:cubicBezTo>
                <a:cubicBezTo>
                  <a:pt x="3689414" y="1312831"/>
                  <a:pt x="3701987" y="1318641"/>
                  <a:pt x="3715893" y="1321022"/>
                </a:cubicBezTo>
                <a:cubicBezTo>
                  <a:pt x="3737896" y="1324737"/>
                  <a:pt x="3760089" y="1327880"/>
                  <a:pt x="3782282" y="1329690"/>
                </a:cubicBezTo>
                <a:cubicBezTo>
                  <a:pt x="3802380" y="1331309"/>
                  <a:pt x="3812000" y="1322546"/>
                  <a:pt x="3816001" y="1302639"/>
                </a:cubicBezTo>
                <a:cubicBezTo>
                  <a:pt x="3818287" y="1291590"/>
                  <a:pt x="3821240" y="1279588"/>
                  <a:pt x="3833431" y="1276636"/>
                </a:cubicBezTo>
                <a:cubicBezTo>
                  <a:pt x="3853339" y="1271873"/>
                  <a:pt x="3874008" y="1269778"/>
                  <a:pt x="3883819" y="1246442"/>
                </a:cubicBezTo>
                <a:cubicBezTo>
                  <a:pt x="3889248" y="1251585"/>
                  <a:pt x="3892582" y="1254633"/>
                  <a:pt x="3895821" y="1257681"/>
                </a:cubicBezTo>
                <a:cubicBezTo>
                  <a:pt x="3904774" y="1266158"/>
                  <a:pt x="3923347" y="1269778"/>
                  <a:pt x="3932778" y="1262444"/>
                </a:cubicBezTo>
                <a:cubicBezTo>
                  <a:pt x="3946684" y="1251776"/>
                  <a:pt x="3959448" y="1253776"/>
                  <a:pt x="3972782" y="1262063"/>
                </a:cubicBezTo>
                <a:cubicBezTo>
                  <a:pt x="3995071" y="1275779"/>
                  <a:pt x="4019931" y="1272635"/>
                  <a:pt x="4042505" y="1267111"/>
                </a:cubicBezTo>
                <a:cubicBezTo>
                  <a:pt x="4059555" y="1263015"/>
                  <a:pt x="4077748" y="1255490"/>
                  <a:pt x="4088892" y="1238250"/>
                </a:cubicBezTo>
                <a:cubicBezTo>
                  <a:pt x="4092416" y="1232726"/>
                  <a:pt x="4100322" y="1229963"/>
                  <a:pt x="4106609" y="1226344"/>
                </a:cubicBezTo>
                <a:cubicBezTo>
                  <a:pt x="4111848" y="1223391"/>
                  <a:pt x="4117372" y="1220629"/>
                  <a:pt x="4123182" y="1218724"/>
                </a:cubicBezTo>
                <a:cubicBezTo>
                  <a:pt x="4129373" y="1216628"/>
                  <a:pt x="4136232" y="1213580"/>
                  <a:pt x="4142328" y="1214438"/>
                </a:cubicBezTo>
                <a:cubicBezTo>
                  <a:pt x="4160806" y="1216914"/>
                  <a:pt x="4175475" y="1212056"/>
                  <a:pt x="4188524" y="1198245"/>
                </a:cubicBezTo>
                <a:cubicBezTo>
                  <a:pt x="4195287" y="1191101"/>
                  <a:pt x="4205288" y="1182434"/>
                  <a:pt x="4213860" y="1182338"/>
                </a:cubicBezTo>
                <a:cubicBezTo>
                  <a:pt x="4234720" y="1182053"/>
                  <a:pt x="4252055" y="1175195"/>
                  <a:pt x="4270820" y="1167003"/>
                </a:cubicBezTo>
                <a:cubicBezTo>
                  <a:pt x="4282916" y="1161764"/>
                  <a:pt x="4296632" y="1158145"/>
                  <a:pt x="4309587" y="1153287"/>
                </a:cubicBezTo>
                <a:cubicBezTo>
                  <a:pt x="4324731" y="1147572"/>
                  <a:pt x="4341210" y="1145477"/>
                  <a:pt x="4350449" y="1129665"/>
                </a:cubicBezTo>
                <a:cubicBezTo>
                  <a:pt x="4351496" y="1127951"/>
                  <a:pt x="4354640" y="1127665"/>
                  <a:pt x="4356164" y="1126046"/>
                </a:cubicBezTo>
                <a:cubicBezTo>
                  <a:pt x="4361021" y="1121093"/>
                  <a:pt x="4367308" y="1116521"/>
                  <a:pt x="4369880" y="1110520"/>
                </a:cubicBezTo>
                <a:cubicBezTo>
                  <a:pt x="4377309" y="1092994"/>
                  <a:pt x="4383119" y="1074896"/>
                  <a:pt x="4389787" y="1057085"/>
                </a:cubicBezTo>
                <a:cubicBezTo>
                  <a:pt x="4391216" y="1053275"/>
                  <a:pt x="4392549" y="1048417"/>
                  <a:pt x="4395502" y="1046226"/>
                </a:cubicBezTo>
                <a:cubicBezTo>
                  <a:pt x="4412552" y="1033653"/>
                  <a:pt x="4429888" y="1021556"/>
                  <a:pt x="4447413" y="1009650"/>
                </a:cubicBezTo>
                <a:cubicBezTo>
                  <a:pt x="4454462" y="1004887"/>
                  <a:pt x="4460367" y="1007555"/>
                  <a:pt x="4466654" y="1013079"/>
                </a:cubicBezTo>
                <a:cubicBezTo>
                  <a:pt x="4472750" y="1018318"/>
                  <a:pt x="4480275" y="1023747"/>
                  <a:pt x="4487894" y="1025081"/>
                </a:cubicBezTo>
                <a:cubicBezTo>
                  <a:pt x="4503135" y="1027652"/>
                  <a:pt x="4518946" y="1028224"/>
                  <a:pt x="4534472" y="1028224"/>
                </a:cubicBezTo>
                <a:cubicBezTo>
                  <a:pt x="4540282" y="1028224"/>
                  <a:pt x="4546473" y="1024795"/>
                  <a:pt x="4551903" y="1022033"/>
                </a:cubicBezTo>
                <a:cubicBezTo>
                  <a:pt x="4562189" y="1016794"/>
                  <a:pt x="4571714" y="1009745"/>
                  <a:pt x="4582382" y="1005364"/>
                </a:cubicBezTo>
                <a:cubicBezTo>
                  <a:pt x="4594765" y="1000316"/>
                  <a:pt x="4602194" y="992219"/>
                  <a:pt x="4605909" y="979551"/>
                </a:cubicBezTo>
                <a:cubicBezTo>
                  <a:pt x="4611434" y="960692"/>
                  <a:pt x="4624579" y="947547"/>
                  <a:pt x="4640104" y="936879"/>
                </a:cubicBezTo>
                <a:cubicBezTo>
                  <a:pt x="4659821" y="923258"/>
                  <a:pt x="4683348" y="923925"/>
                  <a:pt x="4705731" y="920591"/>
                </a:cubicBezTo>
                <a:cubicBezTo>
                  <a:pt x="4714304" y="919353"/>
                  <a:pt x="4723162" y="918305"/>
                  <a:pt x="4730973" y="915162"/>
                </a:cubicBezTo>
                <a:cubicBezTo>
                  <a:pt x="4760595" y="903351"/>
                  <a:pt x="4790218" y="892112"/>
                  <a:pt x="4822794" y="892397"/>
                </a:cubicBezTo>
                <a:cubicBezTo>
                  <a:pt x="4825460" y="892397"/>
                  <a:pt x="4828128" y="892112"/>
                  <a:pt x="4830794" y="891635"/>
                </a:cubicBezTo>
                <a:cubicBezTo>
                  <a:pt x="4853940" y="887730"/>
                  <a:pt x="4877848" y="886206"/>
                  <a:pt x="4894421" y="865442"/>
                </a:cubicBezTo>
                <a:cubicBezTo>
                  <a:pt x="4897469" y="861632"/>
                  <a:pt x="4904422" y="860489"/>
                  <a:pt x="4909756" y="858964"/>
                </a:cubicBezTo>
                <a:cubicBezTo>
                  <a:pt x="4918996" y="856488"/>
                  <a:pt x="4925188" y="851440"/>
                  <a:pt x="4928521" y="842391"/>
                </a:cubicBezTo>
                <a:cubicBezTo>
                  <a:pt x="4934141" y="826770"/>
                  <a:pt x="4940808" y="811435"/>
                  <a:pt x="4945857" y="795623"/>
                </a:cubicBezTo>
                <a:cubicBezTo>
                  <a:pt x="4949381" y="784765"/>
                  <a:pt x="4955953" y="778764"/>
                  <a:pt x="4966145" y="774287"/>
                </a:cubicBezTo>
                <a:cubicBezTo>
                  <a:pt x="4971860" y="771811"/>
                  <a:pt x="4976813" y="766382"/>
                  <a:pt x="4980909" y="761333"/>
                </a:cubicBezTo>
                <a:cubicBezTo>
                  <a:pt x="4985862" y="755237"/>
                  <a:pt x="4988433" y="747141"/>
                  <a:pt x="4993862" y="741712"/>
                </a:cubicBezTo>
                <a:cubicBezTo>
                  <a:pt x="5007102" y="728186"/>
                  <a:pt x="5011198" y="713232"/>
                  <a:pt x="5006816" y="694754"/>
                </a:cubicBezTo>
                <a:cubicBezTo>
                  <a:pt x="5002911" y="678371"/>
                  <a:pt x="5013198" y="656463"/>
                  <a:pt x="5026724" y="653129"/>
                </a:cubicBezTo>
                <a:cubicBezTo>
                  <a:pt x="5041678" y="649414"/>
                  <a:pt x="5051965" y="640271"/>
                  <a:pt x="5062538" y="630079"/>
                </a:cubicBezTo>
                <a:cubicBezTo>
                  <a:pt x="5068443" y="624364"/>
                  <a:pt x="5076730" y="619411"/>
                  <a:pt x="5084731" y="617982"/>
                </a:cubicBezTo>
                <a:cubicBezTo>
                  <a:pt x="5115116" y="612458"/>
                  <a:pt x="5143786" y="619220"/>
                  <a:pt x="5172647" y="630174"/>
                </a:cubicBezTo>
                <a:cubicBezTo>
                  <a:pt x="5191506" y="637318"/>
                  <a:pt x="5212461" y="639223"/>
                  <a:pt x="5232654" y="642080"/>
                </a:cubicBezTo>
                <a:cubicBezTo>
                  <a:pt x="5238941" y="642937"/>
                  <a:pt x="5246942" y="641033"/>
                  <a:pt x="5252371" y="637508"/>
                </a:cubicBezTo>
                <a:cubicBezTo>
                  <a:pt x="5271421" y="625316"/>
                  <a:pt x="5290376" y="612743"/>
                  <a:pt x="5308092" y="598646"/>
                </a:cubicBezTo>
                <a:cubicBezTo>
                  <a:pt x="5324571" y="585407"/>
                  <a:pt x="5343144" y="579882"/>
                  <a:pt x="5363147" y="581311"/>
                </a:cubicBezTo>
                <a:cubicBezTo>
                  <a:pt x="5377720" y="582359"/>
                  <a:pt x="5390864" y="579977"/>
                  <a:pt x="5404580" y="576358"/>
                </a:cubicBezTo>
                <a:cubicBezTo>
                  <a:pt x="5416010" y="573310"/>
                  <a:pt x="5428583" y="571214"/>
                  <a:pt x="5440203" y="572548"/>
                </a:cubicBezTo>
                <a:cubicBezTo>
                  <a:pt x="5456491" y="574453"/>
                  <a:pt x="5469922" y="571691"/>
                  <a:pt x="5482971" y="561880"/>
                </a:cubicBezTo>
                <a:cubicBezTo>
                  <a:pt x="5489924" y="556641"/>
                  <a:pt x="5498878" y="553879"/>
                  <a:pt x="5507165" y="550259"/>
                </a:cubicBezTo>
                <a:cubicBezTo>
                  <a:pt x="5519928" y="544640"/>
                  <a:pt x="5533168" y="539877"/>
                  <a:pt x="5545645" y="533591"/>
                </a:cubicBezTo>
                <a:cubicBezTo>
                  <a:pt x="5559076" y="526923"/>
                  <a:pt x="5571363" y="517684"/>
                  <a:pt x="5585079" y="511969"/>
                </a:cubicBezTo>
                <a:cubicBezTo>
                  <a:pt x="5599843" y="505778"/>
                  <a:pt x="5609368" y="496348"/>
                  <a:pt x="5615368" y="481679"/>
                </a:cubicBezTo>
                <a:cubicBezTo>
                  <a:pt x="5619179" y="472440"/>
                  <a:pt x="5624417" y="462629"/>
                  <a:pt x="5631656" y="456152"/>
                </a:cubicBezTo>
                <a:cubicBezTo>
                  <a:pt x="5646611" y="442913"/>
                  <a:pt x="5664136" y="432625"/>
                  <a:pt x="5679377" y="419576"/>
                </a:cubicBezTo>
                <a:cubicBezTo>
                  <a:pt x="5700808" y="401288"/>
                  <a:pt x="5720620" y="381857"/>
                  <a:pt x="5722525" y="350615"/>
                </a:cubicBezTo>
                <a:cubicBezTo>
                  <a:pt x="5723572" y="333375"/>
                  <a:pt x="5732716" y="326041"/>
                  <a:pt x="5749576" y="321945"/>
                </a:cubicBezTo>
                <a:cubicBezTo>
                  <a:pt x="5755195" y="320612"/>
                  <a:pt x="5763197" y="318040"/>
                  <a:pt x="5764911" y="313849"/>
                </a:cubicBezTo>
                <a:cubicBezTo>
                  <a:pt x="5770054" y="301371"/>
                  <a:pt x="5780722" y="298895"/>
                  <a:pt x="5791009" y="293942"/>
                </a:cubicBezTo>
                <a:cubicBezTo>
                  <a:pt x="5797201" y="290989"/>
                  <a:pt x="5804821" y="285179"/>
                  <a:pt x="5806440" y="279178"/>
                </a:cubicBezTo>
                <a:cubicBezTo>
                  <a:pt x="5813107" y="254889"/>
                  <a:pt x="5831395" y="240602"/>
                  <a:pt x="5848636" y="224885"/>
                </a:cubicBezTo>
                <a:cubicBezTo>
                  <a:pt x="5853684" y="220218"/>
                  <a:pt x="5859113" y="214884"/>
                  <a:pt x="5861590" y="208788"/>
                </a:cubicBezTo>
                <a:cubicBezTo>
                  <a:pt x="5866829" y="195643"/>
                  <a:pt x="5874639" y="186118"/>
                  <a:pt x="5888355" y="181166"/>
                </a:cubicBezTo>
                <a:cubicBezTo>
                  <a:pt x="5892736" y="179642"/>
                  <a:pt x="5896737" y="176117"/>
                  <a:pt x="5900071" y="172784"/>
                </a:cubicBezTo>
                <a:cubicBezTo>
                  <a:pt x="5907215" y="165545"/>
                  <a:pt x="5913215" y="157067"/>
                  <a:pt x="5920740" y="150305"/>
                </a:cubicBezTo>
                <a:cubicBezTo>
                  <a:pt x="5939885" y="132874"/>
                  <a:pt x="5958840" y="115729"/>
                  <a:pt x="5969985" y="91345"/>
                </a:cubicBezTo>
                <a:cubicBezTo>
                  <a:pt x="5975413" y="79439"/>
                  <a:pt x="5981605" y="66485"/>
                  <a:pt x="5991130" y="58293"/>
                </a:cubicBezTo>
                <a:cubicBezTo>
                  <a:pt x="6003227" y="47911"/>
                  <a:pt x="6019133" y="42005"/>
                  <a:pt x="6033325" y="33909"/>
                </a:cubicBezTo>
                <a:cubicBezTo>
                  <a:pt x="6040469" y="29813"/>
                  <a:pt x="6047137" y="24860"/>
                  <a:pt x="6054376" y="20955"/>
                </a:cubicBezTo>
                <a:cubicBezTo>
                  <a:pt x="6067234" y="14097"/>
                  <a:pt x="6080379" y="7715"/>
                  <a:pt x="6095524" y="0"/>
                </a:cubicBezTo>
                <a:close/>
              </a:path>
            </a:pathLst>
          </a:custGeom>
          <a:blipFill dpi="0" rotWithShape="1">
            <a:blip r:embed="rId2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77BD3C0-50A1-4DE3-9328-D827512A4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163595"/>
            <a:ext cx="9906000" cy="2346368"/>
          </a:xfr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z="8000"/>
              <a:t>Delo v Visual Studiu</a:t>
            </a:r>
          </a:p>
        </p:txBody>
      </p:sp>
    </p:spTree>
    <p:extLst>
      <p:ext uri="{BB962C8B-B14F-4D97-AF65-F5344CB8AC3E}">
        <p14:creationId xmlns:p14="http://schemas.microsoft.com/office/powerpoint/2010/main" val="117359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id="{60DB02BD-FF61-4042-BC21-4EFF543EC0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87E8F58-5DAB-48F0-AD10-939344746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524001"/>
            <a:ext cx="3047999" cy="3810000"/>
          </a:xfrm>
        </p:spPr>
        <p:txBody>
          <a:bodyPr anchor="b">
            <a:normAutofit/>
          </a:bodyPr>
          <a:lstStyle/>
          <a:p>
            <a:r>
              <a:rPr lang="sl-SI" dirty="0"/>
              <a:t>Viri: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811A85E-38EA-465A-84F9-6230CF743E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78285" y="0"/>
            <a:ext cx="874715" cy="6858001"/>
          </a:xfrm>
          <a:custGeom>
            <a:avLst/>
            <a:gdLst>
              <a:gd name="connsiteX0" fmla="*/ 669467 w 874715"/>
              <a:gd name="connsiteY0" fmla="*/ 3720275 h 6858001"/>
              <a:gd name="connsiteX1" fmla="*/ 710453 w 874715"/>
              <a:gd name="connsiteY1" fmla="*/ 3726292 h 6858001"/>
              <a:gd name="connsiteX2" fmla="*/ 710455 w 874715"/>
              <a:gd name="connsiteY2" fmla="*/ 3726292 h 6858001"/>
              <a:gd name="connsiteX3" fmla="*/ 669465 w 874715"/>
              <a:gd name="connsiteY3" fmla="*/ 3720275 h 6858001"/>
              <a:gd name="connsiteX4" fmla="*/ 834223 w 874715"/>
              <a:gd name="connsiteY4" fmla="*/ 3333751 h 6858001"/>
              <a:gd name="connsiteX5" fmla="*/ 446757 w 874715"/>
              <a:gd name="connsiteY5" fmla="*/ 3333751 h 6858001"/>
              <a:gd name="connsiteX6" fmla="*/ 441229 w 874715"/>
              <a:gd name="connsiteY6" fmla="*/ 3376550 h 6858001"/>
              <a:gd name="connsiteX7" fmla="*/ 437178 w 874715"/>
              <a:gd name="connsiteY7" fmla="*/ 3407910 h 6858001"/>
              <a:gd name="connsiteX8" fmla="*/ 435790 w 874715"/>
              <a:gd name="connsiteY8" fmla="*/ 3491262 h 6858001"/>
              <a:gd name="connsiteX9" fmla="*/ 429384 w 874715"/>
              <a:gd name="connsiteY9" fmla="*/ 3520658 h 6858001"/>
              <a:gd name="connsiteX10" fmla="*/ 427332 w 874715"/>
              <a:gd name="connsiteY10" fmla="*/ 3524252 h 6858001"/>
              <a:gd name="connsiteX11" fmla="*/ 427331 w 874715"/>
              <a:gd name="connsiteY11" fmla="*/ 3524252 h 6858001"/>
              <a:gd name="connsiteX12" fmla="*/ 413690 w 874715"/>
              <a:gd name="connsiteY12" fmla="*/ 3548145 h 6858001"/>
              <a:gd name="connsiteX13" fmla="*/ 408166 w 874715"/>
              <a:gd name="connsiteY13" fmla="*/ 3612089 h 6858001"/>
              <a:gd name="connsiteX14" fmla="*/ 421692 w 874715"/>
              <a:gd name="connsiteY14" fmla="*/ 3636610 h 6858001"/>
              <a:gd name="connsiteX15" fmla="*/ 445933 w 874715"/>
              <a:gd name="connsiteY15" fmla="*/ 3687609 h 6858001"/>
              <a:gd name="connsiteX16" fmla="*/ 443241 w 874715"/>
              <a:gd name="connsiteY16" fmla="*/ 3725049 h 6858001"/>
              <a:gd name="connsiteX17" fmla="*/ 455589 w 874715"/>
              <a:gd name="connsiteY17" fmla="*/ 3723372 h 6858001"/>
              <a:gd name="connsiteX18" fmla="*/ 544787 w 874715"/>
              <a:gd name="connsiteY18" fmla="*/ 3712739 h 6858001"/>
              <a:gd name="connsiteX19" fmla="*/ 544802 w 874715"/>
              <a:gd name="connsiteY19" fmla="*/ 3712740 h 6858001"/>
              <a:gd name="connsiteX20" fmla="*/ 544786 w 874715"/>
              <a:gd name="connsiteY20" fmla="*/ 3712740 h 6858001"/>
              <a:gd name="connsiteX21" fmla="*/ 455588 w 874715"/>
              <a:gd name="connsiteY21" fmla="*/ 3723373 h 6858001"/>
              <a:gd name="connsiteX22" fmla="*/ 443240 w 874715"/>
              <a:gd name="connsiteY22" fmla="*/ 3725050 h 6858001"/>
              <a:gd name="connsiteX23" fmla="*/ 441884 w 874715"/>
              <a:gd name="connsiteY23" fmla="*/ 3743904 h 6858001"/>
              <a:gd name="connsiteX24" fmla="*/ 442266 w 874715"/>
              <a:gd name="connsiteY24" fmla="*/ 3764306 h 6858001"/>
              <a:gd name="connsiteX25" fmla="*/ 433692 w 874715"/>
              <a:gd name="connsiteY25" fmla="*/ 3834135 h 6858001"/>
              <a:gd name="connsiteX26" fmla="*/ 428740 w 874715"/>
              <a:gd name="connsiteY26" fmla="*/ 3898864 h 6858001"/>
              <a:gd name="connsiteX27" fmla="*/ 444932 w 874715"/>
              <a:gd name="connsiteY27" fmla="*/ 4062061 h 6858001"/>
              <a:gd name="connsiteX28" fmla="*/ 441122 w 874715"/>
              <a:gd name="connsiteY28" fmla="*/ 4187207 h 6858001"/>
              <a:gd name="connsiteX29" fmla="*/ 444932 w 874715"/>
              <a:gd name="connsiteY29" fmla="*/ 4244874 h 6858001"/>
              <a:gd name="connsiteX30" fmla="*/ 450648 w 874715"/>
              <a:gd name="connsiteY30" fmla="*/ 4277434 h 6858001"/>
              <a:gd name="connsiteX31" fmla="*/ 490464 w 874715"/>
              <a:gd name="connsiteY31" fmla="*/ 4351188 h 6858001"/>
              <a:gd name="connsiteX32" fmla="*/ 499418 w 874715"/>
              <a:gd name="connsiteY32" fmla="*/ 4391596 h 6858001"/>
              <a:gd name="connsiteX33" fmla="*/ 498656 w 874715"/>
              <a:gd name="connsiteY33" fmla="*/ 4513209 h 6858001"/>
              <a:gd name="connsiteX34" fmla="*/ 438646 w 874715"/>
              <a:gd name="connsiteY34" fmla="*/ 4695629 h 6858001"/>
              <a:gd name="connsiteX35" fmla="*/ 430644 w 874715"/>
              <a:gd name="connsiteY35" fmla="*/ 4714658 h 6858001"/>
              <a:gd name="connsiteX36" fmla="*/ 420737 w 874715"/>
              <a:gd name="connsiteY36" fmla="*/ 4807436 h 6858001"/>
              <a:gd name="connsiteX37" fmla="*/ 434264 w 874715"/>
              <a:gd name="connsiteY37" fmla="*/ 4870400 h 6858001"/>
              <a:gd name="connsiteX38" fmla="*/ 462269 w 874715"/>
              <a:gd name="connsiteY38" fmla="*/ 4956119 h 6858001"/>
              <a:gd name="connsiteX39" fmla="*/ 485701 w 874715"/>
              <a:gd name="connsiteY39" fmla="*/ 5033207 h 6858001"/>
              <a:gd name="connsiteX40" fmla="*/ 512180 w 874715"/>
              <a:gd name="connsiteY40" fmla="*/ 5089305 h 6858001"/>
              <a:gd name="connsiteX41" fmla="*/ 531613 w 874715"/>
              <a:gd name="connsiteY41" fmla="*/ 5217589 h 6858001"/>
              <a:gd name="connsiteX42" fmla="*/ 534851 w 874715"/>
              <a:gd name="connsiteY42" fmla="*/ 5230926 h 6858001"/>
              <a:gd name="connsiteX43" fmla="*/ 511228 w 874715"/>
              <a:gd name="connsiteY43" fmla="*/ 5327433 h 6858001"/>
              <a:gd name="connsiteX44" fmla="*/ 487225 w 874715"/>
              <a:gd name="connsiteY44" fmla="*/ 5443357 h 6858001"/>
              <a:gd name="connsiteX45" fmla="*/ 495416 w 874715"/>
              <a:gd name="connsiteY45" fmla="*/ 5484746 h 6858001"/>
              <a:gd name="connsiteX46" fmla="*/ 507038 w 874715"/>
              <a:gd name="connsiteY46" fmla="*/ 5541432 h 6858001"/>
              <a:gd name="connsiteX47" fmla="*/ 500942 w 874715"/>
              <a:gd name="connsiteY47" fmla="*/ 5594001 h 6858001"/>
              <a:gd name="connsiteX48" fmla="*/ 500370 w 874715"/>
              <a:gd name="connsiteY48" fmla="*/ 5625974 h 6858001"/>
              <a:gd name="connsiteX49" fmla="*/ 571618 w 874715"/>
              <a:gd name="connsiteY49" fmla="*/ 5771911 h 6858001"/>
              <a:gd name="connsiteX50" fmla="*/ 577524 w 874715"/>
              <a:gd name="connsiteY50" fmla="*/ 5808982 h 6858001"/>
              <a:gd name="connsiteX51" fmla="*/ 586289 w 874715"/>
              <a:gd name="connsiteY51" fmla="*/ 5829971 h 6858001"/>
              <a:gd name="connsiteX52" fmla="*/ 674684 w 874715"/>
              <a:gd name="connsiteY52" fmla="*/ 5956490 h 6858001"/>
              <a:gd name="connsiteX53" fmla="*/ 692590 w 874715"/>
              <a:gd name="connsiteY53" fmla="*/ 6010235 h 6858001"/>
              <a:gd name="connsiteX54" fmla="*/ 688970 w 874715"/>
              <a:gd name="connsiteY54" fmla="*/ 6069276 h 6858001"/>
              <a:gd name="connsiteX55" fmla="*/ 682494 w 874715"/>
              <a:gd name="connsiteY55" fmla="*/ 6103407 h 6858001"/>
              <a:gd name="connsiteX56" fmla="*/ 626294 w 874715"/>
              <a:gd name="connsiteY56" fmla="*/ 6188144 h 6858001"/>
              <a:gd name="connsiteX57" fmla="*/ 628200 w 874715"/>
              <a:gd name="connsiteY57" fmla="*/ 6236396 h 6858001"/>
              <a:gd name="connsiteX58" fmla="*/ 666871 w 874715"/>
              <a:gd name="connsiteY58" fmla="*/ 6311718 h 6858001"/>
              <a:gd name="connsiteX59" fmla="*/ 684208 w 874715"/>
              <a:gd name="connsiteY59" fmla="*/ 6448435 h 6858001"/>
              <a:gd name="connsiteX60" fmla="*/ 630104 w 874715"/>
              <a:gd name="connsiteY60" fmla="*/ 6517873 h 6858001"/>
              <a:gd name="connsiteX61" fmla="*/ 578096 w 874715"/>
              <a:gd name="connsiteY61" fmla="*/ 6553767 h 6858001"/>
              <a:gd name="connsiteX62" fmla="*/ 517706 w 874715"/>
              <a:gd name="connsiteY62" fmla="*/ 6657533 h 6858001"/>
              <a:gd name="connsiteX63" fmla="*/ 540185 w 874715"/>
              <a:gd name="connsiteY63" fmla="*/ 6682250 h 6858001"/>
              <a:gd name="connsiteX64" fmla="*/ 549712 w 874715"/>
              <a:gd name="connsiteY64" fmla="*/ 6758356 h 6858001"/>
              <a:gd name="connsiteX65" fmla="*/ 548950 w 874715"/>
              <a:gd name="connsiteY65" fmla="*/ 6840738 h 6858001"/>
              <a:gd name="connsiteX66" fmla="*/ 556149 w 874715"/>
              <a:gd name="connsiteY66" fmla="*/ 6858001 h 6858001"/>
              <a:gd name="connsiteX67" fmla="*/ 760427 w 874715"/>
              <a:gd name="connsiteY67" fmla="*/ 6858001 h 6858001"/>
              <a:gd name="connsiteX68" fmla="*/ 763269 w 874715"/>
              <a:gd name="connsiteY68" fmla="*/ 6846819 h 6858001"/>
              <a:gd name="connsiteX69" fmla="*/ 784795 w 874715"/>
              <a:gd name="connsiteY69" fmla="*/ 6678324 h 6858001"/>
              <a:gd name="connsiteX70" fmla="*/ 805560 w 874715"/>
              <a:gd name="connsiteY70" fmla="*/ 6504338 h 6858001"/>
              <a:gd name="connsiteX71" fmla="*/ 812418 w 874715"/>
              <a:gd name="connsiteY71" fmla="*/ 6408814 h 6858001"/>
              <a:gd name="connsiteX72" fmla="*/ 823279 w 874715"/>
              <a:gd name="connsiteY72" fmla="*/ 6325450 h 6858001"/>
              <a:gd name="connsiteX73" fmla="*/ 830137 w 874715"/>
              <a:gd name="connsiteY73" fmla="*/ 6252873 h 6858001"/>
              <a:gd name="connsiteX74" fmla="*/ 844043 w 874715"/>
              <a:gd name="connsiteY74" fmla="*/ 6137341 h 6858001"/>
              <a:gd name="connsiteX75" fmla="*/ 847663 w 874715"/>
              <a:gd name="connsiteY75" fmla="*/ 6089284 h 6858001"/>
              <a:gd name="connsiteX76" fmla="*/ 847471 w 874715"/>
              <a:gd name="connsiteY76" fmla="*/ 5975908 h 6858001"/>
              <a:gd name="connsiteX77" fmla="*/ 845567 w 874715"/>
              <a:gd name="connsiteY77" fmla="*/ 5936481 h 6858001"/>
              <a:gd name="connsiteX78" fmla="*/ 821945 w 874715"/>
              <a:gd name="connsiteY78" fmla="*/ 5860571 h 6858001"/>
              <a:gd name="connsiteX79" fmla="*/ 820231 w 874715"/>
              <a:gd name="connsiteY79" fmla="*/ 5851549 h 6858001"/>
              <a:gd name="connsiteX80" fmla="*/ 810894 w 874715"/>
              <a:gd name="connsiteY80" fmla="*/ 5801726 h 6858001"/>
              <a:gd name="connsiteX81" fmla="*/ 807846 w 874715"/>
              <a:gd name="connsiteY81" fmla="*/ 5774460 h 6858001"/>
              <a:gd name="connsiteX82" fmla="*/ 788415 w 874715"/>
              <a:gd name="connsiteY82" fmla="*/ 5670892 h 6858001"/>
              <a:gd name="connsiteX83" fmla="*/ 779271 w 874715"/>
              <a:gd name="connsiteY83" fmla="*/ 5611265 h 6858001"/>
              <a:gd name="connsiteX84" fmla="*/ 780605 w 874715"/>
              <a:gd name="connsiteY84" fmla="*/ 5563010 h 6858001"/>
              <a:gd name="connsiteX85" fmla="*/ 782319 w 874715"/>
              <a:gd name="connsiteY85" fmla="*/ 5478272 h 6858001"/>
              <a:gd name="connsiteX86" fmla="*/ 786701 w 874715"/>
              <a:gd name="connsiteY86" fmla="*/ 5451203 h 6858001"/>
              <a:gd name="connsiteX87" fmla="*/ 774127 w 874715"/>
              <a:gd name="connsiteY87" fmla="*/ 5328805 h 6858001"/>
              <a:gd name="connsiteX88" fmla="*/ 773175 w 874715"/>
              <a:gd name="connsiteY88" fmla="*/ 5258975 h 6858001"/>
              <a:gd name="connsiteX89" fmla="*/ 757552 w 874715"/>
              <a:gd name="connsiteY89" fmla="*/ 5180319 h 6858001"/>
              <a:gd name="connsiteX90" fmla="*/ 758314 w 874715"/>
              <a:gd name="connsiteY90" fmla="*/ 5157370 h 6858001"/>
              <a:gd name="connsiteX91" fmla="*/ 759649 w 874715"/>
              <a:gd name="connsiteY91" fmla="*/ 5131673 h 6858001"/>
              <a:gd name="connsiteX92" fmla="*/ 760793 w 874715"/>
              <a:gd name="connsiteY92" fmla="*/ 5052820 h 6858001"/>
              <a:gd name="connsiteX93" fmla="*/ 766507 w 874715"/>
              <a:gd name="connsiteY93" fmla="*/ 5004959 h 6858001"/>
              <a:gd name="connsiteX94" fmla="*/ 763079 w 874715"/>
              <a:gd name="connsiteY94" fmla="*/ 4913751 h 6858001"/>
              <a:gd name="connsiteX95" fmla="*/ 768031 w 874715"/>
              <a:gd name="connsiteY95" fmla="*/ 4880011 h 6858001"/>
              <a:gd name="connsiteX96" fmla="*/ 768603 w 874715"/>
              <a:gd name="connsiteY96" fmla="*/ 4794687 h 6858001"/>
              <a:gd name="connsiteX97" fmla="*/ 765745 w 874715"/>
              <a:gd name="connsiteY97" fmla="*/ 4718187 h 6858001"/>
              <a:gd name="connsiteX98" fmla="*/ 767269 w 874715"/>
              <a:gd name="connsiteY98" fmla="*/ 4644434 h 6858001"/>
              <a:gd name="connsiteX99" fmla="*/ 773555 w 874715"/>
              <a:gd name="connsiteY99" fmla="*/ 4591670 h 6858001"/>
              <a:gd name="connsiteX100" fmla="*/ 777365 w 874715"/>
              <a:gd name="connsiteY100" fmla="*/ 4534394 h 6858001"/>
              <a:gd name="connsiteX101" fmla="*/ 800036 w 874715"/>
              <a:gd name="connsiteY101" fmla="*/ 4376493 h 6858001"/>
              <a:gd name="connsiteX102" fmla="*/ 794512 w 874715"/>
              <a:gd name="connsiteY102" fmla="*/ 4347267 h 6858001"/>
              <a:gd name="connsiteX103" fmla="*/ 789368 w 874715"/>
              <a:gd name="connsiteY103" fmla="*/ 4181322 h 6858001"/>
              <a:gd name="connsiteX104" fmla="*/ 789750 w 874715"/>
              <a:gd name="connsiteY104" fmla="*/ 4145230 h 6858001"/>
              <a:gd name="connsiteX105" fmla="*/ 767269 w 874715"/>
              <a:gd name="connsiteY105" fmla="*/ 4048330 h 6858001"/>
              <a:gd name="connsiteX106" fmla="*/ 802894 w 874715"/>
              <a:gd name="connsiteY106" fmla="*/ 3898864 h 6858001"/>
              <a:gd name="connsiteX107" fmla="*/ 847471 w 874715"/>
              <a:gd name="connsiteY107" fmla="*/ 3759007 h 6858001"/>
              <a:gd name="connsiteX108" fmla="*/ 848163 w 874715"/>
              <a:gd name="connsiteY108" fmla="*/ 3756136 h 6858001"/>
              <a:gd name="connsiteX109" fmla="*/ 819543 w 874715"/>
              <a:gd name="connsiteY109" fmla="*/ 3748731 h 6858001"/>
              <a:gd name="connsiteX110" fmla="*/ 819313 w 874715"/>
              <a:gd name="connsiteY110" fmla="*/ 3748682 h 6858001"/>
              <a:gd name="connsiteX111" fmla="*/ 819544 w 874715"/>
              <a:gd name="connsiteY111" fmla="*/ 3748730 h 6858001"/>
              <a:gd name="connsiteX112" fmla="*/ 848164 w 874715"/>
              <a:gd name="connsiteY112" fmla="*/ 3756135 h 6858001"/>
              <a:gd name="connsiteX113" fmla="*/ 849545 w 874715"/>
              <a:gd name="connsiteY113" fmla="*/ 3750401 h 6858001"/>
              <a:gd name="connsiteX114" fmla="*/ 853189 w 874715"/>
              <a:gd name="connsiteY114" fmla="*/ 3741353 h 6858001"/>
              <a:gd name="connsiteX115" fmla="*/ 862905 w 874715"/>
              <a:gd name="connsiteY115" fmla="*/ 3691138 h 6858001"/>
              <a:gd name="connsiteX116" fmla="*/ 866333 w 874715"/>
              <a:gd name="connsiteY116" fmla="*/ 3628959 h 6858001"/>
              <a:gd name="connsiteX117" fmla="*/ 874715 w 874715"/>
              <a:gd name="connsiteY117" fmla="*/ 3550106 h 6858001"/>
              <a:gd name="connsiteX118" fmla="*/ 871487 w 874715"/>
              <a:gd name="connsiteY118" fmla="*/ 3524252 h 6858001"/>
              <a:gd name="connsiteX119" fmla="*/ 871488 w 874715"/>
              <a:gd name="connsiteY119" fmla="*/ 3524252 h 6858001"/>
              <a:gd name="connsiteX120" fmla="*/ 870763 w 874715"/>
              <a:gd name="connsiteY120" fmla="*/ 3518451 h 6858001"/>
              <a:gd name="connsiteX121" fmla="*/ 864238 w 874715"/>
              <a:gd name="connsiteY121" fmla="*/ 3486946 h 6858001"/>
              <a:gd name="connsiteX122" fmla="*/ 848618 w 874715"/>
              <a:gd name="connsiteY122" fmla="*/ 3398677 h 6858001"/>
              <a:gd name="connsiteX123" fmla="*/ 837595 w 874715"/>
              <a:gd name="connsiteY123" fmla="*/ 3365728 h 6858001"/>
              <a:gd name="connsiteX124" fmla="*/ 834829 w 874715"/>
              <a:gd name="connsiteY124" fmla="*/ 3357461 h 6858001"/>
              <a:gd name="connsiteX125" fmla="*/ 513783 w 874715"/>
              <a:gd name="connsiteY125" fmla="*/ 0 h 6858001"/>
              <a:gd name="connsiteX126" fmla="*/ 72334 w 874715"/>
              <a:gd name="connsiteY126" fmla="*/ 0 h 6858001"/>
              <a:gd name="connsiteX127" fmla="*/ 75447 w 874715"/>
              <a:gd name="connsiteY127" fmla="*/ 27991 h 6858001"/>
              <a:gd name="connsiteX128" fmla="*/ 88115 w 874715"/>
              <a:gd name="connsiteY128" fmla="*/ 134133 h 6858001"/>
              <a:gd name="connsiteX129" fmla="*/ 62778 w 874715"/>
              <a:gd name="connsiteY129" fmla="*/ 221224 h 6858001"/>
              <a:gd name="connsiteX130" fmla="*/ 62206 w 874715"/>
              <a:gd name="connsiteY130" fmla="*/ 247312 h 6858001"/>
              <a:gd name="connsiteX131" fmla="*/ 72113 w 874715"/>
              <a:gd name="connsiteY131" fmla="*/ 305764 h 6858001"/>
              <a:gd name="connsiteX132" fmla="*/ 65445 w 874715"/>
              <a:gd name="connsiteY132" fmla="*/ 426397 h 6858001"/>
              <a:gd name="connsiteX133" fmla="*/ 55348 w 874715"/>
              <a:gd name="connsiteY133" fmla="*/ 470924 h 6858001"/>
              <a:gd name="connsiteX134" fmla="*/ 48870 w 874715"/>
              <a:gd name="connsiteY134" fmla="*/ 495638 h 6858001"/>
              <a:gd name="connsiteX135" fmla="*/ 30963 w 874715"/>
              <a:gd name="connsiteY135" fmla="*/ 622548 h 6858001"/>
              <a:gd name="connsiteX136" fmla="*/ 11723 w 874715"/>
              <a:gd name="connsiteY136" fmla="*/ 679040 h 6858001"/>
              <a:gd name="connsiteX137" fmla="*/ 8865 w 874715"/>
              <a:gd name="connsiteY137" fmla="*/ 694341 h 6858001"/>
              <a:gd name="connsiteX138" fmla="*/ 16865 w 874715"/>
              <a:gd name="connsiteY138" fmla="*/ 778095 h 6858001"/>
              <a:gd name="connsiteX139" fmla="*/ 47918 w 874715"/>
              <a:gd name="connsiteY139" fmla="*/ 840866 h 6858001"/>
              <a:gd name="connsiteX140" fmla="*/ 58396 w 874715"/>
              <a:gd name="connsiteY140" fmla="*/ 853028 h 6858001"/>
              <a:gd name="connsiteX141" fmla="*/ 54776 w 874715"/>
              <a:gd name="connsiteY141" fmla="*/ 1027995 h 6858001"/>
              <a:gd name="connsiteX142" fmla="*/ 50394 w 874715"/>
              <a:gd name="connsiteY142" fmla="*/ 1054866 h 6858001"/>
              <a:gd name="connsiteX143" fmla="*/ 68683 w 874715"/>
              <a:gd name="connsiteY143" fmla="*/ 1184720 h 6858001"/>
              <a:gd name="connsiteX144" fmla="*/ 72303 w 874715"/>
              <a:gd name="connsiteY144" fmla="*/ 1222576 h 6858001"/>
              <a:gd name="connsiteX145" fmla="*/ 88687 w 874715"/>
              <a:gd name="connsiteY145" fmla="*/ 1358313 h 6858001"/>
              <a:gd name="connsiteX146" fmla="*/ 73447 w 874715"/>
              <a:gd name="connsiteY146" fmla="*/ 1377535 h 6858001"/>
              <a:gd name="connsiteX147" fmla="*/ 35153 w 874715"/>
              <a:gd name="connsiteY147" fmla="*/ 1432851 h 6858001"/>
              <a:gd name="connsiteX148" fmla="*/ 1244 w 874715"/>
              <a:gd name="connsiteY148" fmla="*/ 1541910 h 6858001"/>
              <a:gd name="connsiteX149" fmla="*/ 3149 w 874715"/>
              <a:gd name="connsiteY149" fmla="*/ 1571529 h 6858001"/>
              <a:gd name="connsiteX150" fmla="*/ 59730 w 874715"/>
              <a:gd name="connsiteY150" fmla="*/ 1646459 h 6858001"/>
              <a:gd name="connsiteX151" fmla="*/ 82399 w 874715"/>
              <a:gd name="connsiteY151" fmla="*/ 1682944 h 6858001"/>
              <a:gd name="connsiteX152" fmla="*/ 124120 w 874715"/>
              <a:gd name="connsiteY152" fmla="*/ 1786511 h 6858001"/>
              <a:gd name="connsiteX153" fmla="*/ 131741 w 874715"/>
              <a:gd name="connsiteY153" fmla="*/ 1795142 h 6858001"/>
              <a:gd name="connsiteX154" fmla="*/ 222232 w 874715"/>
              <a:gd name="connsiteY154" fmla="*/ 1871640 h 6858001"/>
              <a:gd name="connsiteX155" fmla="*/ 237662 w 874715"/>
              <a:gd name="connsiteY155" fmla="*/ 1888901 h 6858001"/>
              <a:gd name="connsiteX156" fmla="*/ 261667 w 874715"/>
              <a:gd name="connsiteY156" fmla="*/ 1909694 h 6858001"/>
              <a:gd name="connsiteX157" fmla="*/ 308150 w 874715"/>
              <a:gd name="connsiteY157" fmla="*/ 1974618 h 6858001"/>
              <a:gd name="connsiteX158" fmla="*/ 323009 w 874715"/>
              <a:gd name="connsiteY158" fmla="*/ 2055042 h 6858001"/>
              <a:gd name="connsiteX159" fmla="*/ 345680 w 874715"/>
              <a:gd name="connsiteY159" fmla="*/ 2152137 h 6858001"/>
              <a:gd name="connsiteX160" fmla="*/ 360920 w 874715"/>
              <a:gd name="connsiteY160" fmla="*/ 2192740 h 6858001"/>
              <a:gd name="connsiteX161" fmla="*/ 389877 w 874715"/>
              <a:gd name="connsiteY161" fmla="*/ 2301603 h 6858001"/>
              <a:gd name="connsiteX162" fmla="*/ 414262 w 874715"/>
              <a:gd name="connsiteY162" fmla="*/ 2379279 h 6858001"/>
              <a:gd name="connsiteX163" fmla="*/ 428551 w 874715"/>
              <a:gd name="connsiteY163" fmla="*/ 2491281 h 6858001"/>
              <a:gd name="connsiteX164" fmla="*/ 429121 w 874715"/>
              <a:gd name="connsiteY164" fmla="*/ 2545615 h 6858001"/>
              <a:gd name="connsiteX165" fmla="*/ 502275 w 874715"/>
              <a:gd name="connsiteY165" fmla="*/ 2645455 h 6858001"/>
              <a:gd name="connsiteX166" fmla="*/ 550665 w 874715"/>
              <a:gd name="connsiteY166" fmla="*/ 2725094 h 6858001"/>
              <a:gd name="connsiteX167" fmla="*/ 527232 w 874715"/>
              <a:gd name="connsiteY167" fmla="*/ 2808850 h 6858001"/>
              <a:gd name="connsiteX168" fmla="*/ 505133 w 874715"/>
              <a:gd name="connsiteY168" fmla="*/ 2831604 h 6858001"/>
              <a:gd name="connsiteX169" fmla="*/ 484178 w 874715"/>
              <a:gd name="connsiteY169" fmla="*/ 2968910 h 6858001"/>
              <a:gd name="connsiteX170" fmla="*/ 483416 w 874715"/>
              <a:gd name="connsiteY170" fmla="*/ 3165061 h 6858001"/>
              <a:gd name="connsiteX171" fmla="*/ 447744 w 874715"/>
              <a:gd name="connsiteY171" fmla="*/ 3326101 h 6858001"/>
              <a:gd name="connsiteX172" fmla="*/ 446756 w 874715"/>
              <a:gd name="connsiteY172" fmla="*/ 3333750 h 6858001"/>
              <a:gd name="connsiteX173" fmla="*/ 834222 w 874715"/>
              <a:gd name="connsiteY173" fmla="*/ 3333750 h 6858001"/>
              <a:gd name="connsiteX174" fmla="*/ 833756 w 874715"/>
              <a:gd name="connsiteY174" fmla="*/ 3315508 h 6858001"/>
              <a:gd name="connsiteX175" fmla="*/ 851283 w 874715"/>
              <a:gd name="connsiteY175" fmla="*/ 3289224 h 6858001"/>
              <a:gd name="connsiteX176" fmla="*/ 866523 w 874715"/>
              <a:gd name="connsiteY176" fmla="*/ 3248621 h 6858001"/>
              <a:gd name="connsiteX177" fmla="*/ 848234 w 874715"/>
              <a:gd name="connsiteY177" fmla="*/ 3203506 h 6858001"/>
              <a:gd name="connsiteX178" fmla="*/ 810325 w 874715"/>
              <a:gd name="connsiteY178" fmla="*/ 3097977 h 6858001"/>
              <a:gd name="connsiteX179" fmla="*/ 808609 w 874715"/>
              <a:gd name="connsiteY179" fmla="*/ 3031285 h 6858001"/>
              <a:gd name="connsiteX180" fmla="*/ 792417 w 874715"/>
              <a:gd name="connsiteY180" fmla="*/ 2886329 h 6858001"/>
              <a:gd name="connsiteX181" fmla="*/ 769366 w 874715"/>
              <a:gd name="connsiteY181" fmla="*/ 2791590 h 6858001"/>
              <a:gd name="connsiteX182" fmla="*/ 743267 w 874715"/>
              <a:gd name="connsiteY182" fmla="*/ 2723527 h 6858001"/>
              <a:gd name="connsiteX183" fmla="*/ 709166 w 874715"/>
              <a:gd name="connsiteY183" fmla="*/ 2626038 h 6858001"/>
              <a:gd name="connsiteX184" fmla="*/ 691449 w 874715"/>
              <a:gd name="connsiteY184" fmla="*/ 2528158 h 6858001"/>
              <a:gd name="connsiteX185" fmla="*/ 669159 w 874715"/>
              <a:gd name="connsiteY185" fmla="*/ 2457348 h 6858001"/>
              <a:gd name="connsiteX186" fmla="*/ 653918 w 874715"/>
              <a:gd name="connsiteY186" fmla="*/ 2370844 h 6858001"/>
              <a:gd name="connsiteX187" fmla="*/ 653348 w 874715"/>
              <a:gd name="connsiteY187" fmla="*/ 2298269 h 6858001"/>
              <a:gd name="connsiteX188" fmla="*/ 656014 w 874715"/>
              <a:gd name="connsiteY188" fmla="*/ 2184501 h 6858001"/>
              <a:gd name="connsiteX189" fmla="*/ 609913 w 874715"/>
              <a:gd name="connsiteY189" fmla="*/ 2045235 h 6858001"/>
              <a:gd name="connsiteX190" fmla="*/ 599624 w 874715"/>
              <a:gd name="connsiteY190" fmla="*/ 1988939 h 6858001"/>
              <a:gd name="connsiteX191" fmla="*/ 594862 w 874715"/>
              <a:gd name="connsiteY191" fmla="*/ 1935977 h 6858001"/>
              <a:gd name="connsiteX192" fmla="*/ 564191 w 874715"/>
              <a:gd name="connsiteY192" fmla="*/ 1823583 h 6858001"/>
              <a:gd name="connsiteX193" fmla="*/ 554093 w 874715"/>
              <a:gd name="connsiteY193" fmla="*/ 1777881 h 6858001"/>
              <a:gd name="connsiteX194" fmla="*/ 554285 w 874715"/>
              <a:gd name="connsiteY194" fmla="*/ 1713934 h 6858001"/>
              <a:gd name="connsiteX195" fmla="*/ 540186 w 874715"/>
              <a:gd name="connsiteY195" fmla="*/ 1597617 h 6858001"/>
              <a:gd name="connsiteX196" fmla="*/ 499037 w 874715"/>
              <a:gd name="connsiteY196" fmla="*/ 1481495 h 6858001"/>
              <a:gd name="connsiteX197" fmla="*/ 503037 w 874715"/>
              <a:gd name="connsiteY197" fmla="*/ 1432262 h 6858001"/>
              <a:gd name="connsiteX198" fmla="*/ 502085 w 874715"/>
              <a:gd name="connsiteY198" fmla="*/ 1414609 h 6858001"/>
              <a:gd name="connsiteX199" fmla="*/ 479414 w 874715"/>
              <a:gd name="connsiteY199" fmla="*/ 1255923 h 6858001"/>
              <a:gd name="connsiteX200" fmla="*/ 476938 w 874715"/>
              <a:gd name="connsiteY200" fmla="*/ 1240034 h 6858001"/>
              <a:gd name="connsiteX201" fmla="*/ 456745 w 874715"/>
              <a:gd name="connsiteY201" fmla="*/ 1165498 h 6858001"/>
              <a:gd name="connsiteX202" fmla="*/ 444171 w 874715"/>
              <a:gd name="connsiteY202" fmla="*/ 977582 h 6858001"/>
              <a:gd name="connsiteX203" fmla="*/ 442647 w 874715"/>
              <a:gd name="connsiteY203" fmla="*/ 966011 h 6858001"/>
              <a:gd name="connsiteX204" fmla="*/ 452743 w 874715"/>
              <a:gd name="connsiteY204" fmla="*/ 903045 h 6858001"/>
              <a:gd name="connsiteX205" fmla="*/ 467032 w 874715"/>
              <a:gd name="connsiteY205" fmla="*/ 871859 h 6858001"/>
              <a:gd name="connsiteX206" fmla="*/ 481892 w 874715"/>
              <a:gd name="connsiteY206" fmla="*/ 823213 h 6858001"/>
              <a:gd name="connsiteX207" fmla="*/ 487416 w 874715"/>
              <a:gd name="connsiteY207" fmla="*/ 773781 h 6858001"/>
              <a:gd name="connsiteX208" fmla="*/ 464936 w 874715"/>
              <a:gd name="connsiteY208" fmla="*/ 690809 h 6858001"/>
              <a:gd name="connsiteX209" fmla="*/ 462650 w 874715"/>
              <a:gd name="connsiteY209" fmla="*/ 660603 h 6858001"/>
              <a:gd name="connsiteX210" fmla="*/ 451791 w 874715"/>
              <a:gd name="connsiteY210" fmla="*/ 593322 h 6858001"/>
              <a:gd name="connsiteX211" fmla="*/ 452553 w 874715"/>
              <a:gd name="connsiteY211" fmla="*/ 534478 h 6858001"/>
              <a:gd name="connsiteX212" fmla="*/ 469890 w 874715"/>
              <a:gd name="connsiteY212" fmla="*/ 487205 h 6858001"/>
              <a:gd name="connsiteX213" fmla="*/ 473318 w 874715"/>
              <a:gd name="connsiteY213" fmla="*/ 418552 h 6858001"/>
              <a:gd name="connsiteX214" fmla="*/ 460746 w 874715"/>
              <a:gd name="connsiteY214" fmla="*/ 374220 h 6858001"/>
              <a:gd name="connsiteX215" fmla="*/ 459032 w 874715"/>
              <a:gd name="connsiteY215" fmla="*/ 365198 h 6858001"/>
              <a:gd name="connsiteX216" fmla="*/ 458267 w 874715"/>
              <a:gd name="connsiteY216" fmla="*/ 249272 h 6858001"/>
              <a:gd name="connsiteX217" fmla="*/ 496179 w 874715"/>
              <a:gd name="connsiteY217" fmla="*/ 104514 h 6858001"/>
              <a:gd name="connsiteX218" fmla="*/ 504181 w 874715"/>
              <a:gd name="connsiteY218" fmla="*/ 80583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</a:cxnLst>
            <a:rect l="l" t="t" r="r" b="b"/>
            <a:pathLst>
              <a:path w="874715" h="6858001">
                <a:moveTo>
                  <a:pt x="669467" y="3720275"/>
                </a:moveTo>
                <a:lnTo>
                  <a:pt x="710453" y="3726292"/>
                </a:lnTo>
                <a:lnTo>
                  <a:pt x="710455" y="3726292"/>
                </a:lnTo>
                <a:lnTo>
                  <a:pt x="669465" y="3720275"/>
                </a:lnTo>
                <a:close/>
                <a:moveTo>
                  <a:pt x="834223" y="3333751"/>
                </a:moveTo>
                <a:lnTo>
                  <a:pt x="446757" y="3333751"/>
                </a:lnTo>
                <a:lnTo>
                  <a:pt x="441229" y="3376550"/>
                </a:lnTo>
                <a:lnTo>
                  <a:pt x="437178" y="3407910"/>
                </a:lnTo>
                <a:cubicBezTo>
                  <a:pt x="435005" y="3435408"/>
                  <a:pt x="434362" y="3463164"/>
                  <a:pt x="435790" y="3491262"/>
                </a:cubicBezTo>
                <a:cubicBezTo>
                  <a:pt x="436266" y="3500578"/>
                  <a:pt x="433599" y="3510777"/>
                  <a:pt x="429384" y="3520658"/>
                </a:cubicBezTo>
                <a:lnTo>
                  <a:pt x="427332" y="3524252"/>
                </a:lnTo>
                <a:lnTo>
                  <a:pt x="427331" y="3524252"/>
                </a:lnTo>
                <a:lnTo>
                  <a:pt x="413690" y="3548145"/>
                </a:lnTo>
                <a:cubicBezTo>
                  <a:pt x="391973" y="3578940"/>
                  <a:pt x="390257" y="3577567"/>
                  <a:pt x="408166" y="3612089"/>
                </a:cubicBezTo>
                <a:cubicBezTo>
                  <a:pt x="412548" y="3620328"/>
                  <a:pt x="415214" y="3630528"/>
                  <a:pt x="421692" y="3636610"/>
                </a:cubicBezTo>
                <a:cubicBezTo>
                  <a:pt x="438171" y="3652106"/>
                  <a:pt x="444409" y="3669416"/>
                  <a:pt x="445933" y="3687609"/>
                </a:cubicBezTo>
                <a:lnTo>
                  <a:pt x="443241" y="3725049"/>
                </a:lnTo>
                <a:lnTo>
                  <a:pt x="455589" y="3723372"/>
                </a:lnTo>
                <a:cubicBezTo>
                  <a:pt x="485111" y="3719138"/>
                  <a:pt x="514678" y="3715144"/>
                  <a:pt x="544787" y="3712739"/>
                </a:cubicBezTo>
                <a:lnTo>
                  <a:pt x="544802" y="3712740"/>
                </a:lnTo>
                <a:lnTo>
                  <a:pt x="544786" y="3712740"/>
                </a:lnTo>
                <a:cubicBezTo>
                  <a:pt x="514677" y="3715145"/>
                  <a:pt x="485110" y="3719139"/>
                  <a:pt x="455588" y="3723373"/>
                </a:cubicBezTo>
                <a:lnTo>
                  <a:pt x="443240" y="3725050"/>
                </a:lnTo>
                <a:lnTo>
                  <a:pt x="441884" y="3743904"/>
                </a:lnTo>
                <a:cubicBezTo>
                  <a:pt x="440932" y="3750574"/>
                  <a:pt x="439598" y="3758615"/>
                  <a:pt x="442266" y="3764306"/>
                </a:cubicBezTo>
                <a:cubicBezTo>
                  <a:pt x="454266" y="3790000"/>
                  <a:pt x="450076" y="3811773"/>
                  <a:pt x="433692" y="3834135"/>
                </a:cubicBezTo>
                <a:cubicBezTo>
                  <a:pt x="419595" y="3853553"/>
                  <a:pt x="411213" y="3875915"/>
                  <a:pt x="428740" y="3898864"/>
                </a:cubicBezTo>
                <a:cubicBezTo>
                  <a:pt x="467603" y="3949864"/>
                  <a:pt x="469507" y="4004392"/>
                  <a:pt x="444932" y="4062061"/>
                </a:cubicBezTo>
                <a:cubicBezTo>
                  <a:pt x="427405" y="4103253"/>
                  <a:pt x="423405" y="4143856"/>
                  <a:pt x="441122" y="4187207"/>
                </a:cubicBezTo>
                <a:cubicBezTo>
                  <a:pt x="447980" y="4203880"/>
                  <a:pt x="443408" y="4225456"/>
                  <a:pt x="444932" y="4244874"/>
                </a:cubicBezTo>
                <a:cubicBezTo>
                  <a:pt x="445694" y="4255860"/>
                  <a:pt x="445884" y="4268022"/>
                  <a:pt x="450648" y="4277434"/>
                </a:cubicBezTo>
                <a:cubicBezTo>
                  <a:pt x="462841" y="4302544"/>
                  <a:pt x="478461" y="4325885"/>
                  <a:pt x="490464" y="4351188"/>
                </a:cubicBezTo>
                <a:cubicBezTo>
                  <a:pt x="496178" y="4363350"/>
                  <a:pt x="499226" y="4377865"/>
                  <a:pt x="499418" y="4391596"/>
                </a:cubicBezTo>
                <a:cubicBezTo>
                  <a:pt x="500370" y="4432199"/>
                  <a:pt x="500370" y="4472804"/>
                  <a:pt x="498656" y="4513209"/>
                </a:cubicBezTo>
                <a:cubicBezTo>
                  <a:pt x="495988" y="4579901"/>
                  <a:pt x="495416" y="4647572"/>
                  <a:pt x="438646" y="4695629"/>
                </a:cubicBezTo>
                <a:cubicBezTo>
                  <a:pt x="434074" y="4699554"/>
                  <a:pt x="431406" y="4707987"/>
                  <a:pt x="430644" y="4714658"/>
                </a:cubicBezTo>
                <a:cubicBezTo>
                  <a:pt x="427025" y="4745453"/>
                  <a:pt x="426643" y="4777033"/>
                  <a:pt x="420737" y="4807436"/>
                </a:cubicBezTo>
                <a:cubicBezTo>
                  <a:pt x="415975" y="4831758"/>
                  <a:pt x="417499" y="4851963"/>
                  <a:pt x="434264" y="4870400"/>
                </a:cubicBezTo>
                <a:cubicBezTo>
                  <a:pt x="456362" y="4894527"/>
                  <a:pt x="469317" y="4923950"/>
                  <a:pt x="462269" y="4956119"/>
                </a:cubicBezTo>
                <a:cubicBezTo>
                  <a:pt x="455410" y="4988286"/>
                  <a:pt x="470269" y="5009470"/>
                  <a:pt x="485701" y="5033207"/>
                </a:cubicBezTo>
                <a:cubicBezTo>
                  <a:pt x="496940" y="5050467"/>
                  <a:pt x="511038" y="5070083"/>
                  <a:pt x="512180" y="5089305"/>
                </a:cubicBezTo>
                <a:cubicBezTo>
                  <a:pt x="514656" y="5132851"/>
                  <a:pt x="553902" y="5170316"/>
                  <a:pt x="531613" y="5217589"/>
                </a:cubicBezTo>
                <a:cubicBezTo>
                  <a:pt x="530089" y="5220727"/>
                  <a:pt x="533899" y="5226415"/>
                  <a:pt x="534851" y="5230926"/>
                </a:cubicBezTo>
                <a:cubicBezTo>
                  <a:pt x="542091" y="5267019"/>
                  <a:pt x="535041" y="5300953"/>
                  <a:pt x="511228" y="5327433"/>
                </a:cubicBezTo>
                <a:cubicBezTo>
                  <a:pt x="480175" y="5362152"/>
                  <a:pt x="477127" y="5400597"/>
                  <a:pt x="487225" y="5443357"/>
                </a:cubicBezTo>
                <a:cubicBezTo>
                  <a:pt x="490464" y="5457089"/>
                  <a:pt x="492750" y="5470820"/>
                  <a:pt x="495416" y="5484746"/>
                </a:cubicBezTo>
                <a:cubicBezTo>
                  <a:pt x="499226" y="5503576"/>
                  <a:pt x="503228" y="5522604"/>
                  <a:pt x="507038" y="5541432"/>
                </a:cubicBezTo>
                <a:cubicBezTo>
                  <a:pt x="510848" y="5559676"/>
                  <a:pt x="517324" y="5579880"/>
                  <a:pt x="500942" y="5594001"/>
                </a:cubicBezTo>
                <a:cubicBezTo>
                  <a:pt x="486843" y="5606164"/>
                  <a:pt x="488177" y="5614794"/>
                  <a:pt x="500370" y="5625974"/>
                </a:cubicBezTo>
                <a:cubicBezTo>
                  <a:pt x="543043" y="5664813"/>
                  <a:pt x="569714" y="5711889"/>
                  <a:pt x="571618" y="5771911"/>
                </a:cubicBezTo>
                <a:cubicBezTo>
                  <a:pt x="572000" y="5784268"/>
                  <a:pt x="574666" y="5796822"/>
                  <a:pt x="577524" y="5808982"/>
                </a:cubicBezTo>
                <a:cubicBezTo>
                  <a:pt x="579239" y="5816437"/>
                  <a:pt x="581145" y="5825462"/>
                  <a:pt x="586289" y="5829971"/>
                </a:cubicBezTo>
                <a:cubicBezTo>
                  <a:pt x="625532" y="5865083"/>
                  <a:pt x="652775" y="5908825"/>
                  <a:pt x="674684" y="5956490"/>
                </a:cubicBezTo>
                <a:cubicBezTo>
                  <a:pt x="682494" y="5973553"/>
                  <a:pt x="690304" y="5991797"/>
                  <a:pt x="692590" y="6010235"/>
                </a:cubicBezTo>
                <a:cubicBezTo>
                  <a:pt x="694876" y="6029456"/>
                  <a:pt x="691066" y="6049660"/>
                  <a:pt x="688970" y="6069276"/>
                </a:cubicBezTo>
                <a:cubicBezTo>
                  <a:pt x="687828" y="6080849"/>
                  <a:pt x="688018" y="6094187"/>
                  <a:pt x="682494" y="6103407"/>
                </a:cubicBezTo>
                <a:cubicBezTo>
                  <a:pt x="665157" y="6132633"/>
                  <a:pt x="646489" y="6160879"/>
                  <a:pt x="626294" y="6188144"/>
                </a:cubicBezTo>
                <a:cubicBezTo>
                  <a:pt x="608958" y="6211486"/>
                  <a:pt x="606481" y="6216194"/>
                  <a:pt x="628200" y="6236396"/>
                </a:cubicBezTo>
                <a:cubicBezTo>
                  <a:pt x="650489" y="6257190"/>
                  <a:pt x="662109" y="6283082"/>
                  <a:pt x="666871" y="6311718"/>
                </a:cubicBezTo>
                <a:cubicBezTo>
                  <a:pt x="674302" y="6357030"/>
                  <a:pt x="680588" y="6402732"/>
                  <a:pt x="684208" y="6448435"/>
                </a:cubicBezTo>
                <a:cubicBezTo>
                  <a:pt x="687446" y="6489823"/>
                  <a:pt x="669920" y="6509634"/>
                  <a:pt x="630104" y="6517873"/>
                </a:cubicBezTo>
                <a:cubicBezTo>
                  <a:pt x="608005" y="6522581"/>
                  <a:pt x="584001" y="6528663"/>
                  <a:pt x="578096" y="6553767"/>
                </a:cubicBezTo>
                <a:cubicBezTo>
                  <a:pt x="568570" y="6594765"/>
                  <a:pt x="564380" y="6637329"/>
                  <a:pt x="517706" y="6657533"/>
                </a:cubicBezTo>
                <a:cubicBezTo>
                  <a:pt x="527993" y="6668713"/>
                  <a:pt x="534089" y="6675579"/>
                  <a:pt x="540185" y="6682250"/>
                </a:cubicBezTo>
                <a:cubicBezTo>
                  <a:pt x="557140" y="6700686"/>
                  <a:pt x="564380" y="6738934"/>
                  <a:pt x="549712" y="6758356"/>
                </a:cubicBezTo>
                <a:cubicBezTo>
                  <a:pt x="528375" y="6786993"/>
                  <a:pt x="532375" y="6813278"/>
                  <a:pt x="548950" y="6840738"/>
                </a:cubicBezTo>
                <a:lnTo>
                  <a:pt x="556149" y="6858001"/>
                </a:lnTo>
                <a:lnTo>
                  <a:pt x="760427" y="6858001"/>
                </a:lnTo>
                <a:lnTo>
                  <a:pt x="763269" y="6846819"/>
                </a:lnTo>
                <a:cubicBezTo>
                  <a:pt x="771841" y="6790916"/>
                  <a:pt x="777937" y="6734620"/>
                  <a:pt x="784795" y="6678324"/>
                </a:cubicBezTo>
                <a:cubicBezTo>
                  <a:pt x="791844" y="6620265"/>
                  <a:pt x="799274" y="6562401"/>
                  <a:pt x="805560" y="6504338"/>
                </a:cubicBezTo>
                <a:cubicBezTo>
                  <a:pt x="808800" y="6472562"/>
                  <a:pt x="809370" y="6440589"/>
                  <a:pt x="812418" y="6408814"/>
                </a:cubicBezTo>
                <a:cubicBezTo>
                  <a:pt x="815086" y="6380959"/>
                  <a:pt x="820039" y="6353302"/>
                  <a:pt x="823279" y="6325450"/>
                </a:cubicBezTo>
                <a:cubicBezTo>
                  <a:pt x="825945" y="6301323"/>
                  <a:pt x="827469" y="6277000"/>
                  <a:pt x="830137" y="6252873"/>
                </a:cubicBezTo>
                <a:cubicBezTo>
                  <a:pt x="834517" y="6214231"/>
                  <a:pt x="839471" y="6175786"/>
                  <a:pt x="844043" y="6137341"/>
                </a:cubicBezTo>
                <a:cubicBezTo>
                  <a:pt x="845757" y="6121257"/>
                  <a:pt x="850520" y="6104387"/>
                  <a:pt x="847663" y="6089284"/>
                </a:cubicBezTo>
                <a:cubicBezTo>
                  <a:pt x="840423" y="6051230"/>
                  <a:pt x="842519" y="6013764"/>
                  <a:pt x="847471" y="5975908"/>
                </a:cubicBezTo>
                <a:cubicBezTo>
                  <a:pt x="849188" y="5962962"/>
                  <a:pt x="848806" y="5949036"/>
                  <a:pt x="845567" y="5936481"/>
                </a:cubicBezTo>
                <a:cubicBezTo>
                  <a:pt x="839089" y="5910785"/>
                  <a:pt x="829945" y="5885876"/>
                  <a:pt x="821945" y="5860571"/>
                </a:cubicBezTo>
                <a:cubicBezTo>
                  <a:pt x="820993" y="5857824"/>
                  <a:pt x="820801" y="5854490"/>
                  <a:pt x="820231" y="5851549"/>
                </a:cubicBezTo>
                <a:cubicBezTo>
                  <a:pt x="816990" y="5834874"/>
                  <a:pt x="813752" y="5818399"/>
                  <a:pt x="810894" y="5801726"/>
                </a:cubicBezTo>
                <a:cubicBezTo>
                  <a:pt x="809370" y="5792704"/>
                  <a:pt x="809180" y="5783484"/>
                  <a:pt x="807846" y="5774460"/>
                </a:cubicBezTo>
                <a:cubicBezTo>
                  <a:pt x="802512" y="5739546"/>
                  <a:pt x="811466" y="5701101"/>
                  <a:pt x="788415" y="5670892"/>
                </a:cubicBezTo>
                <a:cubicBezTo>
                  <a:pt x="773555" y="5651277"/>
                  <a:pt x="776985" y="5632250"/>
                  <a:pt x="779271" y="5611265"/>
                </a:cubicBezTo>
                <a:cubicBezTo>
                  <a:pt x="780985" y="5595374"/>
                  <a:pt x="780413" y="5579094"/>
                  <a:pt x="780605" y="5563010"/>
                </a:cubicBezTo>
                <a:cubicBezTo>
                  <a:pt x="781175" y="5534764"/>
                  <a:pt x="781367" y="5506518"/>
                  <a:pt x="782319" y="5478272"/>
                </a:cubicBezTo>
                <a:cubicBezTo>
                  <a:pt x="782699" y="5469249"/>
                  <a:pt x="787463" y="5460031"/>
                  <a:pt x="786701" y="5451203"/>
                </a:cubicBezTo>
                <a:cubicBezTo>
                  <a:pt x="783081" y="5410403"/>
                  <a:pt x="777365" y="5369604"/>
                  <a:pt x="774127" y="5328805"/>
                </a:cubicBezTo>
                <a:cubicBezTo>
                  <a:pt x="772223" y="5305660"/>
                  <a:pt x="775841" y="5281924"/>
                  <a:pt x="773175" y="5258975"/>
                </a:cubicBezTo>
                <a:cubicBezTo>
                  <a:pt x="770127" y="5232496"/>
                  <a:pt x="762317" y="5206604"/>
                  <a:pt x="757552" y="5180319"/>
                </a:cubicBezTo>
                <a:cubicBezTo>
                  <a:pt x="756220" y="5173061"/>
                  <a:pt x="757934" y="5165020"/>
                  <a:pt x="758314" y="5157370"/>
                </a:cubicBezTo>
                <a:cubicBezTo>
                  <a:pt x="758697" y="5148739"/>
                  <a:pt x="759459" y="5140304"/>
                  <a:pt x="759649" y="5131673"/>
                </a:cubicBezTo>
                <a:cubicBezTo>
                  <a:pt x="760031" y="5105388"/>
                  <a:pt x="759459" y="5079104"/>
                  <a:pt x="760793" y="5052820"/>
                </a:cubicBezTo>
                <a:cubicBezTo>
                  <a:pt x="761555" y="5036736"/>
                  <a:pt x="769365" y="5019868"/>
                  <a:pt x="766507" y="5004959"/>
                </a:cubicBezTo>
                <a:cubicBezTo>
                  <a:pt x="760983" y="4974557"/>
                  <a:pt x="773365" y="4944153"/>
                  <a:pt x="763079" y="4913751"/>
                </a:cubicBezTo>
                <a:cubicBezTo>
                  <a:pt x="760031" y="4904334"/>
                  <a:pt x="767651" y="4891388"/>
                  <a:pt x="768031" y="4880011"/>
                </a:cubicBezTo>
                <a:cubicBezTo>
                  <a:pt x="768983" y="4851570"/>
                  <a:pt x="768793" y="4823128"/>
                  <a:pt x="768603" y="4794687"/>
                </a:cubicBezTo>
                <a:cubicBezTo>
                  <a:pt x="768413" y="4769186"/>
                  <a:pt x="771079" y="4742705"/>
                  <a:pt x="765745" y="4718187"/>
                </a:cubicBezTo>
                <a:cubicBezTo>
                  <a:pt x="760031" y="4692491"/>
                  <a:pt x="760793" y="4669346"/>
                  <a:pt x="767269" y="4644434"/>
                </a:cubicBezTo>
                <a:cubicBezTo>
                  <a:pt x="771651" y="4627369"/>
                  <a:pt x="772223" y="4609322"/>
                  <a:pt x="773555" y="4591670"/>
                </a:cubicBezTo>
                <a:cubicBezTo>
                  <a:pt x="775079" y="4572644"/>
                  <a:pt x="771079" y="4551655"/>
                  <a:pt x="777365" y="4534394"/>
                </a:cubicBezTo>
                <a:cubicBezTo>
                  <a:pt x="796036" y="4483001"/>
                  <a:pt x="800036" y="4430237"/>
                  <a:pt x="800036" y="4376493"/>
                </a:cubicBezTo>
                <a:cubicBezTo>
                  <a:pt x="800036" y="4366684"/>
                  <a:pt x="797370" y="4356680"/>
                  <a:pt x="794512" y="4347267"/>
                </a:cubicBezTo>
                <a:cubicBezTo>
                  <a:pt x="777365" y="4292342"/>
                  <a:pt x="778889" y="4237224"/>
                  <a:pt x="789368" y="4181322"/>
                </a:cubicBezTo>
                <a:cubicBezTo>
                  <a:pt x="791654" y="4169748"/>
                  <a:pt x="792036" y="4156803"/>
                  <a:pt x="789750" y="4145230"/>
                </a:cubicBezTo>
                <a:cubicBezTo>
                  <a:pt x="783081" y="4112668"/>
                  <a:pt x="772031" y="4081088"/>
                  <a:pt x="767269" y="4048330"/>
                </a:cubicBezTo>
                <a:cubicBezTo>
                  <a:pt x="759459" y="3994194"/>
                  <a:pt x="785747" y="3947314"/>
                  <a:pt x="802894" y="3898864"/>
                </a:cubicBezTo>
                <a:cubicBezTo>
                  <a:pt x="819087" y="3852768"/>
                  <a:pt x="855664" y="3813538"/>
                  <a:pt x="847471" y="3759007"/>
                </a:cubicBezTo>
                <a:lnTo>
                  <a:pt x="848163" y="3756136"/>
                </a:lnTo>
                <a:lnTo>
                  <a:pt x="819543" y="3748731"/>
                </a:lnTo>
                <a:lnTo>
                  <a:pt x="819313" y="3748682"/>
                </a:lnTo>
                <a:lnTo>
                  <a:pt x="819544" y="3748730"/>
                </a:lnTo>
                <a:lnTo>
                  <a:pt x="848164" y="3756135"/>
                </a:lnTo>
                <a:lnTo>
                  <a:pt x="849545" y="3750401"/>
                </a:lnTo>
                <a:cubicBezTo>
                  <a:pt x="850902" y="3747434"/>
                  <a:pt x="852522" y="3744394"/>
                  <a:pt x="853189" y="3741353"/>
                </a:cubicBezTo>
                <a:cubicBezTo>
                  <a:pt x="856809" y="3724680"/>
                  <a:pt x="861189" y="3708009"/>
                  <a:pt x="862905" y="3691138"/>
                </a:cubicBezTo>
                <a:cubicBezTo>
                  <a:pt x="865191" y="3670544"/>
                  <a:pt x="864429" y="3649555"/>
                  <a:pt x="866333" y="3628959"/>
                </a:cubicBezTo>
                <a:cubicBezTo>
                  <a:pt x="868619" y="3602478"/>
                  <a:pt x="874715" y="3576391"/>
                  <a:pt x="874715" y="3550106"/>
                </a:cubicBezTo>
                <a:lnTo>
                  <a:pt x="871487" y="3524252"/>
                </a:lnTo>
                <a:lnTo>
                  <a:pt x="871488" y="3524252"/>
                </a:lnTo>
                <a:lnTo>
                  <a:pt x="870763" y="3518451"/>
                </a:lnTo>
                <a:cubicBezTo>
                  <a:pt x="868573" y="3507933"/>
                  <a:pt x="865953" y="3497439"/>
                  <a:pt x="864238" y="3486946"/>
                </a:cubicBezTo>
                <a:cubicBezTo>
                  <a:pt x="859476" y="3457327"/>
                  <a:pt x="860810" y="3424765"/>
                  <a:pt x="848618" y="3398677"/>
                </a:cubicBezTo>
                <a:lnTo>
                  <a:pt x="837595" y="3365728"/>
                </a:lnTo>
                <a:lnTo>
                  <a:pt x="834829" y="3357461"/>
                </a:lnTo>
                <a:close/>
                <a:moveTo>
                  <a:pt x="513783" y="0"/>
                </a:moveTo>
                <a:lnTo>
                  <a:pt x="72334" y="0"/>
                </a:lnTo>
                <a:lnTo>
                  <a:pt x="75447" y="27991"/>
                </a:lnTo>
                <a:cubicBezTo>
                  <a:pt x="80828" y="63323"/>
                  <a:pt x="87734" y="98434"/>
                  <a:pt x="88115" y="134133"/>
                </a:cubicBezTo>
                <a:cubicBezTo>
                  <a:pt x="88495" y="166498"/>
                  <a:pt x="94591" y="198471"/>
                  <a:pt x="62778" y="221224"/>
                </a:cubicBezTo>
                <a:cubicBezTo>
                  <a:pt x="58586" y="224165"/>
                  <a:pt x="60872" y="238486"/>
                  <a:pt x="62206" y="247312"/>
                </a:cubicBezTo>
                <a:cubicBezTo>
                  <a:pt x="65065" y="266927"/>
                  <a:pt x="72303" y="286346"/>
                  <a:pt x="72113" y="305764"/>
                </a:cubicBezTo>
                <a:cubicBezTo>
                  <a:pt x="71923" y="345976"/>
                  <a:pt x="68875" y="386383"/>
                  <a:pt x="65445" y="426397"/>
                </a:cubicBezTo>
                <a:cubicBezTo>
                  <a:pt x="64111" y="441500"/>
                  <a:pt x="58968" y="456017"/>
                  <a:pt x="55348" y="470924"/>
                </a:cubicBezTo>
                <a:cubicBezTo>
                  <a:pt x="53252" y="479162"/>
                  <a:pt x="47728" y="487990"/>
                  <a:pt x="48870" y="495638"/>
                </a:cubicBezTo>
                <a:cubicBezTo>
                  <a:pt x="55538" y="539970"/>
                  <a:pt x="39156" y="580573"/>
                  <a:pt x="30963" y="622548"/>
                </a:cubicBezTo>
                <a:cubicBezTo>
                  <a:pt x="27153" y="641968"/>
                  <a:pt x="18009" y="660210"/>
                  <a:pt x="11723" y="679040"/>
                </a:cubicBezTo>
                <a:cubicBezTo>
                  <a:pt x="10007" y="683943"/>
                  <a:pt x="8483" y="689436"/>
                  <a:pt x="8865" y="694341"/>
                </a:cubicBezTo>
                <a:cubicBezTo>
                  <a:pt x="11151" y="722389"/>
                  <a:pt x="14389" y="750244"/>
                  <a:pt x="16865" y="778095"/>
                </a:cubicBezTo>
                <a:cubicBezTo>
                  <a:pt x="19151" y="803401"/>
                  <a:pt x="19913" y="828900"/>
                  <a:pt x="47918" y="840866"/>
                </a:cubicBezTo>
                <a:cubicBezTo>
                  <a:pt x="52300" y="842633"/>
                  <a:pt x="55538" y="848516"/>
                  <a:pt x="58396" y="853028"/>
                </a:cubicBezTo>
                <a:cubicBezTo>
                  <a:pt x="102404" y="922662"/>
                  <a:pt x="101260" y="959929"/>
                  <a:pt x="54776" y="1027995"/>
                </a:cubicBezTo>
                <a:cubicBezTo>
                  <a:pt x="50014" y="1035056"/>
                  <a:pt x="46584" y="1050159"/>
                  <a:pt x="50394" y="1054866"/>
                </a:cubicBezTo>
                <a:cubicBezTo>
                  <a:pt x="82019" y="1094882"/>
                  <a:pt x="78589" y="1138623"/>
                  <a:pt x="68683" y="1184720"/>
                </a:cubicBezTo>
                <a:cubicBezTo>
                  <a:pt x="66017" y="1196684"/>
                  <a:pt x="66017" y="1213555"/>
                  <a:pt x="72303" y="1222576"/>
                </a:cubicBezTo>
                <a:cubicBezTo>
                  <a:pt x="101450" y="1265534"/>
                  <a:pt x="97260" y="1311630"/>
                  <a:pt x="88687" y="1358313"/>
                </a:cubicBezTo>
                <a:cubicBezTo>
                  <a:pt x="87353" y="1365570"/>
                  <a:pt x="80113" y="1374398"/>
                  <a:pt x="73447" y="1377535"/>
                </a:cubicBezTo>
                <a:cubicBezTo>
                  <a:pt x="49824" y="1388716"/>
                  <a:pt x="41822" y="1409705"/>
                  <a:pt x="35153" y="1432851"/>
                </a:cubicBezTo>
                <a:cubicBezTo>
                  <a:pt x="24295" y="1469335"/>
                  <a:pt x="11531" y="1505229"/>
                  <a:pt x="1244" y="1541910"/>
                </a:cubicBezTo>
                <a:cubicBezTo>
                  <a:pt x="-1232" y="1550935"/>
                  <a:pt x="292" y="1562114"/>
                  <a:pt x="3149" y="1571529"/>
                </a:cubicBezTo>
                <a:cubicBezTo>
                  <a:pt x="12865" y="1603698"/>
                  <a:pt x="37250" y="1624098"/>
                  <a:pt x="59730" y="1646459"/>
                </a:cubicBezTo>
                <a:cubicBezTo>
                  <a:pt x="69637" y="1656267"/>
                  <a:pt x="76685" y="1669800"/>
                  <a:pt x="82399" y="1682944"/>
                </a:cubicBezTo>
                <a:cubicBezTo>
                  <a:pt x="97070" y="1717073"/>
                  <a:pt x="110214" y="1751988"/>
                  <a:pt x="124120" y="1786511"/>
                </a:cubicBezTo>
                <a:cubicBezTo>
                  <a:pt x="125454" y="1789845"/>
                  <a:pt x="128883" y="1792590"/>
                  <a:pt x="131741" y="1795142"/>
                </a:cubicBezTo>
                <a:cubicBezTo>
                  <a:pt x="161842" y="1820640"/>
                  <a:pt x="192131" y="1845943"/>
                  <a:pt x="222232" y="1871640"/>
                </a:cubicBezTo>
                <a:cubicBezTo>
                  <a:pt x="227946" y="1876543"/>
                  <a:pt x="232138" y="1883606"/>
                  <a:pt x="237662" y="1888901"/>
                </a:cubicBezTo>
                <a:cubicBezTo>
                  <a:pt x="245282" y="1896356"/>
                  <a:pt x="252523" y="1905771"/>
                  <a:pt x="261667" y="1909694"/>
                </a:cubicBezTo>
                <a:cubicBezTo>
                  <a:pt x="290432" y="1921855"/>
                  <a:pt x="302816" y="1945197"/>
                  <a:pt x="308150" y="1974618"/>
                </a:cubicBezTo>
                <a:cubicBezTo>
                  <a:pt x="313103" y="2001493"/>
                  <a:pt x="317295" y="2028365"/>
                  <a:pt x="323009" y="2055042"/>
                </a:cubicBezTo>
                <a:cubicBezTo>
                  <a:pt x="329867" y="2087602"/>
                  <a:pt x="337297" y="2119968"/>
                  <a:pt x="345680" y="2152137"/>
                </a:cubicBezTo>
                <a:cubicBezTo>
                  <a:pt x="349300" y="2166063"/>
                  <a:pt x="353490" y="2180774"/>
                  <a:pt x="360920" y="2192740"/>
                </a:cubicBezTo>
                <a:cubicBezTo>
                  <a:pt x="381495" y="2226281"/>
                  <a:pt x="395401" y="2262177"/>
                  <a:pt x="389877" y="2301603"/>
                </a:cubicBezTo>
                <a:cubicBezTo>
                  <a:pt x="385495" y="2333183"/>
                  <a:pt x="396735" y="2359664"/>
                  <a:pt x="414262" y="2379279"/>
                </a:cubicBezTo>
                <a:cubicBezTo>
                  <a:pt x="446077" y="2414980"/>
                  <a:pt x="438837" y="2453227"/>
                  <a:pt x="428551" y="2491281"/>
                </a:cubicBezTo>
                <a:cubicBezTo>
                  <a:pt x="423216" y="2510897"/>
                  <a:pt x="423978" y="2526980"/>
                  <a:pt x="429121" y="2545615"/>
                </a:cubicBezTo>
                <a:cubicBezTo>
                  <a:pt x="441123" y="2588768"/>
                  <a:pt x="473700" y="2617603"/>
                  <a:pt x="502275" y="2645455"/>
                </a:cubicBezTo>
                <a:cubicBezTo>
                  <a:pt x="526660" y="2669191"/>
                  <a:pt x="540376" y="2695868"/>
                  <a:pt x="550665" y="2725094"/>
                </a:cubicBezTo>
                <a:cubicBezTo>
                  <a:pt x="563809" y="2761970"/>
                  <a:pt x="558857" y="2791196"/>
                  <a:pt x="527232" y="2808850"/>
                </a:cubicBezTo>
                <a:cubicBezTo>
                  <a:pt x="518277" y="2813754"/>
                  <a:pt x="507799" y="2822385"/>
                  <a:pt x="505133" y="2831604"/>
                </a:cubicBezTo>
                <a:cubicBezTo>
                  <a:pt x="491799" y="2876129"/>
                  <a:pt x="472366" y="2921245"/>
                  <a:pt x="484178" y="2968910"/>
                </a:cubicBezTo>
                <a:cubicBezTo>
                  <a:pt x="500371" y="3034817"/>
                  <a:pt x="499419" y="3099154"/>
                  <a:pt x="483416" y="3165061"/>
                </a:cubicBezTo>
                <a:cubicBezTo>
                  <a:pt x="470462" y="3218512"/>
                  <a:pt x="457126" y="3271963"/>
                  <a:pt x="447744" y="3326101"/>
                </a:cubicBezTo>
                <a:lnTo>
                  <a:pt x="446756" y="3333750"/>
                </a:lnTo>
                <a:lnTo>
                  <a:pt x="834222" y="3333750"/>
                </a:lnTo>
                <a:lnTo>
                  <a:pt x="833756" y="3315508"/>
                </a:lnTo>
                <a:cubicBezTo>
                  <a:pt x="835090" y="3305897"/>
                  <a:pt x="843092" y="3293538"/>
                  <a:pt x="851283" y="3289224"/>
                </a:cubicBezTo>
                <a:cubicBezTo>
                  <a:pt x="869571" y="3279612"/>
                  <a:pt x="872811" y="3266470"/>
                  <a:pt x="866523" y="3248621"/>
                </a:cubicBezTo>
                <a:cubicBezTo>
                  <a:pt x="861189" y="3233124"/>
                  <a:pt x="858523" y="3214098"/>
                  <a:pt x="848234" y="3203506"/>
                </a:cubicBezTo>
                <a:cubicBezTo>
                  <a:pt x="819088" y="3173494"/>
                  <a:pt x="818135" y="3135244"/>
                  <a:pt x="810325" y="3097977"/>
                </a:cubicBezTo>
                <a:cubicBezTo>
                  <a:pt x="805561" y="3075225"/>
                  <a:pt x="805371" y="3054039"/>
                  <a:pt x="808609" y="3031285"/>
                </a:cubicBezTo>
                <a:cubicBezTo>
                  <a:pt x="815849" y="2981857"/>
                  <a:pt x="805561" y="2933799"/>
                  <a:pt x="792417" y="2886329"/>
                </a:cubicBezTo>
                <a:cubicBezTo>
                  <a:pt x="783654" y="2854945"/>
                  <a:pt x="778320" y="2822776"/>
                  <a:pt x="769366" y="2791590"/>
                </a:cubicBezTo>
                <a:cubicBezTo>
                  <a:pt x="762508" y="2768247"/>
                  <a:pt x="754315" y="2744906"/>
                  <a:pt x="743267" y="2723527"/>
                </a:cubicBezTo>
                <a:cubicBezTo>
                  <a:pt x="727072" y="2692532"/>
                  <a:pt x="702688" y="2665466"/>
                  <a:pt x="709166" y="2626038"/>
                </a:cubicBezTo>
                <a:cubicBezTo>
                  <a:pt x="714880" y="2591317"/>
                  <a:pt x="702880" y="2559935"/>
                  <a:pt x="691449" y="2528158"/>
                </a:cubicBezTo>
                <a:cubicBezTo>
                  <a:pt x="683067" y="2504816"/>
                  <a:pt x="674493" y="2481477"/>
                  <a:pt x="669159" y="2457348"/>
                </a:cubicBezTo>
                <a:cubicBezTo>
                  <a:pt x="662872" y="2428709"/>
                  <a:pt x="665540" y="2396344"/>
                  <a:pt x="653918" y="2370844"/>
                </a:cubicBezTo>
                <a:cubicBezTo>
                  <a:pt x="641726" y="2344167"/>
                  <a:pt x="649918" y="2322005"/>
                  <a:pt x="653348" y="2298269"/>
                </a:cubicBezTo>
                <a:cubicBezTo>
                  <a:pt x="658682" y="2260413"/>
                  <a:pt x="668589" y="2222749"/>
                  <a:pt x="656014" y="2184501"/>
                </a:cubicBezTo>
                <a:cubicBezTo>
                  <a:pt x="640774" y="2138014"/>
                  <a:pt x="624391" y="2091918"/>
                  <a:pt x="609913" y="2045235"/>
                </a:cubicBezTo>
                <a:cubicBezTo>
                  <a:pt x="604386" y="2027187"/>
                  <a:pt x="602100" y="2007771"/>
                  <a:pt x="599624" y="1988939"/>
                </a:cubicBezTo>
                <a:cubicBezTo>
                  <a:pt x="597528" y="1971091"/>
                  <a:pt x="602862" y="1949711"/>
                  <a:pt x="594862" y="1935977"/>
                </a:cubicBezTo>
                <a:cubicBezTo>
                  <a:pt x="574287" y="1900670"/>
                  <a:pt x="564191" y="1864385"/>
                  <a:pt x="564191" y="1823583"/>
                </a:cubicBezTo>
                <a:cubicBezTo>
                  <a:pt x="564191" y="1808282"/>
                  <a:pt x="555617" y="1793374"/>
                  <a:pt x="554093" y="1777881"/>
                </a:cubicBezTo>
                <a:cubicBezTo>
                  <a:pt x="552189" y="1756694"/>
                  <a:pt x="547044" y="1732372"/>
                  <a:pt x="554285" y="1713934"/>
                </a:cubicBezTo>
                <a:cubicBezTo>
                  <a:pt x="571429" y="1670585"/>
                  <a:pt x="557141" y="1635476"/>
                  <a:pt x="540186" y="1597617"/>
                </a:cubicBezTo>
                <a:cubicBezTo>
                  <a:pt x="523422" y="1560348"/>
                  <a:pt x="510087" y="1521118"/>
                  <a:pt x="499037" y="1481495"/>
                </a:cubicBezTo>
                <a:cubicBezTo>
                  <a:pt x="495037" y="1466588"/>
                  <a:pt x="501705" y="1448740"/>
                  <a:pt x="503037" y="1432262"/>
                </a:cubicBezTo>
                <a:cubicBezTo>
                  <a:pt x="503419" y="1426376"/>
                  <a:pt x="503991" y="1419903"/>
                  <a:pt x="502085" y="1414609"/>
                </a:cubicBezTo>
                <a:cubicBezTo>
                  <a:pt x="483796" y="1363414"/>
                  <a:pt x="469890" y="1311432"/>
                  <a:pt x="479414" y="1255923"/>
                </a:cubicBezTo>
                <a:cubicBezTo>
                  <a:pt x="480368" y="1250824"/>
                  <a:pt x="478272" y="1245135"/>
                  <a:pt x="476938" y="1240034"/>
                </a:cubicBezTo>
                <a:cubicBezTo>
                  <a:pt x="470080" y="1215122"/>
                  <a:pt x="459222" y="1190799"/>
                  <a:pt x="456745" y="1165498"/>
                </a:cubicBezTo>
                <a:cubicBezTo>
                  <a:pt x="450649" y="1103121"/>
                  <a:pt x="448171" y="1040355"/>
                  <a:pt x="444171" y="977582"/>
                </a:cubicBezTo>
                <a:cubicBezTo>
                  <a:pt x="443981" y="973659"/>
                  <a:pt x="443981" y="969541"/>
                  <a:pt x="442647" y="966011"/>
                </a:cubicBezTo>
                <a:cubicBezTo>
                  <a:pt x="434455" y="942864"/>
                  <a:pt x="437123" y="922662"/>
                  <a:pt x="452743" y="903045"/>
                </a:cubicBezTo>
                <a:cubicBezTo>
                  <a:pt x="459602" y="894414"/>
                  <a:pt x="463222" y="882645"/>
                  <a:pt x="467032" y="871859"/>
                </a:cubicBezTo>
                <a:cubicBezTo>
                  <a:pt x="472748" y="855968"/>
                  <a:pt x="478272" y="839689"/>
                  <a:pt x="481892" y="823213"/>
                </a:cubicBezTo>
                <a:cubicBezTo>
                  <a:pt x="485320" y="806930"/>
                  <a:pt x="490083" y="789474"/>
                  <a:pt x="487416" y="773781"/>
                </a:cubicBezTo>
                <a:cubicBezTo>
                  <a:pt x="482654" y="745535"/>
                  <a:pt x="471986" y="718661"/>
                  <a:pt x="464936" y="690809"/>
                </a:cubicBezTo>
                <a:cubicBezTo>
                  <a:pt x="462460" y="681198"/>
                  <a:pt x="462842" y="670605"/>
                  <a:pt x="462650" y="660603"/>
                </a:cubicBezTo>
                <a:cubicBezTo>
                  <a:pt x="462080" y="637652"/>
                  <a:pt x="467604" y="614113"/>
                  <a:pt x="451791" y="593322"/>
                </a:cubicBezTo>
                <a:cubicBezTo>
                  <a:pt x="436933" y="574101"/>
                  <a:pt x="441313" y="554679"/>
                  <a:pt x="452553" y="534478"/>
                </a:cubicBezTo>
                <a:cubicBezTo>
                  <a:pt x="460556" y="519961"/>
                  <a:pt x="466842" y="503486"/>
                  <a:pt x="469890" y="487205"/>
                </a:cubicBezTo>
                <a:cubicBezTo>
                  <a:pt x="474080" y="464843"/>
                  <a:pt x="475796" y="442679"/>
                  <a:pt x="473318" y="418552"/>
                </a:cubicBezTo>
                <a:cubicBezTo>
                  <a:pt x="471604" y="401485"/>
                  <a:pt x="470842" y="387559"/>
                  <a:pt x="460746" y="374220"/>
                </a:cubicBezTo>
                <a:cubicBezTo>
                  <a:pt x="459222" y="372064"/>
                  <a:pt x="458840" y="368141"/>
                  <a:pt x="459032" y="365198"/>
                </a:cubicBezTo>
                <a:cubicBezTo>
                  <a:pt x="462270" y="326557"/>
                  <a:pt x="460556" y="288308"/>
                  <a:pt x="458267" y="249272"/>
                </a:cubicBezTo>
                <a:cubicBezTo>
                  <a:pt x="455221" y="199649"/>
                  <a:pt x="464174" y="147470"/>
                  <a:pt x="496179" y="104514"/>
                </a:cubicBezTo>
                <a:cubicBezTo>
                  <a:pt x="500943" y="98237"/>
                  <a:pt x="503037" y="88822"/>
                  <a:pt x="504181" y="8058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66290A3-7E80-441D-AA1E-5263326B16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78285" y="0"/>
            <a:ext cx="874715" cy="6858001"/>
          </a:xfrm>
          <a:custGeom>
            <a:avLst/>
            <a:gdLst>
              <a:gd name="connsiteX0" fmla="*/ 669467 w 874715"/>
              <a:gd name="connsiteY0" fmla="*/ 3720275 h 6858001"/>
              <a:gd name="connsiteX1" fmla="*/ 710453 w 874715"/>
              <a:gd name="connsiteY1" fmla="*/ 3726292 h 6858001"/>
              <a:gd name="connsiteX2" fmla="*/ 710455 w 874715"/>
              <a:gd name="connsiteY2" fmla="*/ 3726292 h 6858001"/>
              <a:gd name="connsiteX3" fmla="*/ 669465 w 874715"/>
              <a:gd name="connsiteY3" fmla="*/ 3720275 h 6858001"/>
              <a:gd name="connsiteX4" fmla="*/ 834223 w 874715"/>
              <a:gd name="connsiteY4" fmla="*/ 3333751 h 6858001"/>
              <a:gd name="connsiteX5" fmla="*/ 446757 w 874715"/>
              <a:gd name="connsiteY5" fmla="*/ 3333751 h 6858001"/>
              <a:gd name="connsiteX6" fmla="*/ 441229 w 874715"/>
              <a:gd name="connsiteY6" fmla="*/ 3376550 h 6858001"/>
              <a:gd name="connsiteX7" fmla="*/ 437178 w 874715"/>
              <a:gd name="connsiteY7" fmla="*/ 3407910 h 6858001"/>
              <a:gd name="connsiteX8" fmla="*/ 435790 w 874715"/>
              <a:gd name="connsiteY8" fmla="*/ 3491262 h 6858001"/>
              <a:gd name="connsiteX9" fmla="*/ 429384 w 874715"/>
              <a:gd name="connsiteY9" fmla="*/ 3520658 h 6858001"/>
              <a:gd name="connsiteX10" fmla="*/ 427332 w 874715"/>
              <a:gd name="connsiteY10" fmla="*/ 3524252 h 6858001"/>
              <a:gd name="connsiteX11" fmla="*/ 427331 w 874715"/>
              <a:gd name="connsiteY11" fmla="*/ 3524252 h 6858001"/>
              <a:gd name="connsiteX12" fmla="*/ 413690 w 874715"/>
              <a:gd name="connsiteY12" fmla="*/ 3548145 h 6858001"/>
              <a:gd name="connsiteX13" fmla="*/ 408166 w 874715"/>
              <a:gd name="connsiteY13" fmla="*/ 3612089 h 6858001"/>
              <a:gd name="connsiteX14" fmla="*/ 421692 w 874715"/>
              <a:gd name="connsiteY14" fmla="*/ 3636610 h 6858001"/>
              <a:gd name="connsiteX15" fmla="*/ 445933 w 874715"/>
              <a:gd name="connsiteY15" fmla="*/ 3687609 h 6858001"/>
              <a:gd name="connsiteX16" fmla="*/ 443241 w 874715"/>
              <a:gd name="connsiteY16" fmla="*/ 3725049 h 6858001"/>
              <a:gd name="connsiteX17" fmla="*/ 455589 w 874715"/>
              <a:gd name="connsiteY17" fmla="*/ 3723372 h 6858001"/>
              <a:gd name="connsiteX18" fmla="*/ 544787 w 874715"/>
              <a:gd name="connsiteY18" fmla="*/ 3712739 h 6858001"/>
              <a:gd name="connsiteX19" fmla="*/ 544802 w 874715"/>
              <a:gd name="connsiteY19" fmla="*/ 3712740 h 6858001"/>
              <a:gd name="connsiteX20" fmla="*/ 544786 w 874715"/>
              <a:gd name="connsiteY20" fmla="*/ 3712740 h 6858001"/>
              <a:gd name="connsiteX21" fmla="*/ 455588 w 874715"/>
              <a:gd name="connsiteY21" fmla="*/ 3723373 h 6858001"/>
              <a:gd name="connsiteX22" fmla="*/ 443240 w 874715"/>
              <a:gd name="connsiteY22" fmla="*/ 3725050 h 6858001"/>
              <a:gd name="connsiteX23" fmla="*/ 441884 w 874715"/>
              <a:gd name="connsiteY23" fmla="*/ 3743904 h 6858001"/>
              <a:gd name="connsiteX24" fmla="*/ 442266 w 874715"/>
              <a:gd name="connsiteY24" fmla="*/ 3764306 h 6858001"/>
              <a:gd name="connsiteX25" fmla="*/ 433692 w 874715"/>
              <a:gd name="connsiteY25" fmla="*/ 3834135 h 6858001"/>
              <a:gd name="connsiteX26" fmla="*/ 428740 w 874715"/>
              <a:gd name="connsiteY26" fmla="*/ 3898864 h 6858001"/>
              <a:gd name="connsiteX27" fmla="*/ 444932 w 874715"/>
              <a:gd name="connsiteY27" fmla="*/ 4062061 h 6858001"/>
              <a:gd name="connsiteX28" fmla="*/ 441122 w 874715"/>
              <a:gd name="connsiteY28" fmla="*/ 4187207 h 6858001"/>
              <a:gd name="connsiteX29" fmla="*/ 444932 w 874715"/>
              <a:gd name="connsiteY29" fmla="*/ 4244874 h 6858001"/>
              <a:gd name="connsiteX30" fmla="*/ 450648 w 874715"/>
              <a:gd name="connsiteY30" fmla="*/ 4277434 h 6858001"/>
              <a:gd name="connsiteX31" fmla="*/ 490464 w 874715"/>
              <a:gd name="connsiteY31" fmla="*/ 4351188 h 6858001"/>
              <a:gd name="connsiteX32" fmla="*/ 499418 w 874715"/>
              <a:gd name="connsiteY32" fmla="*/ 4391596 h 6858001"/>
              <a:gd name="connsiteX33" fmla="*/ 498656 w 874715"/>
              <a:gd name="connsiteY33" fmla="*/ 4513209 h 6858001"/>
              <a:gd name="connsiteX34" fmla="*/ 438646 w 874715"/>
              <a:gd name="connsiteY34" fmla="*/ 4695629 h 6858001"/>
              <a:gd name="connsiteX35" fmla="*/ 430644 w 874715"/>
              <a:gd name="connsiteY35" fmla="*/ 4714658 h 6858001"/>
              <a:gd name="connsiteX36" fmla="*/ 420737 w 874715"/>
              <a:gd name="connsiteY36" fmla="*/ 4807436 h 6858001"/>
              <a:gd name="connsiteX37" fmla="*/ 434264 w 874715"/>
              <a:gd name="connsiteY37" fmla="*/ 4870400 h 6858001"/>
              <a:gd name="connsiteX38" fmla="*/ 462269 w 874715"/>
              <a:gd name="connsiteY38" fmla="*/ 4956119 h 6858001"/>
              <a:gd name="connsiteX39" fmla="*/ 485701 w 874715"/>
              <a:gd name="connsiteY39" fmla="*/ 5033207 h 6858001"/>
              <a:gd name="connsiteX40" fmla="*/ 512180 w 874715"/>
              <a:gd name="connsiteY40" fmla="*/ 5089305 h 6858001"/>
              <a:gd name="connsiteX41" fmla="*/ 531613 w 874715"/>
              <a:gd name="connsiteY41" fmla="*/ 5217589 h 6858001"/>
              <a:gd name="connsiteX42" fmla="*/ 534851 w 874715"/>
              <a:gd name="connsiteY42" fmla="*/ 5230926 h 6858001"/>
              <a:gd name="connsiteX43" fmla="*/ 511228 w 874715"/>
              <a:gd name="connsiteY43" fmla="*/ 5327433 h 6858001"/>
              <a:gd name="connsiteX44" fmla="*/ 487225 w 874715"/>
              <a:gd name="connsiteY44" fmla="*/ 5443357 h 6858001"/>
              <a:gd name="connsiteX45" fmla="*/ 495416 w 874715"/>
              <a:gd name="connsiteY45" fmla="*/ 5484746 h 6858001"/>
              <a:gd name="connsiteX46" fmla="*/ 507038 w 874715"/>
              <a:gd name="connsiteY46" fmla="*/ 5541432 h 6858001"/>
              <a:gd name="connsiteX47" fmla="*/ 500942 w 874715"/>
              <a:gd name="connsiteY47" fmla="*/ 5594001 h 6858001"/>
              <a:gd name="connsiteX48" fmla="*/ 500370 w 874715"/>
              <a:gd name="connsiteY48" fmla="*/ 5625974 h 6858001"/>
              <a:gd name="connsiteX49" fmla="*/ 571618 w 874715"/>
              <a:gd name="connsiteY49" fmla="*/ 5771911 h 6858001"/>
              <a:gd name="connsiteX50" fmla="*/ 577524 w 874715"/>
              <a:gd name="connsiteY50" fmla="*/ 5808982 h 6858001"/>
              <a:gd name="connsiteX51" fmla="*/ 586289 w 874715"/>
              <a:gd name="connsiteY51" fmla="*/ 5829971 h 6858001"/>
              <a:gd name="connsiteX52" fmla="*/ 674684 w 874715"/>
              <a:gd name="connsiteY52" fmla="*/ 5956490 h 6858001"/>
              <a:gd name="connsiteX53" fmla="*/ 692590 w 874715"/>
              <a:gd name="connsiteY53" fmla="*/ 6010235 h 6858001"/>
              <a:gd name="connsiteX54" fmla="*/ 688970 w 874715"/>
              <a:gd name="connsiteY54" fmla="*/ 6069276 h 6858001"/>
              <a:gd name="connsiteX55" fmla="*/ 682494 w 874715"/>
              <a:gd name="connsiteY55" fmla="*/ 6103407 h 6858001"/>
              <a:gd name="connsiteX56" fmla="*/ 626294 w 874715"/>
              <a:gd name="connsiteY56" fmla="*/ 6188144 h 6858001"/>
              <a:gd name="connsiteX57" fmla="*/ 628200 w 874715"/>
              <a:gd name="connsiteY57" fmla="*/ 6236396 h 6858001"/>
              <a:gd name="connsiteX58" fmla="*/ 666871 w 874715"/>
              <a:gd name="connsiteY58" fmla="*/ 6311718 h 6858001"/>
              <a:gd name="connsiteX59" fmla="*/ 684208 w 874715"/>
              <a:gd name="connsiteY59" fmla="*/ 6448435 h 6858001"/>
              <a:gd name="connsiteX60" fmla="*/ 630104 w 874715"/>
              <a:gd name="connsiteY60" fmla="*/ 6517873 h 6858001"/>
              <a:gd name="connsiteX61" fmla="*/ 578096 w 874715"/>
              <a:gd name="connsiteY61" fmla="*/ 6553767 h 6858001"/>
              <a:gd name="connsiteX62" fmla="*/ 517706 w 874715"/>
              <a:gd name="connsiteY62" fmla="*/ 6657533 h 6858001"/>
              <a:gd name="connsiteX63" fmla="*/ 540185 w 874715"/>
              <a:gd name="connsiteY63" fmla="*/ 6682250 h 6858001"/>
              <a:gd name="connsiteX64" fmla="*/ 549712 w 874715"/>
              <a:gd name="connsiteY64" fmla="*/ 6758356 h 6858001"/>
              <a:gd name="connsiteX65" fmla="*/ 548950 w 874715"/>
              <a:gd name="connsiteY65" fmla="*/ 6840738 h 6858001"/>
              <a:gd name="connsiteX66" fmla="*/ 556149 w 874715"/>
              <a:gd name="connsiteY66" fmla="*/ 6858001 h 6858001"/>
              <a:gd name="connsiteX67" fmla="*/ 760427 w 874715"/>
              <a:gd name="connsiteY67" fmla="*/ 6858001 h 6858001"/>
              <a:gd name="connsiteX68" fmla="*/ 763269 w 874715"/>
              <a:gd name="connsiteY68" fmla="*/ 6846819 h 6858001"/>
              <a:gd name="connsiteX69" fmla="*/ 784795 w 874715"/>
              <a:gd name="connsiteY69" fmla="*/ 6678324 h 6858001"/>
              <a:gd name="connsiteX70" fmla="*/ 805560 w 874715"/>
              <a:gd name="connsiteY70" fmla="*/ 6504338 h 6858001"/>
              <a:gd name="connsiteX71" fmla="*/ 812418 w 874715"/>
              <a:gd name="connsiteY71" fmla="*/ 6408814 h 6858001"/>
              <a:gd name="connsiteX72" fmla="*/ 823279 w 874715"/>
              <a:gd name="connsiteY72" fmla="*/ 6325450 h 6858001"/>
              <a:gd name="connsiteX73" fmla="*/ 830137 w 874715"/>
              <a:gd name="connsiteY73" fmla="*/ 6252873 h 6858001"/>
              <a:gd name="connsiteX74" fmla="*/ 844043 w 874715"/>
              <a:gd name="connsiteY74" fmla="*/ 6137341 h 6858001"/>
              <a:gd name="connsiteX75" fmla="*/ 847663 w 874715"/>
              <a:gd name="connsiteY75" fmla="*/ 6089284 h 6858001"/>
              <a:gd name="connsiteX76" fmla="*/ 847471 w 874715"/>
              <a:gd name="connsiteY76" fmla="*/ 5975908 h 6858001"/>
              <a:gd name="connsiteX77" fmla="*/ 845567 w 874715"/>
              <a:gd name="connsiteY77" fmla="*/ 5936481 h 6858001"/>
              <a:gd name="connsiteX78" fmla="*/ 821945 w 874715"/>
              <a:gd name="connsiteY78" fmla="*/ 5860571 h 6858001"/>
              <a:gd name="connsiteX79" fmla="*/ 820231 w 874715"/>
              <a:gd name="connsiteY79" fmla="*/ 5851549 h 6858001"/>
              <a:gd name="connsiteX80" fmla="*/ 810894 w 874715"/>
              <a:gd name="connsiteY80" fmla="*/ 5801726 h 6858001"/>
              <a:gd name="connsiteX81" fmla="*/ 807846 w 874715"/>
              <a:gd name="connsiteY81" fmla="*/ 5774460 h 6858001"/>
              <a:gd name="connsiteX82" fmla="*/ 788415 w 874715"/>
              <a:gd name="connsiteY82" fmla="*/ 5670892 h 6858001"/>
              <a:gd name="connsiteX83" fmla="*/ 779271 w 874715"/>
              <a:gd name="connsiteY83" fmla="*/ 5611265 h 6858001"/>
              <a:gd name="connsiteX84" fmla="*/ 780605 w 874715"/>
              <a:gd name="connsiteY84" fmla="*/ 5563010 h 6858001"/>
              <a:gd name="connsiteX85" fmla="*/ 782319 w 874715"/>
              <a:gd name="connsiteY85" fmla="*/ 5478272 h 6858001"/>
              <a:gd name="connsiteX86" fmla="*/ 786701 w 874715"/>
              <a:gd name="connsiteY86" fmla="*/ 5451203 h 6858001"/>
              <a:gd name="connsiteX87" fmla="*/ 774127 w 874715"/>
              <a:gd name="connsiteY87" fmla="*/ 5328805 h 6858001"/>
              <a:gd name="connsiteX88" fmla="*/ 773175 w 874715"/>
              <a:gd name="connsiteY88" fmla="*/ 5258975 h 6858001"/>
              <a:gd name="connsiteX89" fmla="*/ 757552 w 874715"/>
              <a:gd name="connsiteY89" fmla="*/ 5180319 h 6858001"/>
              <a:gd name="connsiteX90" fmla="*/ 758314 w 874715"/>
              <a:gd name="connsiteY90" fmla="*/ 5157370 h 6858001"/>
              <a:gd name="connsiteX91" fmla="*/ 759649 w 874715"/>
              <a:gd name="connsiteY91" fmla="*/ 5131673 h 6858001"/>
              <a:gd name="connsiteX92" fmla="*/ 760793 w 874715"/>
              <a:gd name="connsiteY92" fmla="*/ 5052820 h 6858001"/>
              <a:gd name="connsiteX93" fmla="*/ 766507 w 874715"/>
              <a:gd name="connsiteY93" fmla="*/ 5004959 h 6858001"/>
              <a:gd name="connsiteX94" fmla="*/ 763079 w 874715"/>
              <a:gd name="connsiteY94" fmla="*/ 4913751 h 6858001"/>
              <a:gd name="connsiteX95" fmla="*/ 768031 w 874715"/>
              <a:gd name="connsiteY95" fmla="*/ 4880011 h 6858001"/>
              <a:gd name="connsiteX96" fmla="*/ 768603 w 874715"/>
              <a:gd name="connsiteY96" fmla="*/ 4794687 h 6858001"/>
              <a:gd name="connsiteX97" fmla="*/ 765745 w 874715"/>
              <a:gd name="connsiteY97" fmla="*/ 4718187 h 6858001"/>
              <a:gd name="connsiteX98" fmla="*/ 767269 w 874715"/>
              <a:gd name="connsiteY98" fmla="*/ 4644434 h 6858001"/>
              <a:gd name="connsiteX99" fmla="*/ 773555 w 874715"/>
              <a:gd name="connsiteY99" fmla="*/ 4591670 h 6858001"/>
              <a:gd name="connsiteX100" fmla="*/ 777365 w 874715"/>
              <a:gd name="connsiteY100" fmla="*/ 4534394 h 6858001"/>
              <a:gd name="connsiteX101" fmla="*/ 800036 w 874715"/>
              <a:gd name="connsiteY101" fmla="*/ 4376493 h 6858001"/>
              <a:gd name="connsiteX102" fmla="*/ 794512 w 874715"/>
              <a:gd name="connsiteY102" fmla="*/ 4347267 h 6858001"/>
              <a:gd name="connsiteX103" fmla="*/ 789368 w 874715"/>
              <a:gd name="connsiteY103" fmla="*/ 4181322 h 6858001"/>
              <a:gd name="connsiteX104" fmla="*/ 789750 w 874715"/>
              <a:gd name="connsiteY104" fmla="*/ 4145230 h 6858001"/>
              <a:gd name="connsiteX105" fmla="*/ 767269 w 874715"/>
              <a:gd name="connsiteY105" fmla="*/ 4048330 h 6858001"/>
              <a:gd name="connsiteX106" fmla="*/ 802894 w 874715"/>
              <a:gd name="connsiteY106" fmla="*/ 3898864 h 6858001"/>
              <a:gd name="connsiteX107" fmla="*/ 847471 w 874715"/>
              <a:gd name="connsiteY107" fmla="*/ 3759007 h 6858001"/>
              <a:gd name="connsiteX108" fmla="*/ 848163 w 874715"/>
              <a:gd name="connsiteY108" fmla="*/ 3756136 h 6858001"/>
              <a:gd name="connsiteX109" fmla="*/ 819543 w 874715"/>
              <a:gd name="connsiteY109" fmla="*/ 3748731 h 6858001"/>
              <a:gd name="connsiteX110" fmla="*/ 819313 w 874715"/>
              <a:gd name="connsiteY110" fmla="*/ 3748682 h 6858001"/>
              <a:gd name="connsiteX111" fmla="*/ 819544 w 874715"/>
              <a:gd name="connsiteY111" fmla="*/ 3748730 h 6858001"/>
              <a:gd name="connsiteX112" fmla="*/ 848164 w 874715"/>
              <a:gd name="connsiteY112" fmla="*/ 3756135 h 6858001"/>
              <a:gd name="connsiteX113" fmla="*/ 849545 w 874715"/>
              <a:gd name="connsiteY113" fmla="*/ 3750401 h 6858001"/>
              <a:gd name="connsiteX114" fmla="*/ 853189 w 874715"/>
              <a:gd name="connsiteY114" fmla="*/ 3741353 h 6858001"/>
              <a:gd name="connsiteX115" fmla="*/ 862905 w 874715"/>
              <a:gd name="connsiteY115" fmla="*/ 3691138 h 6858001"/>
              <a:gd name="connsiteX116" fmla="*/ 866333 w 874715"/>
              <a:gd name="connsiteY116" fmla="*/ 3628959 h 6858001"/>
              <a:gd name="connsiteX117" fmla="*/ 874715 w 874715"/>
              <a:gd name="connsiteY117" fmla="*/ 3550106 h 6858001"/>
              <a:gd name="connsiteX118" fmla="*/ 871487 w 874715"/>
              <a:gd name="connsiteY118" fmla="*/ 3524252 h 6858001"/>
              <a:gd name="connsiteX119" fmla="*/ 871488 w 874715"/>
              <a:gd name="connsiteY119" fmla="*/ 3524252 h 6858001"/>
              <a:gd name="connsiteX120" fmla="*/ 870763 w 874715"/>
              <a:gd name="connsiteY120" fmla="*/ 3518451 h 6858001"/>
              <a:gd name="connsiteX121" fmla="*/ 864238 w 874715"/>
              <a:gd name="connsiteY121" fmla="*/ 3486946 h 6858001"/>
              <a:gd name="connsiteX122" fmla="*/ 848618 w 874715"/>
              <a:gd name="connsiteY122" fmla="*/ 3398677 h 6858001"/>
              <a:gd name="connsiteX123" fmla="*/ 837595 w 874715"/>
              <a:gd name="connsiteY123" fmla="*/ 3365728 h 6858001"/>
              <a:gd name="connsiteX124" fmla="*/ 834829 w 874715"/>
              <a:gd name="connsiteY124" fmla="*/ 3357461 h 6858001"/>
              <a:gd name="connsiteX125" fmla="*/ 513783 w 874715"/>
              <a:gd name="connsiteY125" fmla="*/ 0 h 6858001"/>
              <a:gd name="connsiteX126" fmla="*/ 72334 w 874715"/>
              <a:gd name="connsiteY126" fmla="*/ 0 h 6858001"/>
              <a:gd name="connsiteX127" fmla="*/ 75447 w 874715"/>
              <a:gd name="connsiteY127" fmla="*/ 27991 h 6858001"/>
              <a:gd name="connsiteX128" fmla="*/ 88115 w 874715"/>
              <a:gd name="connsiteY128" fmla="*/ 134133 h 6858001"/>
              <a:gd name="connsiteX129" fmla="*/ 62778 w 874715"/>
              <a:gd name="connsiteY129" fmla="*/ 221224 h 6858001"/>
              <a:gd name="connsiteX130" fmla="*/ 62206 w 874715"/>
              <a:gd name="connsiteY130" fmla="*/ 247312 h 6858001"/>
              <a:gd name="connsiteX131" fmla="*/ 72113 w 874715"/>
              <a:gd name="connsiteY131" fmla="*/ 305764 h 6858001"/>
              <a:gd name="connsiteX132" fmla="*/ 65445 w 874715"/>
              <a:gd name="connsiteY132" fmla="*/ 426397 h 6858001"/>
              <a:gd name="connsiteX133" fmla="*/ 55348 w 874715"/>
              <a:gd name="connsiteY133" fmla="*/ 470924 h 6858001"/>
              <a:gd name="connsiteX134" fmla="*/ 48870 w 874715"/>
              <a:gd name="connsiteY134" fmla="*/ 495638 h 6858001"/>
              <a:gd name="connsiteX135" fmla="*/ 30963 w 874715"/>
              <a:gd name="connsiteY135" fmla="*/ 622548 h 6858001"/>
              <a:gd name="connsiteX136" fmla="*/ 11723 w 874715"/>
              <a:gd name="connsiteY136" fmla="*/ 679040 h 6858001"/>
              <a:gd name="connsiteX137" fmla="*/ 8865 w 874715"/>
              <a:gd name="connsiteY137" fmla="*/ 694341 h 6858001"/>
              <a:gd name="connsiteX138" fmla="*/ 16865 w 874715"/>
              <a:gd name="connsiteY138" fmla="*/ 778095 h 6858001"/>
              <a:gd name="connsiteX139" fmla="*/ 47918 w 874715"/>
              <a:gd name="connsiteY139" fmla="*/ 840866 h 6858001"/>
              <a:gd name="connsiteX140" fmla="*/ 58396 w 874715"/>
              <a:gd name="connsiteY140" fmla="*/ 853028 h 6858001"/>
              <a:gd name="connsiteX141" fmla="*/ 54776 w 874715"/>
              <a:gd name="connsiteY141" fmla="*/ 1027995 h 6858001"/>
              <a:gd name="connsiteX142" fmla="*/ 50394 w 874715"/>
              <a:gd name="connsiteY142" fmla="*/ 1054866 h 6858001"/>
              <a:gd name="connsiteX143" fmla="*/ 68683 w 874715"/>
              <a:gd name="connsiteY143" fmla="*/ 1184720 h 6858001"/>
              <a:gd name="connsiteX144" fmla="*/ 72303 w 874715"/>
              <a:gd name="connsiteY144" fmla="*/ 1222576 h 6858001"/>
              <a:gd name="connsiteX145" fmla="*/ 88687 w 874715"/>
              <a:gd name="connsiteY145" fmla="*/ 1358313 h 6858001"/>
              <a:gd name="connsiteX146" fmla="*/ 73447 w 874715"/>
              <a:gd name="connsiteY146" fmla="*/ 1377535 h 6858001"/>
              <a:gd name="connsiteX147" fmla="*/ 35153 w 874715"/>
              <a:gd name="connsiteY147" fmla="*/ 1432851 h 6858001"/>
              <a:gd name="connsiteX148" fmla="*/ 1244 w 874715"/>
              <a:gd name="connsiteY148" fmla="*/ 1541910 h 6858001"/>
              <a:gd name="connsiteX149" fmla="*/ 3149 w 874715"/>
              <a:gd name="connsiteY149" fmla="*/ 1571529 h 6858001"/>
              <a:gd name="connsiteX150" fmla="*/ 59730 w 874715"/>
              <a:gd name="connsiteY150" fmla="*/ 1646459 h 6858001"/>
              <a:gd name="connsiteX151" fmla="*/ 82399 w 874715"/>
              <a:gd name="connsiteY151" fmla="*/ 1682944 h 6858001"/>
              <a:gd name="connsiteX152" fmla="*/ 124120 w 874715"/>
              <a:gd name="connsiteY152" fmla="*/ 1786511 h 6858001"/>
              <a:gd name="connsiteX153" fmla="*/ 131741 w 874715"/>
              <a:gd name="connsiteY153" fmla="*/ 1795142 h 6858001"/>
              <a:gd name="connsiteX154" fmla="*/ 222232 w 874715"/>
              <a:gd name="connsiteY154" fmla="*/ 1871640 h 6858001"/>
              <a:gd name="connsiteX155" fmla="*/ 237662 w 874715"/>
              <a:gd name="connsiteY155" fmla="*/ 1888901 h 6858001"/>
              <a:gd name="connsiteX156" fmla="*/ 261667 w 874715"/>
              <a:gd name="connsiteY156" fmla="*/ 1909694 h 6858001"/>
              <a:gd name="connsiteX157" fmla="*/ 308150 w 874715"/>
              <a:gd name="connsiteY157" fmla="*/ 1974618 h 6858001"/>
              <a:gd name="connsiteX158" fmla="*/ 323009 w 874715"/>
              <a:gd name="connsiteY158" fmla="*/ 2055042 h 6858001"/>
              <a:gd name="connsiteX159" fmla="*/ 345680 w 874715"/>
              <a:gd name="connsiteY159" fmla="*/ 2152137 h 6858001"/>
              <a:gd name="connsiteX160" fmla="*/ 360920 w 874715"/>
              <a:gd name="connsiteY160" fmla="*/ 2192740 h 6858001"/>
              <a:gd name="connsiteX161" fmla="*/ 389877 w 874715"/>
              <a:gd name="connsiteY161" fmla="*/ 2301603 h 6858001"/>
              <a:gd name="connsiteX162" fmla="*/ 414262 w 874715"/>
              <a:gd name="connsiteY162" fmla="*/ 2379279 h 6858001"/>
              <a:gd name="connsiteX163" fmla="*/ 428551 w 874715"/>
              <a:gd name="connsiteY163" fmla="*/ 2491281 h 6858001"/>
              <a:gd name="connsiteX164" fmla="*/ 429121 w 874715"/>
              <a:gd name="connsiteY164" fmla="*/ 2545615 h 6858001"/>
              <a:gd name="connsiteX165" fmla="*/ 502275 w 874715"/>
              <a:gd name="connsiteY165" fmla="*/ 2645455 h 6858001"/>
              <a:gd name="connsiteX166" fmla="*/ 550665 w 874715"/>
              <a:gd name="connsiteY166" fmla="*/ 2725094 h 6858001"/>
              <a:gd name="connsiteX167" fmla="*/ 527232 w 874715"/>
              <a:gd name="connsiteY167" fmla="*/ 2808850 h 6858001"/>
              <a:gd name="connsiteX168" fmla="*/ 505133 w 874715"/>
              <a:gd name="connsiteY168" fmla="*/ 2831604 h 6858001"/>
              <a:gd name="connsiteX169" fmla="*/ 484178 w 874715"/>
              <a:gd name="connsiteY169" fmla="*/ 2968910 h 6858001"/>
              <a:gd name="connsiteX170" fmla="*/ 483416 w 874715"/>
              <a:gd name="connsiteY170" fmla="*/ 3165061 h 6858001"/>
              <a:gd name="connsiteX171" fmla="*/ 447744 w 874715"/>
              <a:gd name="connsiteY171" fmla="*/ 3326101 h 6858001"/>
              <a:gd name="connsiteX172" fmla="*/ 446756 w 874715"/>
              <a:gd name="connsiteY172" fmla="*/ 3333750 h 6858001"/>
              <a:gd name="connsiteX173" fmla="*/ 834222 w 874715"/>
              <a:gd name="connsiteY173" fmla="*/ 3333750 h 6858001"/>
              <a:gd name="connsiteX174" fmla="*/ 833756 w 874715"/>
              <a:gd name="connsiteY174" fmla="*/ 3315508 h 6858001"/>
              <a:gd name="connsiteX175" fmla="*/ 851283 w 874715"/>
              <a:gd name="connsiteY175" fmla="*/ 3289224 h 6858001"/>
              <a:gd name="connsiteX176" fmla="*/ 866523 w 874715"/>
              <a:gd name="connsiteY176" fmla="*/ 3248621 h 6858001"/>
              <a:gd name="connsiteX177" fmla="*/ 848234 w 874715"/>
              <a:gd name="connsiteY177" fmla="*/ 3203506 h 6858001"/>
              <a:gd name="connsiteX178" fmla="*/ 810325 w 874715"/>
              <a:gd name="connsiteY178" fmla="*/ 3097977 h 6858001"/>
              <a:gd name="connsiteX179" fmla="*/ 808609 w 874715"/>
              <a:gd name="connsiteY179" fmla="*/ 3031285 h 6858001"/>
              <a:gd name="connsiteX180" fmla="*/ 792417 w 874715"/>
              <a:gd name="connsiteY180" fmla="*/ 2886329 h 6858001"/>
              <a:gd name="connsiteX181" fmla="*/ 769366 w 874715"/>
              <a:gd name="connsiteY181" fmla="*/ 2791590 h 6858001"/>
              <a:gd name="connsiteX182" fmla="*/ 743267 w 874715"/>
              <a:gd name="connsiteY182" fmla="*/ 2723527 h 6858001"/>
              <a:gd name="connsiteX183" fmla="*/ 709166 w 874715"/>
              <a:gd name="connsiteY183" fmla="*/ 2626038 h 6858001"/>
              <a:gd name="connsiteX184" fmla="*/ 691449 w 874715"/>
              <a:gd name="connsiteY184" fmla="*/ 2528158 h 6858001"/>
              <a:gd name="connsiteX185" fmla="*/ 669159 w 874715"/>
              <a:gd name="connsiteY185" fmla="*/ 2457348 h 6858001"/>
              <a:gd name="connsiteX186" fmla="*/ 653918 w 874715"/>
              <a:gd name="connsiteY186" fmla="*/ 2370844 h 6858001"/>
              <a:gd name="connsiteX187" fmla="*/ 653348 w 874715"/>
              <a:gd name="connsiteY187" fmla="*/ 2298269 h 6858001"/>
              <a:gd name="connsiteX188" fmla="*/ 656014 w 874715"/>
              <a:gd name="connsiteY188" fmla="*/ 2184501 h 6858001"/>
              <a:gd name="connsiteX189" fmla="*/ 609913 w 874715"/>
              <a:gd name="connsiteY189" fmla="*/ 2045235 h 6858001"/>
              <a:gd name="connsiteX190" fmla="*/ 599624 w 874715"/>
              <a:gd name="connsiteY190" fmla="*/ 1988939 h 6858001"/>
              <a:gd name="connsiteX191" fmla="*/ 594862 w 874715"/>
              <a:gd name="connsiteY191" fmla="*/ 1935977 h 6858001"/>
              <a:gd name="connsiteX192" fmla="*/ 564191 w 874715"/>
              <a:gd name="connsiteY192" fmla="*/ 1823583 h 6858001"/>
              <a:gd name="connsiteX193" fmla="*/ 554093 w 874715"/>
              <a:gd name="connsiteY193" fmla="*/ 1777881 h 6858001"/>
              <a:gd name="connsiteX194" fmla="*/ 554285 w 874715"/>
              <a:gd name="connsiteY194" fmla="*/ 1713934 h 6858001"/>
              <a:gd name="connsiteX195" fmla="*/ 540186 w 874715"/>
              <a:gd name="connsiteY195" fmla="*/ 1597617 h 6858001"/>
              <a:gd name="connsiteX196" fmla="*/ 499037 w 874715"/>
              <a:gd name="connsiteY196" fmla="*/ 1481495 h 6858001"/>
              <a:gd name="connsiteX197" fmla="*/ 503037 w 874715"/>
              <a:gd name="connsiteY197" fmla="*/ 1432262 h 6858001"/>
              <a:gd name="connsiteX198" fmla="*/ 502085 w 874715"/>
              <a:gd name="connsiteY198" fmla="*/ 1414609 h 6858001"/>
              <a:gd name="connsiteX199" fmla="*/ 479414 w 874715"/>
              <a:gd name="connsiteY199" fmla="*/ 1255923 h 6858001"/>
              <a:gd name="connsiteX200" fmla="*/ 476938 w 874715"/>
              <a:gd name="connsiteY200" fmla="*/ 1240034 h 6858001"/>
              <a:gd name="connsiteX201" fmla="*/ 456745 w 874715"/>
              <a:gd name="connsiteY201" fmla="*/ 1165498 h 6858001"/>
              <a:gd name="connsiteX202" fmla="*/ 444171 w 874715"/>
              <a:gd name="connsiteY202" fmla="*/ 977582 h 6858001"/>
              <a:gd name="connsiteX203" fmla="*/ 442647 w 874715"/>
              <a:gd name="connsiteY203" fmla="*/ 966011 h 6858001"/>
              <a:gd name="connsiteX204" fmla="*/ 452743 w 874715"/>
              <a:gd name="connsiteY204" fmla="*/ 903045 h 6858001"/>
              <a:gd name="connsiteX205" fmla="*/ 467032 w 874715"/>
              <a:gd name="connsiteY205" fmla="*/ 871859 h 6858001"/>
              <a:gd name="connsiteX206" fmla="*/ 481892 w 874715"/>
              <a:gd name="connsiteY206" fmla="*/ 823213 h 6858001"/>
              <a:gd name="connsiteX207" fmla="*/ 487416 w 874715"/>
              <a:gd name="connsiteY207" fmla="*/ 773781 h 6858001"/>
              <a:gd name="connsiteX208" fmla="*/ 464936 w 874715"/>
              <a:gd name="connsiteY208" fmla="*/ 690809 h 6858001"/>
              <a:gd name="connsiteX209" fmla="*/ 462650 w 874715"/>
              <a:gd name="connsiteY209" fmla="*/ 660603 h 6858001"/>
              <a:gd name="connsiteX210" fmla="*/ 451791 w 874715"/>
              <a:gd name="connsiteY210" fmla="*/ 593322 h 6858001"/>
              <a:gd name="connsiteX211" fmla="*/ 452553 w 874715"/>
              <a:gd name="connsiteY211" fmla="*/ 534478 h 6858001"/>
              <a:gd name="connsiteX212" fmla="*/ 469890 w 874715"/>
              <a:gd name="connsiteY212" fmla="*/ 487205 h 6858001"/>
              <a:gd name="connsiteX213" fmla="*/ 473318 w 874715"/>
              <a:gd name="connsiteY213" fmla="*/ 418552 h 6858001"/>
              <a:gd name="connsiteX214" fmla="*/ 460746 w 874715"/>
              <a:gd name="connsiteY214" fmla="*/ 374220 h 6858001"/>
              <a:gd name="connsiteX215" fmla="*/ 459032 w 874715"/>
              <a:gd name="connsiteY215" fmla="*/ 365198 h 6858001"/>
              <a:gd name="connsiteX216" fmla="*/ 458267 w 874715"/>
              <a:gd name="connsiteY216" fmla="*/ 249272 h 6858001"/>
              <a:gd name="connsiteX217" fmla="*/ 496179 w 874715"/>
              <a:gd name="connsiteY217" fmla="*/ 104514 h 6858001"/>
              <a:gd name="connsiteX218" fmla="*/ 504181 w 874715"/>
              <a:gd name="connsiteY218" fmla="*/ 80583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</a:cxnLst>
            <a:rect l="l" t="t" r="r" b="b"/>
            <a:pathLst>
              <a:path w="874715" h="6858001">
                <a:moveTo>
                  <a:pt x="669467" y="3720275"/>
                </a:moveTo>
                <a:lnTo>
                  <a:pt x="710453" y="3726292"/>
                </a:lnTo>
                <a:lnTo>
                  <a:pt x="710455" y="3726292"/>
                </a:lnTo>
                <a:lnTo>
                  <a:pt x="669465" y="3720275"/>
                </a:lnTo>
                <a:close/>
                <a:moveTo>
                  <a:pt x="834223" y="3333751"/>
                </a:moveTo>
                <a:lnTo>
                  <a:pt x="446757" y="3333751"/>
                </a:lnTo>
                <a:lnTo>
                  <a:pt x="441229" y="3376550"/>
                </a:lnTo>
                <a:lnTo>
                  <a:pt x="437178" y="3407910"/>
                </a:lnTo>
                <a:cubicBezTo>
                  <a:pt x="435005" y="3435408"/>
                  <a:pt x="434362" y="3463164"/>
                  <a:pt x="435790" y="3491262"/>
                </a:cubicBezTo>
                <a:cubicBezTo>
                  <a:pt x="436266" y="3500578"/>
                  <a:pt x="433599" y="3510777"/>
                  <a:pt x="429384" y="3520658"/>
                </a:cubicBezTo>
                <a:lnTo>
                  <a:pt x="427332" y="3524252"/>
                </a:lnTo>
                <a:lnTo>
                  <a:pt x="427331" y="3524252"/>
                </a:lnTo>
                <a:lnTo>
                  <a:pt x="413690" y="3548145"/>
                </a:lnTo>
                <a:cubicBezTo>
                  <a:pt x="391973" y="3578940"/>
                  <a:pt x="390257" y="3577567"/>
                  <a:pt x="408166" y="3612089"/>
                </a:cubicBezTo>
                <a:cubicBezTo>
                  <a:pt x="412548" y="3620328"/>
                  <a:pt x="415214" y="3630528"/>
                  <a:pt x="421692" y="3636610"/>
                </a:cubicBezTo>
                <a:cubicBezTo>
                  <a:pt x="438171" y="3652106"/>
                  <a:pt x="444409" y="3669416"/>
                  <a:pt x="445933" y="3687609"/>
                </a:cubicBezTo>
                <a:lnTo>
                  <a:pt x="443241" y="3725049"/>
                </a:lnTo>
                <a:lnTo>
                  <a:pt x="455589" y="3723372"/>
                </a:lnTo>
                <a:cubicBezTo>
                  <a:pt x="485111" y="3719138"/>
                  <a:pt x="514678" y="3715144"/>
                  <a:pt x="544787" y="3712739"/>
                </a:cubicBezTo>
                <a:lnTo>
                  <a:pt x="544802" y="3712740"/>
                </a:lnTo>
                <a:lnTo>
                  <a:pt x="544786" y="3712740"/>
                </a:lnTo>
                <a:cubicBezTo>
                  <a:pt x="514677" y="3715145"/>
                  <a:pt x="485110" y="3719139"/>
                  <a:pt x="455588" y="3723373"/>
                </a:cubicBezTo>
                <a:lnTo>
                  <a:pt x="443240" y="3725050"/>
                </a:lnTo>
                <a:lnTo>
                  <a:pt x="441884" y="3743904"/>
                </a:lnTo>
                <a:cubicBezTo>
                  <a:pt x="440932" y="3750574"/>
                  <a:pt x="439598" y="3758615"/>
                  <a:pt x="442266" y="3764306"/>
                </a:cubicBezTo>
                <a:cubicBezTo>
                  <a:pt x="454266" y="3790000"/>
                  <a:pt x="450076" y="3811773"/>
                  <a:pt x="433692" y="3834135"/>
                </a:cubicBezTo>
                <a:cubicBezTo>
                  <a:pt x="419595" y="3853553"/>
                  <a:pt x="411213" y="3875915"/>
                  <a:pt x="428740" y="3898864"/>
                </a:cubicBezTo>
                <a:cubicBezTo>
                  <a:pt x="467603" y="3949864"/>
                  <a:pt x="469507" y="4004392"/>
                  <a:pt x="444932" y="4062061"/>
                </a:cubicBezTo>
                <a:cubicBezTo>
                  <a:pt x="427405" y="4103253"/>
                  <a:pt x="423405" y="4143856"/>
                  <a:pt x="441122" y="4187207"/>
                </a:cubicBezTo>
                <a:cubicBezTo>
                  <a:pt x="447980" y="4203880"/>
                  <a:pt x="443408" y="4225456"/>
                  <a:pt x="444932" y="4244874"/>
                </a:cubicBezTo>
                <a:cubicBezTo>
                  <a:pt x="445694" y="4255860"/>
                  <a:pt x="445884" y="4268022"/>
                  <a:pt x="450648" y="4277434"/>
                </a:cubicBezTo>
                <a:cubicBezTo>
                  <a:pt x="462841" y="4302544"/>
                  <a:pt x="478461" y="4325885"/>
                  <a:pt x="490464" y="4351188"/>
                </a:cubicBezTo>
                <a:cubicBezTo>
                  <a:pt x="496178" y="4363350"/>
                  <a:pt x="499226" y="4377865"/>
                  <a:pt x="499418" y="4391596"/>
                </a:cubicBezTo>
                <a:cubicBezTo>
                  <a:pt x="500370" y="4432199"/>
                  <a:pt x="500370" y="4472804"/>
                  <a:pt x="498656" y="4513209"/>
                </a:cubicBezTo>
                <a:cubicBezTo>
                  <a:pt x="495988" y="4579901"/>
                  <a:pt x="495416" y="4647572"/>
                  <a:pt x="438646" y="4695629"/>
                </a:cubicBezTo>
                <a:cubicBezTo>
                  <a:pt x="434074" y="4699554"/>
                  <a:pt x="431406" y="4707987"/>
                  <a:pt x="430644" y="4714658"/>
                </a:cubicBezTo>
                <a:cubicBezTo>
                  <a:pt x="427025" y="4745453"/>
                  <a:pt x="426643" y="4777033"/>
                  <a:pt x="420737" y="4807436"/>
                </a:cubicBezTo>
                <a:cubicBezTo>
                  <a:pt x="415975" y="4831758"/>
                  <a:pt x="417499" y="4851963"/>
                  <a:pt x="434264" y="4870400"/>
                </a:cubicBezTo>
                <a:cubicBezTo>
                  <a:pt x="456362" y="4894527"/>
                  <a:pt x="469317" y="4923950"/>
                  <a:pt x="462269" y="4956119"/>
                </a:cubicBezTo>
                <a:cubicBezTo>
                  <a:pt x="455410" y="4988286"/>
                  <a:pt x="470269" y="5009470"/>
                  <a:pt x="485701" y="5033207"/>
                </a:cubicBezTo>
                <a:cubicBezTo>
                  <a:pt x="496940" y="5050467"/>
                  <a:pt x="511038" y="5070083"/>
                  <a:pt x="512180" y="5089305"/>
                </a:cubicBezTo>
                <a:cubicBezTo>
                  <a:pt x="514656" y="5132851"/>
                  <a:pt x="553902" y="5170316"/>
                  <a:pt x="531613" y="5217589"/>
                </a:cubicBezTo>
                <a:cubicBezTo>
                  <a:pt x="530089" y="5220727"/>
                  <a:pt x="533899" y="5226415"/>
                  <a:pt x="534851" y="5230926"/>
                </a:cubicBezTo>
                <a:cubicBezTo>
                  <a:pt x="542091" y="5267019"/>
                  <a:pt x="535041" y="5300953"/>
                  <a:pt x="511228" y="5327433"/>
                </a:cubicBezTo>
                <a:cubicBezTo>
                  <a:pt x="480175" y="5362152"/>
                  <a:pt x="477127" y="5400597"/>
                  <a:pt x="487225" y="5443357"/>
                </a:cubicBezTo>
                <a:cubicBezTo>
                  <a:pt x="490464" y="5457089"/>
                  <a:pt x="492750" y="5470820"/>
                  <a:pt x="495416" y="5484746"/>
                </a:cubicBezTo>
                <a:cubicBezTo>
                  <a:pt x="499226" y="5503576"/>
                  <a:pt x="503228" y="5522604"/>
                  <a:pt x="507038" y="5541432"/>
                </a:cubicBezTo>
                <a:cubicBezTo>
                  <a:pt x="510848" y="5559676"/>
                  <a:pt x="517324" y="5579880"/>
                  <a:pt x="500942" y="5594001"/>
                </a:cubicBezTo>
                <a:cubicBezTo>
                  <a:pt x="486843" y="5606164"/>
                  <a:pt x="488177" y="5614794"/>
                  <a:pt x="500370" y="5625974"/>
                </a:cubicBezTo>
                <a:cubicBezTo>
                  <a:pt x="543043" y="5664813"/>
                  <a:pt x="569714" y="5711889"/>
                  <a:pt x="571618" y="5771911"/>
                </a:cubicBezTo>
                <a:cubicBezTo>
                  <a:pt x="572000" y="5784268"/>
                  <a:pt x="574666" y="5796822"/>
                  <a:pt x="577524" y="5808982"/>
                </a:cubicBezTo>
                <a:cubicBezTo>
                  <a:pt x="579239" y="5816437"/>
                  <a:pt x="581145" y="5825462"/>
                  <a:pt x="586289" y="5829971"/>
                </a:cubicBezTo>
                <a:cubicBezTo>
                  <a:pt x="625532" y="5865083"/>
                  <a:pt x="652775" y="5908825"/>
                  <a:pt x="674684" y="5956490"/>
                </a:cubicBezTo>
                <a:cubicBezTo>
                  <a:pt x="682494" y="5973553"/>
                  <a:pt x="690304" y="5991797"/>
                  <a:pt x="692590" y="6010235"/>
                </a:cubicBezTo>
                <a:cubicBezTo>
                  <a:pt x="694876" y="6029456"/>
                  <a:pt x="691066" y="6049660"/>
                  <a:pt x="688970" y="6069276"/>
                </a:cubicBezTo>
                <a:cubicBezTo>
                  <a:pt x="687828" y="6080849"/>
                  <a:pt x="688018" y="6094187"/>
                  <a:pt x="682494" y="6103407"/>
                </a:cubicBezTo>
                <a:cubicBezTo>
                  <a:pt x="665157" y="6132633"/>
                  <a:pt x="646489" y="6160879"/>
                  <a:pt x="626294" y="6188144"/>
                </a:cubicBezTo>
                <a:cubicBezTo>
                  <a:pt x="608958" y="6211486"/>
                  <a:pt x="606481" y="6216194"/>
                  <a:pt x="628200" y="6236396"/>
                </a:cubicBezTo>
                <a:cubicBezTo>
                  <a:pt x="650489" y="6257190"/>
                  <a:pt x="662109" y="6283082"/>
                  <a:pt x="666871" y="6311718"/>
                </a:cubicBezTo>
                <a:cubicBezTo>
                  <a:pt x="674302" y="6357030"/>
                  <a:pt x="680588" y="6402732"/>
                  <a:pt x="684208" y="6448435"/>
                </a:cubicBezTo>
                <a:cubicBezTo>
                  <a:pt x="687446" y="6489823"/>
                  <a:pt x="669920" y="6509634"/>
                  <a:pt x="630104" y="6517873"/>
                </a:cubicBezTo>
                <a:cubicBezTo>
                  <a:pt x="608005" y="6522581"/>
                  <a:pt x="584001" y="6528663"/>
                  <a:pt x="578096" y="6553767"/>
                </a:cubicBezTo>
                <a:cubicBezTo>
                  <a:pt x="568570" y="6594765"/>
                  <a:pt x="564380" y="6637329"/>
                  <a:pt x="517706" y="6657533"/>
                </a:cubicBezTo>
                <a:cubicBezTo>
                  <a:pt x="527993" y="6668713"/>
                  <a:pt x="534089" y="6675579"/>
                  <a:pt x="540185" y="6682250"/>
                </a:cubicBezTo>
                <a:cubicBezTo>
                  <a:pt x="557140" y="6700686"/>
                  <a:pt x="564380" y="6738934"/>
                  <a:pt x="549712" y="6758356"/>
                </a:cubicBezTo>
                <a:cubicBezTo>
                  <a:pt x="528375" y="6786993"/>
                  <a:pt x="532375" y="6813278"/>
                  <a:pt x="548950" y="6840738"/>
                </a:cubicBezTo>
                <a:lnTo>
                  <a:pt x="556149" y="6858001"/>
                </a:lnTo>
                <a:lnTo>
                  <a:pt x="760427" y="6858001"/>
                </a:lnTo>
                <a:lnTo>
                  <a:pt x="763269" y="6846819"/>
                </a:lnTo>
                <a:cubicBezTo>
                  <a:pt x="771841" y="6790916"/>
                  <a:pt x="777937" y="6734620"/>
                  <a:pt x="784795" y="6678324"/>
                </a:cubicBezTo>
                <a:cubicBezTo>
                  <a:pt x="791844" y="6620265"/>
                  <a:pt x="799274" y="6562401"/>
                  <a:pt x="805560" y="6504338"/>
                </a:cubicBezTo>
                <a:cubicBezTo>
                  <a:pt x="808800" y="6472562"/>
                  <a:pt x="809370" y="6440589"/>
                  <a:pt x="812418" y="6408814"/>
                </a:cubicBezTo>
                <a:cubicBezTo>
                  <a:pt x="815086" y="6380959"/>
                  <a:pt x="820039" y="6353302"/>
                  <a:pt x="823279" y="6325450"/>
                </a:cubicBezTo>
                <a:cubicBezTo>
                  <a:pt x="825945" y="6301323"/>
                  <a:pt x="827469" y="6277000"/>
                  <a:pt x="830137" y="6252873"/>
                </a:cubicBezTo>
                <a:cubicBezTo>
                  <a:pt x="834517" y="6214231"/>
                  <a:pt x="839471" y="6175786"/>
                  <a:pt x="844043" y="6137341"/>
                </a:cubicBezTo>
                <a:cubicBezTo>
                  <a:pt x="845757" y="6121257"/>
                  <a:pt x="850520" y="6104387"/>
                  <a:pt x="847663" y="6089284"/>
                </a:cubicBezTo>
                <a:cubicBezTo>
                  <a:pt x="840423" y="6051230"/>
                  <a:pt x="842519" y="6013764"/>
                  <a:pt x="847471" y="5975908"/>
                </a:cubicBezTo>
                <a:cubicBezTo>
                  <a:pt x="849188" y="5962962"/>
                  <a:pt x="848806" y="5949036"/>
                  <a:pt x="845567" y="5936481"/>
                </a:cubicBezTo>
                <a:cubicBezTo>
                  <a:pt x="839089" y="5910785"/>
                  <a:pt x="829945" y="5885876"/>
                  <a:pt x="821945" y="5860571"/>
                </a:cubicBezTo>
                <a:cubicBezTo>
                  <a:pt x="820993" y="5857824"/>
                  <a:pt x="820801" y="5854490"/>
                  <a:pt x="820231" y="5851549"/>
                </a:cubicBezTo>
                <a:cubicBezTo>
                  <a:pt x="816990" y="5834874"/>
                  <a:pt x="813752" y="5818399"/>
                  <a:pt x="810894" y="5801726"/>
                </a:cubicBezTo>
                <a:cubicBezTo>
                  <a:pt x="809370" y="5792704"/>
                  <a:pt x="809180" y="5783484"/>
                  <a:pt x="807846" y="5774460"/>
                </a:cubicBezTo>
                <a:cubicBezTo>
                  <a:pt x="802512" y="5739546"/>
                  <a:pt x="811466" y="5701101"/>
                  <a:pt x="788415" y="5670892"/>
                </a:cubicBezTo>
                <a:cubicBezTo>
                  <a:pt x="773555" y="5651277"/>
                  <a:pt x="776985" y="5632250"/>
                  <a:pt x="779271" y="5611265"/>
                </a:cubicBezTo>
                <a:cubicBezTo>
                  <a:pt x="780985" y="5595374"/>
                  <a:pt x="780413" y="5579094"/>
                  <a:pt x="780605" y="5563010"/>
                </a:cubicBezTo>
                <a:cubicBezTo>
                  <a:pt x="781175" y="5534764"/>
                  <a:pt x="781367" y="5506518"/>
                  <a:pt x="782319" y="5478272"/>
                </a:cubicBezTo>
                <a:cubicBezTo>
                  <a:pt x="782699" y="5469249"/>
                  <a:pt x="787463" y="5460031"/>
                  <a:pt x="786701" y="5451203"/>
                </a:cubicBezTo>
                <a:cubicBezTo>
                  <a:pt x="783081" y="5410403"/>
                  <a:pt x="777365" y="5369604"/>
                  <a:pt x="774127" y="5328805"/>
                </a:cubicBezTo>
                <a:cubicBezTo>
                  <a:pt x="772223" y="5305660"/>
                  <a:pt x="775841" y="5281924"/>
                  <a:pt x="773175" y="5258975"/>
                </a:cubicBezTo>
                <a:cubicBezTo>
                  <a:pt x="770127" y="5232496"/>
                  <a:pt x="762317" y="5206604"/>
                  <a:pt x="757552" y="5180319"/>
                </a:cubicBezTo>
                <a:cubicBezTo>
                  <a:pt x="756220" y="5173061"/>
                  <a:pt x="757934" y="5165020"/>
                  <a:pt x="758314" y="5157370"/>
                </a:cubicBezTo>
                <a:cubicBezTo>
                  <a:pt x="758697" y="5148739"/>
                  <a:pt x="759459" y="5140304"/>
                  <a:pt x="759649" y="5131673"/>
                </a:cubicBezTo>
                <a:cubicBezTo>
                  <a:pt x="760031" y="5105388"/>
                  <a:pt x="759459" y="5079104"/>
                  <a:pt x="760793" y="5052820"/>
                </a:cubicBezTo>
                <a:cubicBezTo>
                  <a:pt x="761555" y="5036736"/>
                  <a:pt x="769365" y="5019868"/>
                  <a:pt x="766507" y="5004959"/>
                </a:cubicBezTo>
                <a:cubicBezTo>
                  <a:pt x="760983" y="4974557"/>
                  <a:pt x="773365" y="4944153"/>
                  <a:pt x="763079" y="4913751"/>
                </a:cubicBezTo>
                <a:cubicBezTo>
                  <a:pt x="760031" y="4904334"/>
                  <a:pt x="767651" y="4891388"/>
                  <a:pt x="768031" y="4880011"/>
                </a:cubicBezTo>
                <a:cubicBezTo>
                  <a:pt x="768983" y="4851570"/>
                  <a:pt x="768793" y="4823128"/>
                  <a:pt x="768603" y="4794687"/>
                </a:cubicBezTo>
                <a:cubicBezTo>
                  <a:pt x="768413" y="4769186"/>
                  <a:pt x="771079" y="4742705"/>
                  <a:pt x="765745" y="4718187"/>
                </a:cubicBezTo>
                <a:cubicBezTo>
                  <a:pt x="760031" y="4692491"/>
                  <a:pt x="760793" y="4669346"/>
                  <a:pt x="767269" y="4644434"/>
                </a:cubicBezTo>
                <a:cubicBezTo>
                  <a:pt x="771651" y="4627369"/>
                  <a:pt x="772223" y="4609322"/>
                  <a:pt x="773555" y="4591670"/>
                </a:cubicBezTo>
                <a:cubicBezTo>
                  <a:pt x="775079" y="4572644"/>
                  <a:pt x="771079" y="4551655"/>
                  <a:pt x="777365" y="4534394"/>
                </a:cubicBezTo>
                <a:cubicBezTo>
                  <a:pt x="796036" y="4483001"/>
                  <a:pt x="800036" y="4430237"/>
                  <a:pt x="800036" y="4376493"/>
                </a:cubicBezTo>
                <a:cubicBezTo>
                  <a:pt x="800036" y="4366684"/>
                  <a:pt x="797370" y="4356680"/>
                  <a:pt x="794512" y="4347267"/>
                </a:cubicBezTo>
                <a:cubicBezTo>
                  <a:pt x="777365" y="4292342"/>
                  <a:pt x="778889" y="4237224"/>
                  <a:pt x="789368" y="4181322"/>
                </a:cubicBezTo>
                <a:cubicBezTo>
                  <a:pt x="791654" y="4169748"/>
                  <a:pt x="792036" y="4156803"/>
                  <a:pt x="789750" y="4145230"/>
                </a:cubicBezTo>
                <a:cubicBezTo>
                  <a:pt x="783081" y="4112668"/>
                  <a:pt x="772031" y="4081088"/>
                  <a:pt x="767269" y="4048330"/>
                </a:cubicBezTo>
                <a:cubicBezTo>
                  <a:pt x="759459" y="3994194"/>
                  <a:pt x="785747" y="3947314"/>
                  <a:pt x="802894" y="3898864"/>
                </a:cubicBezTo>
                <a:cubicBezTo>
                  <a:pt x="819087" y="3852768"/>
                  <a:pt x="855664" y="3813538"/>
                  <a:pt x="847471" y="3759007"/>
                </a:cubicBezTo>
                <a:lnTo>
                  <a:pt x="848163" y="3756136"/>
                </a:lnTo>
                <a:lnTo>
                  <a:pt x="819543" y="3748731"/>
                </a:lnTo>
                <a:lnTo>
                  <a:pt x="819313" y="3748682"/>
                </a:lnTo>
                <a:lnTo>
                  <a:pt x="819544" y="3748730"/>
                </a:lnTo>
                <a:lnTo>
                  <a:pt x="848164" y="3756135"/>
                </a:lnTo>
                <a:lnTo>
                  <a:pt x="849545" y="3750401"/>
                </a:lnTo>
                <a:cubicBezTo>
                  <a:pt x="850902" y="3747434"/>
                  <a:pt x="852522" y="3744394"/>
                  <a:pt x="853189" y="3741353"/>
                </a:cubicBezTo>
                <a:cubicBezTo>
                  <a:pt x="856809" y="3724680"/>
                  <a:pt x="861189" y="3708009"/>
                  <a:pt x="862905" y="3691138"/>
                </a:cubicBezTo>
                <a:cubicBezTo>
                  <a:pt x="865191" y="3670544"/>
                  <a:pt x="864429" y="3649555"/>
                  <a:pt x="866333" y="3628959"/>
                </a:cubicBezTo>
                <a:cubicBezTo>
                  <a:pt x="868619" y="3602478"/>
                  <a:pt x="874715" y="3576391"/>
                  <a:pt x="874715" y="3550106"/>
                </a:cubicBezTo>
                <a:lnTo>
                  <a:pt x="871487" y="3524252"/>
                </a:lnTo>
                <a:lnTo>
                  <a:pt x="871488" y="3524252"/>
                </a:lnTo>
                <a:lnTo>
                  <a:pt x="870763" y="3518451"/>
                </a:lnTo>
                <a:cubicBezTo>
                  <a:pt x="868573" y="3507933"/>
                  <a:pt x="865953" y="3497439"/>
                  <a:pt x="864238" y="3486946"/>
                </a:cubicBezTo>
                <a:cubicBezTo>
                  <a:pt x="859476" y="3457327"/>
                  <a:pt x="860810" y="3424765"/>
                  <a:pt x="848618" y="3398677"/>
                </a:cubicBezTo>
                <a:lnTo>
                  <a:pt x="837595" y="3365728"/>
                </a:lnTo>
                <a:lnTo>
                  <a:pt x="834829" y="3357461"/>
                </a:lnTo>
                <a:close/>
                <a:moveTo>
                  <a:pt x="513783" y="0"/>
                </a:moveTo>
                <a:lnTo>
                  <a:pt x="72334" y="0"/>
                </a:lnTo>
                <a:lnTo>
                  <a:pt x="75447" y="27991"/>
                </a:lnTo>
                <a:cubicBezTo>
                  <a:pt x="80828" y="63323"/>
                  <a:pt x="87734" y="98434"/>
                  <a:pt x="88115" y="134133"/>
                </a:cubicBezTo>
                <a:cubicBezTo>
                  <a:pt x="88495" y="166498"/>
                  <a:pt x="94591" y="198471"/>
                  <a:pt x="62778" y="221224"/>
                </a:cubicBezTo>
                <a:cubicBezTo>
                  <a:pt x="58586" y="224165"/>
                  <a:pt x="60872" y="238486"/>
                  <a:pt x="62206" y="247312"/>
                </a:cubicBezTo>
                <a:cubicBezTo>
                  <a:pt x="65065" y="266927"/>
                  <a:pt x="72303" y="286346"/>
                  <a:pt x="72113" y="305764"/>
                </a:cubicBezTo>
                <a:cubicBezTo>
                  <a:pt x="71923" y="345976"/>
                  <a:pt x="68875" y="386383"/>
                  <a:pt x="65445" y="426397"/>
                </a:cubicBezTo>
                <a:cubicBezTo>
                  <a:pt x="64111" y="441500"/>
                  <a:pt x="58968" y="456017"/>
                  <a:pt x="55348" y="470924"/>
                </a:cubicBezTo>
                <a:cubicBezTo>
                  <a:pt x="53252" y="479162"/>
                  <a:pt x="47728" y="487990"/>
                  <a:pt x="48870" y="495638"/>
                </a:cubicBezTo>
                <a:cubicBezTo>
                  <a:pt x="55538" y="539970"/>
                  <a:pt x="39156" y="580573"/>
                  <a:pt x="30963" y="622548"/>
                </a:cubicBezTo>
                <a:cubicBezTo>
                  <a:pt x="27153" y="641968"/>
                  <a:pt x="18009" y="660210"/>
                  <a:pt x="11723" y="679040"/>
                </a:cubicBezTo>
                <a:cubicBezTo>
                  <a:pt x="10007" y="683943"/>
                  <a:pt x="8483" y="689436"/>
                  <a:pt x="8865" y="694341"/>
                </a:cubicBezTo>
                <a:cubicBezTo>
                  <a:pt x="11151" y="722389"/>
                  <a:pt x="14389" y="750244"/>
                  <a:pt x="16865" y="778095"/>
                </a:cubicBezTo>
                <a:cubicBezTo>
                  <a:pt x="19151" y="803401"/>
                  <a:pt x="19913" y="828900"/>
                  <a:pt x="47918" y="840866"/>
                </a:cubicBezTo>
                <a:cubicBezTo>
                  <a:pt x="52300" y="842633"/>
                  <a:pt x="55538" y="848516"/>
                  <a:pt x="58396" y="853028"/>
                </a:cubicBezTo>
                <a:cubicBezTo>
                  <a:pt x="102404" y="922662"/>
                  <a:pt x="101260" y="959929"/>
                  <a:pt x="54776" y="1027995"/>
                </a:cubicBezTo>
                <a:cubicBezTo>
                  <a:pt x="50014" y="1035056"/>
                  <a:pt x="46584" y="1050159"/>
                  <a:pt x="50394" y="1054866"/>
                </a:cubicBezTo>
                <a:cubicBezTo>
                  <a:pt x="82019" y="1094882"/>
                  <a:pt x="78589" y="1138623"/>
                  <a:pt x="68683" y="1184720"/>
                </a:cubicBezTo>
                <a:cubicBezTo>
                  <a:pt x="66017" y="1196684"/>
                  <a:pt x="66017" y="1213555"/>
                  <a:pt x="72303" y="1222576"/>
                </a:cubicBezTo>
                <a:cubicBezTo>
                  <a:pt x="101450" y="1265534"/>
                  <a:pt x="97260" y="1311630"/>
                  <a:pt x="88687" y="1358313"/>
                </a:cubicBezTo>
                <a:cubicBezTo>
                  <a:pt x="87353" y="1365570"/>
                  <a:pt x="80113" y="1374398"/>
                  <a:pt x="73447" y="1377535"/>
                </a:cubicBezTo>
                <a:cubicBezTo>
                  <a:pt x="49824" y="1388716"/>
                  <a:pt x="41822" y="1409705"/>
                  <a:pt x="35153" y="1432851"/>
                </a:cubicBezTo>
                <a:cubicBezTo>
                  <a:pt x="24295" y="1469335"/>
                  <a:pt x="11531" y="1505229"/>
                  <a:pt x="1244" y="1541910"/>
                </a:cubicBezTo>
                <a:cubicBezTo>
                  <a:pt x="-1232" y="1550935"/>
                  <a:pt x="292" y="1562114"/>
                  <a:pt x="3149" y="1571529"/>
                </a:cubicBezTo>
                <a:cubicBezTo>
                  <a:pt x="12865" y="1603698"/>
                  <a:pt x="37250" y="1624098"/>
                  <a:pt x="59730" y="1646459"/>
                </a:cubicBezTo>
                <a:cubicBezTo>
                  <a:pt x="69637" y="1656267"/>
                  <a:pt x="76685" y="1669800"/>
                  <a:pt x="82399" y="1682944"/>
                </a:cubicBezTo>
                <a:cubicBezTo>
                  <a:pt x="97070" y="1717073"/>
                  <a:pt x="110214" y="1751988"/>
                  <a:pt x="124120" y="1786511"/>
                </a:cubicBezTo>
                <a:cubicBezTo>
                  <a:pt x="125454" y="1789845"/>
                  <a:pt x="128883" y="1792590"/>
                  <a:pt x="131741" y="1795142"/>
                </a:cubicBezTo>
                <a:cubicBezTo>
                  <a:pt x="161842" y="1820640"/>
                  <a:pt x="192131" y="1845943"/>
                  <a:pt x="222232" y="1871640"/>
                </a:cubicBezTo>
                <a:cubicBezTo>
                  <a:pt x="227946" y="1876543"/>
                  <a:pt x="232138" y="1883606"/>
                  <a:pt x="237662" y="1888901"/>
                </a:cubicBezTo>
                <a:cubicBezTo>
                  <a:pt x="245282" y="1896356"/>
                  <a:pt x="252523" y="1905771"/>
                  <a:pt x="261667" y="1909694"/>
                </a:cubicBezTo>
                <a:cubicBezTo>
                  <a:pt x="290432" y="1921855"/>
                  <a:pt x="302816" y="1945197"/>
                  <a:pt x="308150" y="1974618"/>
                </a:cubicBezTo>
                <a:cubicBezTo>
                  <a:pt x="313103" y="2001493"/>
                  <a:pt x="317295" y="2028365"/>
                  <a:pt x="323009" y="2055042"/>
                </a:cubicBezTo>
                <a:cubicBezTo>
                  <a:pt x="329867" y="2087602"/>
                  <a:pt x="337297" y="2119968"/>
                  <a:pt x="345680" y="2152137"/>
                </a:cubicBezTo>
                <a:cubicBezTo>
                  <a:pt x="349300" y="2166063"/>
                  <a:pt x="353490" y="2180774"/>
                  <a:pt x="360920" y="2192740"/>
                </a:cubicBezTo>
                <a:cubicBezTo>
                  <a:pt x="381495" y="2226281"/>
                  <a:pt x="395401" y="2262177"/>
                  <a:pt x="389877" y="2301603"/>
                </a:cubicBezTo>
                <a:cubicBezTo>
                  <a:pt x="385495" y="2333183"/>
                  <a:pt x="396735" y="2359664"/>
                  <a:pt x="414262" y="2379279"/>
                </a:cubicBezTo>
                <a:cubicBezTo>
                  <a:pt x="446077" y="2414980"/>
                  <a:pt x="438837" y="2453227"/>
                  <a:pt x="428551" y="2491281"/>
                </a:cubicBezTo>
                <a:cubicBezTo>
                  <a:pt x="423216" y="2510897"/>
                  <a:pt x="423978" y="2526980"/>
                  <a:pt x="429121" y="2545615"/>
                </a:cubicBezTo>
                <a:cubicBezTo>
                  <a:pt x="441123" y="2588768"/>
                  <a:pt x="473700" y="2617603"/>
                  <a:pt x="502275" y="2645455"/>
                </a:cubicBezTo>
                <a:cubicBezTo>
                  <a:pt x="526660" y="2669191"/>
                  <a:pt x="540376" y="2695868"/>
                  <a:pt x="550665" y="2725094"/>
                </a:cubicBezTo>
                <a:cubicBezTo>
                  <a:pt x="563809" y="2761970"/>
                  <a:pt x="558857" y="2791196"/>
                  <a:pt x="527232" y="2808850"/>
                </a:cubicBezTo>
                <a:cubicBezTo>
                  <a:pt x="518277" y="2813754"/>
                  <a:pt x="507799" y="2822385"/>
                  <a:pt x="505133" y="2831604"/>
                </a:cubicBezTo>
                <a:cubicBezTo>
                  <a:pt x="491799" y="2876129"/>
                  <a:pt x="472366" y="2921245"/>
                  <a:pt x="484178" y="2968910"/>
                </a:cubicBezTo>
                <a:cubicBezTo>
                  <a:pt x="500371" y="3034817"/>
                  <a:pt x="499419" y="3099154"/>
                  <a:pt x="483416" y="3165061"/>
                </a:cubicBezTo>
                <a:cubicBezTo>
                  <a:pt x="470462" y="3218512"/>
                  <a:pt x="457126" y="3271963"/>
                  <a:pt x="447744" y="3326101"/>
                </a:cubicBezTo>
                <a:lnTo>
                  <a:pt x="446756" y="3333750"/>
                </a:lnTo>
                <a:lnTo>
                  <a:pt x="834222" y="3333750"/>
                </a:lnTo>
                <a:lnTo>
                  <a:pt x="833756" y="3315508"/>
                </a:lnTo>
                <a:cubicBezTo>
                  <a:pt x="835090" y="3305897"/>
                  <a:pt x="843092" y="3293538"/>
                  <a:pt x="851283" y="3289224"/>
                </a:cubicBezTo>
                <a:cubicBezTo>
                  <a:pt x="869571" y="3279612"/>
                  <a:pt x="872811" y="3266470"/>
                  <a:pt x="866523" y="3248621"/>
                </a:cubicBezTo>
                <a:cubicBezTo>
                  <a:pt x="861189" y="3233124"/>
                  <a:pt x="858523" y="3214098"/>
                  <a:pt x="848234" y="3203506"/>
                </a:cubicBezTo>
                <a:cubicBezTo>
                  <a:pt x="819088" y="3173494"/>
                  <a:pt x="818135" y="3135244"/>
                  <a:pt x="810325" y="3097977"/>
                </a:cubicBezTo>
                <a:cubicBezTo>
                  <a:pt x="805561" y="3075225"/>
                  <a:pt x="805371" y="3054039"/>
                  <a:pt x="808609" y="3031285"/>
                </a:cubicBezTo>
                <a:cubicBezTo>
                  <a:pt x="815849" y="2981857"/>
                  <a:pt x="805561" y="2933799"/>
                  <a:pt x="792417" y="2886329"/>
                </a:cubicBezTo>
                <a:cubicBezTo>
                  <a:pt x="783654" y="2854945"/>
                  <a:pt x="778320" y="2822776"/>
                  <a:pt x="769366" y="2791590"/>
                </a:cubicBezTo>
                <a:cubicBezTo>
                  <a:pt x="762508" y="2768247"/>
                  <a:pt x="754315" y="2744906"/>
                  <a:pt x="743267" y="2723527"/>
                </a:cubicBezTo>
                <a:cubicBezTo>
                  <a:pt x="727072" y="2692532"/>
                  <a:pt x="702688" y="2665466"/>
                  <a:pt x="709166" y="2626038"/>
                </a:cubicBezTo>
                <a:cubicBezTo>
                  <a:pt x="714880" y="2591317"/>
                  <a:pt x="702880" y="2559935"/>
                  <a:pt x="691449" y="2528158"/>
                </a:cubicBezTo>
                <a:cubicBezTo>
                  <a:pt x="683067" y="2504816"/>
                  <a:pt x="674493" y="2481477"/>
                  <a:pt x="669159" y="2457348"/>
                </a:cubicBezTo>
                <a:cubicBezTo>
                  <a:pt x="662872" y="2428709"/>
                  <a:pt x="665540" y="2396344"/>
                  <a:pt x="653918" y="2370844"/>
                </a:cubicBezTo>
                <a:cubicBezTo>
                  <a:pt x="641726" y="2344167"/>
                  <a:pt x="649918" y="2322005"/>
                  <a:pt x="653348" y="2298269"/>
                </a:cubicBezTo>
                <a:cubicBezTo>
                  <a:pt x="658682" y="2260413"/>
                  <a:pt x="668589" y="2222749"/>
                  <a:pt x="656014" y="2184501"/>
                </a:cubicBezTo>
                <a:cubicBezTo>
                  <a:pt x="640774" y="2138014"/>
                  <a:pt x="624391" y="2091918"/>
                  <a:pt x="609913" y="2045235"/>
                </a:cubicBezTo>
                <a:cubicBezTo>
                  <a:pt x="604386" y="2027187"/>
                  <a:pt x="602100" y="2007771"/>
                  <a:pt x="599624" y="1988939"/>
                </a:cubicBezTo>
                <a:cubicBezTo>
                  <a:pt x="597528" y="1971091"/>
                  <a:pt x="602862" y="1949711"/>
                  <a:pt x="594862" y="1935977"/>
                </a:cubicBezTo>
                <a:cubicBezTo>
                  <a:pt x="574287" y="1900670"/>
                  <a:pt x="564191" y="1864385"/>
                  <a:pt x="564191" y="1823583"/>
                </a:cubicBezTo>
                <a:cubicBezTo>
                  <a:pt x="564191" y="1808282"/>
                  <a:pt x="555617" y="1793374"/>
                  <a:pt x="554093" y="1777881"/>
                </a:cubicBezTo>
                <a:cubicBezTo>
                  <a:pt x="552189" y="1756694"/>
                  <a:pt x="547044" y="1732372"/>
                  <a:pt x="554285" y="1713934"/>
                </a:cubicBezTo>
                <a:cubicBezTo>
                  <a:pt x="571429" y="1670585"/>
                  <a:pt x="557141" y="1635476"/>
                  <a:pt x="540186" y="1597617"/>
                </a:cubicBezTo>
                <a:cubicBezTo>
                  <a:pt x="523422" y="1560348"/>
                  <a:pt x="510087" y="1521118"/>
                  <a:pt x="499037" y="1481495"/>
                </a:cubicBezTo>
                <a:cubicBezTo>
                  <a:pt x="495037" y="1466588"/>
                  <a:pt x="501705" y="1448740"/>
                  <a:pt x="503037" y="1432262"/>
                </a:cubicBezTo>
                <a:cubicBezTo>
                  <a:pt x="503419" y="1426376"/>
                  <a:pt x="503991" y="1419903"/>
                  <a:pt x="502085" y="1414609"/>
                </a:cubicBezTo>
                <a:cubicBezTo>
                  <a:pt x="483796" y="1363414"/>
                  <a:pt x="469890" y="1311432"/>
                  <a:pt x="479414" y="1255923"/>
                </a:cubicBezTo>
                <a:cubicBezTo>
                  <a:pt x="480368" y="1250824"/>
                  <a:pt x="478272" y="1245135"/>
                  <a:pt x="476938" y="1240034"/>
                </a:cubicBezTo>
                <a:cubicBezTo>
                  <a:pt x="470080" y="1215122"/>
                  <a:pt x="459222" y="1190799"/>
                  <a:pt x="456745" y="1165498"/>
                </a:cubicBezTo>
                <a:cubicBezTo>
                  <a:pt x="450649" y="1103121"/>
                  <a:pt x="448171" y="1040355"/>
                  <a:pt x="444171" y="977582"/>
                </a:cubicBezTo>
                <a:cubicBezTo>
                  <a:pt x="443981" y="973659"/>
                  <a:pt x="443981" y="969541"/>
                  <a:pt x="442647" y="966011"/>
                </a:cubicBezTo>
                <a:cubicBezTo>
                  <a:pt x="434455" y="942864"/>
                  <a:pt x="437123" y="922662"/>
                  <a:pt x="452743" y="903045"/>
                </a:cubicBezTo>
                <a:cubicBezTo>
                  <a:pt x="459602" y="894414"/>
                  <a:pt x="463222" y="882645"/>
                  <a:pt x="467032" y="871859"/>
                </a:cubicBezTo>
                <a:cubicBezTo>
                  <a:pt x="472748" y="855968"/>
                  <a:pt x="478272" y="839689"/>
                  <a:pt x="481892" y="823213"/>
                </a:cubicBezTo>
                <a:cubicBezTo>
                  <a:pt x="485320" y="806930"/>
                  <a:pt x="490083" y="789474"/>
                  <a:pt x="487416" y="773781"/>
                </a:cubicBezTo>
                <a:cubicBezTo>
                  <a:pt x="482654" y="745535"/>
                  <a:pt x="471986" y="718661"/>
                  <a:pt x="464936" y="690809"/>
                </a:cubicBezTo>
                <a:cubicBezTo>
                  <a:pt x="462460" y="681198"/>
                  <a:pt x="462842" y="670605"/>
                  <a:pt x="462650" y="660603"/>
                </a:cubicBezTo>
                <a:cubicBezTo>
                  <a:pt x="462080" y="637652"/>
                  <a:pt x="467604" y="614113"/>
                  <a:pt x="451791" y="593322"/>
                </a:cubicBezTo>
                <a:cubicBezTo>
                  <a:pt x="436933" y="574101"/>
                  <a:pt x="441313" y="554679"/>
                  <a:pt x="452553" y="534478"/>
                </a:cubicBezTo>
                <a:cubicBezTo>
                  <a:pt x="460556" y="519961"/>
                  <a:pt x="466842" y="503486"/>
                  <a:pt x="469890" y="487205"/>
                </a:cubicBezTo>
                <a:cubicBezTo>
                  <a:pt x="474080" y="464843"/>
                  <a:pt x="475796" y="442679"/>
                  <a:pt x="473318" y="418552"/>
                </a:cubicBezTo>
                <a:cubicBezTo>
                  <a:pt x="471604" y="401485"/>
                  <a:pt x="470842" y="387559"/>
                  <a:pt x="460746" y="374220"/>
                </a:cubicBezTo>
                <a:cubicBezTo>
                  <a:pt x="459222" y="372064"/>
                  <a:pt x="458840" y="368141"/>
                  <a:pt x="459032" y="365198"/>
                </a:cubicBezTo>
                <a:cubicBezTo>
                  <a:pt x="462270" y="326557"/>
                  <a:pt x="460556" y="288308"/>
                  <a:pt x="458267" y="249272"/>
                </a:cubicBezTo>
                <a:cubicBezTo>
                  <a:pt x="455221" y="199649"/>
                  <a:pt x="464174" y="147470"/>
                  <a:pt x="496179" y="104514"/>
                </a:cubicBezTo>
                <a:cubicBezTo>
                  <a:pt x="500943" y="98237"/>
                  <a:pt x="503037" y="88822"/>
                  <a:pt x="504181" y="80583"/>
                </a:cubicBezTo>
                <a:close/>
              </a:path>
            </a:pathLst>
          </a:custGeom>
          <a:blipFill dpi="0" rotWithShape="1">
            <a:blip r:embed="rId2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14" name="Označba mesta vsebine 2">
            <a:extLst>
              <a:ext uri="{FF2B5EF4-FFF2-40B4-BE49-F238E27FC236}">
                <a16:creationId xmlns:a16="http://schemas.microsoft.com/office/drawing/2014/main" id="{F0F2A8D8-42AC-985A-FADA-4875F6A525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4242309"/>
              </p:ext>
            </p:extLst>
          </p:nvPr>
        </p:nvGraphicFramePr>
        <p:xfrm>
          <a:off x="5334000" y="766719"/>
          <a:ext cx="6096000" cy="532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0272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ornVTI">
  <a:themeElements>
    <a:clrScheme name="AnalogousFromRegularSeedLeftStep">
      <a:dk1>
        <a:srgbClr val="000000"/>
      </a:dk1>
      <a:lt1>
        <a:srgbClr val="FFFFFF"/>
      </a:lt1>
      <a:dk2>
        <a:srgbClr val="1B2F2E"/>
      </a:dk2>
      <a:lt2>
        <a:srgbClr val="F2F3F0"/>
      </a:lt2>
      <a:accent1>
        <a:srgbClr val="874DC3"/>
      </a:accent1>
      <a:accent2>
        <a:srgbClr val="524AB7"/>
      </a:accent2>
      <a:accent3>
        <a:srgbClr val="4D75C3"/>
      </a:accent3>
      <a:accent4>
        <a:srgbClr val="3B95B1"/>
      </a:accent4>
      <a:accent5>
        <a:srgbClr val="4BBFAB"/>
      </a:accent5>
      <a:accent6>
        <a:srgbClr val="3BB16B"/>
      </a:accent6>
      <a:hlink>
        <a:srgbClr val="669933"/>
      </a:hlink>
      <a:folHlink>
        <a:srgbClr val="7F7F7F"/>
      </a:folHlink>
    </a:clrScheme>
    <a:fontScheme name="Torn">
      <a:majorFont>
        <a:latin typeface="Impact"/>
        <a:ea typeface=""/>
        <a:cs typeface=""/>
      </a:majorFont>
      <a:minorFont>
        <a:latin typeface="Arial Nova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rnVTI" id="{D93270A2-BAD7-4DCC-9D1D-3427EACCFA88}" vid="{1B17486C-9B79-43FC-98F9-5BF7AA5600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42</Words>
  <Application>Microsoft Office PowerPoint</Application>
  <PresentationFormat>Širokozaslonsko</PresentationFormat>
  <Paragraphs>15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8" baseType="lpstr">
      <vt:lpstr>Arial</vt:lpstr>
      <vt:lpstr>Arial Nova Cond</vt:lpstr>
      <vt:lpstr>Impact</vt:lpstr>
      <vt:lpstr>TornVTI</vt:lpstr>
      <vt:lpstr>Visual Studio in Git/GitHub</vt:lpstr>
      <vt:lpstr>Razlike Git - GitHub</vt:lpstr>
      <vt:lpstr>Delo v Visual Studiu</vt:lpstr>
      <vt:lpstr>Viri: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Studio in Git/GitHub</dc:title>
  <dc:creator>Randl, Andreja</dc:creator>
  <cp:lastModifiedBy>HP</cp:lastModifiedBy>
  <cp:revision>2</cp:revision>
  <dcterms:created xsi:type="dcterms:W3CDTF">2022-03-13T12:11:02Z</dcterms:created>
  <dcterms:modified xsi:type="dcterms:W3CDTF">2022-03-14T10:10:58Z</dcterms:modified>
</cp:coreProperties>
</file>