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79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DBCB9FD-64B6-49FD-AC3D-EC859CEF40F6}" type="datetimeFigureOut">
              <a:rPr lang="sl-SI" smtClean="0"/>
              <a:t>20. 03. 2022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9BC423D-208B-4F6C-A839-56F6C9349734}" type="slidenum">
              <a:rPr lang="sl-SI" smtClean="0"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microsoft.com/en-us/dotnet/csharp/language-reference/statements/selection-statements" TargetMode="External"/><Relationship Id="rId2" Type="http://schemas.openxmlformats.org/officeDocument/2006/relationships/hyperlink" Target="https://docs.microsoft.com/en-us/dotnet/csharp/language-reference/statements/jump-statement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s/cs_switch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Goto in switch stavek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4797152"/>
            <a:ext cx="6400800" cy="1752600"/>
          </a:xfrm>
        </p:spPr>
        <p:txBody>
          <a:bodyPr>
            <a:normAutofit/>
          </a:bodyPr>
          <a:lstStyle/>
          <a:p>
            <a:r>
              <a:rPr lang="sl-SI" dirty="0" smtClean="0"/>
              <a:t>Programiranje 3</a:t>
            </a:r>
          </a:p>
          <a:p>
            <a:r>
              <a:rPr lang="sl-SI" dirty="0" smtClean="0"/>
              <a:t>Anže Ozimek</a:t>
            </a:r>
          </a:p>
          <a:p>
            <a:r>
              <a:rPr lang="sl-SI" dirty="0" smtClean="0"/>
              <a:t>18.3.2022</a:t>
            </a:r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755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goto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229600" cy="4876800"/>
          </a:xfrm>
        </p:spPr>
        <p:txBody>
          <a:bodyPr/>
          <a:lstStyle/>
          <a:p>
            <a:r>
              <a:rPr lang="sl-SI" dirty="0" smtClean="0"/>
              <a:t>Spada v skupino skakalnih (jump) stavkov</a:t>
            </a:r>
          </a:p>
          <a:p>
            <a:r>
              <a:rPr lang="sl-SI" dirty="0" smtClean="0"/>
              <a:t>Te stavki so: </a:t>
            </a:r>
          </a:p>
          <a:p>
            <a:pPr lvl="1"/>
            <a:r>
              <a:rPr lang="sl-SI" dirty="0" smtClean="0"/>
              <a:t>break, </a:t>
            </a:r>
          </a:p>
          <a:p>
            <a:pPr lvl="1"/>
            <a:r>
              <a:rPr lang="sl-SI" dirty="0" smtClean="0"/>
              <a:t>continue, </a:t>
            </a:r>
          </a:p>
          <a:p>
            <a:pPr lvl="1"/>
            <a:r>
              <a:rPr lang="sl-SI" dirty="0"/>
              <a:t>r</a:t>
            </a:r>
            <a:r>
              <a:rPr lang="sl-SI" dirty="0" smtClean="0"/>
              <a:t>eturn, </a:t>
            </a:r>
          </a:p>
          <a:p>
            <a:pPr lvl="1"/>
            <a:r>
              <a:rPr lang="sl-SI" dirty="0" smtClean="0"/>
              <a:t>goto </a:t>
            </a:r>
          </a:p>
          <a:p>
            <a:pPr lvl="1"/>
            <a:r>
              <a:rPr lang="sl-SI" dirty="0" smtClean="0"/>
              <a:t>?throw?</a:t>
            </a:r>
          </a:p>
          <a:p>
            <a:r>
              <a:rPr lang="sl-SI" dirty="0" smtClean="0"/>
              <a:t>Sintanksa: goto (oznaka)</a:t>
            </a:r>
          </a:p>
          <a:p>
            <a:r>
              <a:rPr lang="sl-SI" dirty="0" smtClean="0"/>
              <a:t>Z goto gremo lahko v kodi naprej ali nazaj</a:t>
            </a:r>
          </a:p>
          <a:p>
            <a:r>
              <a:rPr lang="sl-SI" dirty="0" smtClean="0"/>
              <a:t>Premikamo se lahko le po trenutnem obsegu(scope)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018777"/>
            <a:ext cx="2952328" cy="176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933457"/>
            <a:ext cx="35718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946" y="2315751"/>
            <a:ext cx="3286125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154" y="2011249"/>
            <a:ext cx="21240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6054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7482"/>
            <a:ext cx="8229600" cy="6552728"/>
          </a:xfrm>
        </p:spPr>
        <p:txBody>
          <a:bodyPr>
            <a:normAutofit/>
          </a:bodyPr>
          <a:lstStyle/>
          <a:p>
            <a:r>
              <a:rPr lang="sl-SI" dirty="0" smtClean="0"/>
              <a:t>Imejmo n-dimenzionalen seznam števil velikosti nxn </a:t>
            </a:r>
            <a:endParaRPr lang="sl-SI" dirty="0" smtClean="0"/>
          </a:p>
          <a:p>
            <a:r>
              <a:rPr lang="sl-SI" dirty="0" smtClean="0"/>
              <a:t>Int</a:t>
            </a:r>
            <a:r>
              <a:rPr lang="sl-SI" dirty="0" smtClean="0"/>
              <a:t>[, , , …] tabela</a:t>
            </a:r>
          </a:p>
          <a:p>
            <a:r>
              <a:rPr lang="sl-SI" dirty="0" smtClean="0"/>
              <a:t>n = 4: int[ , , , ] tabela = new int[4, 4, 4, 4]</a:t>
            </a:r>
          </a:p>
          <a:p>
            <a:endParaRPr lang="sl-SI" dirty="0" smtClean="0"/>
          </a:p>
          <a:p>
            <a:r>
              <a:rPr lang="sl-SI" dirty="0" smtClean="0"/>
              <a:t>Naloga1</a:t>
            </a:r>
            <a:r>
              <a:rPr lang="sl-SI" dirty="0" smtClean="0"/>
              <a:t>: Ali je število k v tej tabeli?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4 for zanke</a:t>
            </a:r>
          </a:p>
          <a:p>
            <a:pPr lvl="1"/>
            <a:r>
              <a:rPr lang="sl-SI" dirty="0" smtClean="0"/>
              <a:t>če število k najdemo, postopek prekinemo </a:t>
            </a:r>
            <a:endParaRPr lang="sl-SI" dirty="0" smtClean="0"/>
          </a:p>
          <a:p>
            <a:r>
              <a:rPr lang="sl-SI" dirty="0" smtClean="0"/>
              <a:t>Naloga2</a:t>
            </a:r>
            <a:r>
              <a:rPr lang="sl-SI" dirty="0" smtClean="0"/>
              <a:t>: V koliko (n-1)-dimenzionalnih seznamih se nahaja število k?</a:t>
            </a:r>
          </a:p>
          <a:p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4 for zanke</a:t>
            </a:r>
          </a:p>
          <a:p>
            <a:pPr lvl="1"/>
            <a:r>
              <a:rPr lang="sl-SI" dirty="0" smtClean="0"/>
              <a:t>Ko naletimo na število k, gremo iz zank do prve </a:t>
            </a:r>
          </a:p>
          <a:p>
            <a:pPr lvl="1"/>
            <a:r>
              <a:rPr lang="sl-SI" dirty="0" smtClean="0"/>
              <a:t>N-1 break stavkov!</a:t>
            </a:r>
          </a:p>
          <a:p>
            <a:pPr lvl="1"/>
            <a:endParaRPr lang="sl-SI" dirty="0" smtClean="0"/>
          </a:p>
          <a:p>
            <a:pPr marL="0" indent="0">
              <a:buNone/>
            </a:pPr>
            <a:r>
              <a:rPr lang="sl-SI" dirty="0"/>
              <a:t>	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462" y="1484784"/>
            <a:ext cx="6426130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552" y="385712"/>
            <a:ext cx="4032448" cy="2620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495" y="2501816"/>
            <a:ext cx="4019550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1362" y="548680"/>
            <a:ext cx="4581525" cy="550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07406"/>
            <a:ext cx="4514850" cy="546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97192"/>
            <a:ext cx="642937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191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Primer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Poskusimo rešiti primer </a:t>
            </a:r>
            <a:r>
              <a:rPr lang="sl-SI" dirty="0" smtClean="0"/>
              <a:t>z </a:t>
            </a:r>
            <a:r>
              <a:rPr lang="sl-SI" dirty="0" smtClean="0"/>
              <a:t>uporabo goto stavka</a:t>
            </a:r>
          </a:p>
          <a:p>
            <a:endParaRPr lang="sl-SI" dirty="0" smtClean="0"/>
          </a:p>
          <a:p>
            <a:endParaRPr lang="sl-SI" dirty="0"/>
          </a:p>
          <a:p>
            <a:r>
              <a:rPr lang="sl-SI" dirty="0"/>
              <a:t>Naloga2: V koliko (n-1)-dimenzionalnih seznamih se nahaja število k?</a:t>
            </a:r>
          </a:p>
          <a:p>
            <a:r>
              <a:rPr lang="sl-SI" dirty="0"/>
              <a:t>Rešitev:</a:t>
            </a:r>
          </a:p>
          <a:p>
            <a:pPr lvl="1"/>
            <a:r>
              <a:rPr lang="sl-SI" dirty="0"/>
              <a:t>4 for zanke</a:t>
            </a:r>
          </a:p>
          <a:p>
            <a:pPr lvl="1"/>
            <a:r>
              <a:rPr lang="sl-SI" dirty="0"/>
              <a:t>Ko naletimo na število k, gremo iz zank do prve </a:t>
            </a:r>
            <a:endParaRPr lang="sl-SI" dirty="0" smtClean="0"/>
          </a:p>
          <a:p>
            <a:pPr lvl="1"/>
            <a:r>
              <a:rPr lang="sl-SI" dirty="0" smtClean="0"/>
              <a:t>Uporabimo 1 goto stavek</a:t>
            </a:r>
            <a:endParaRPr lang="sl-SI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848" y="404664"/>
            <a:ext cx="4032448" cy="2620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897" y="2984861"/>
            <a:ext cx="440055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3025428"/>
            <a:ext cx="438150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5945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990600"/>
          </a:xfrm>
        </p:spPr>
        <p:txBody>
          <a:bodyPr/>
          <a:lstStyle/>
          <a:p>
            <a:r>
              <a:rPr lang="sl-SI" dirty="0" smtClean="0"/>
              <a:t>Slabosti goto stavka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Primeri slabe uporabe:</a:t>
            </a:r>
          </a:p>
          <a:p>
            <a:pPr lvl="1"/>
            <a:r>
              <a:rPr lang="sl-SI" dirty="0" smtClean="0"/>
              <a:t>Neskončne zanke</a:t>
            </a:r>
          </a:p>
          <a:p>
            <a:pPr lvl="1"/>
            <a:r>
              <a:rPr lang="sl-SI" dirty="0" smtClean="0"/>
              <a:t>Nepreglednost/neberljivost kode</a:t>
            </a:r>
            <a:endParaRPr lang="sl-SI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764703"/>
            <a:ext cx="4210050" cy="591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08" y="2842062"/>
            <a:ext cx="2952328" cy="1760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322" y="488586"/>
            <a:ext cx="3619500" cy="616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54956"/>
            <a:ext cx="1654584" cy="6229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666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Switch stavek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Podoben if stavku</a:t>
            </a:r>
          </a:p>
          <a:p>
            <a:r>
              <a:rPr lang="sl-SI" dirty="0" smtClean="0"/>
              <a:t>Sintaksa</a:t>
            </a:r>
            <a:r>
              <a:rPr lang="sl-SI" dirty="0" smtClean="0"/>
              <a:t>:</a:t>
            </a:r>
          </a:p>
          <a:p>
            <a:r>
              <a:rPr lang="sl-SI" dirty="0" smtClean="0"/>
              <a:t>Mora vsebovati jump stavek</a:t>
            </a:r>
            <a:r>
              <a:rPr lang="sl-SI" dirty="0" smtClean="0"/>
              <a:t> 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r>
              <a:rPr lang="sl-SI" dirty="0" smtClean="0"/>
              <a:t>V case le konstantne vrednsoti</a:t>
            </a:r>
            <a:endParaRPr lang="sl-SI" dirty="0" smtClean="0"/>
          </a:p>
          <a:p>
            <a:r>
              <a:rPr lang="sl-SI" dirty="0" smtClean="0"/>
              <a:t>Kompleksni izrazi</a:t>
            </a:r>
          </a:p>
          <a:p>
            <a:r>
              <a:rPr lang="sl-SI" dirty="0" smtClean="0"/>
              <a:t>Ne gledamo vsak case posebej</a:t>
            </a:r>
            <a:endParaRPr lang="sl-SI" dirty="0"/>
          </a:p>
          <a:p>
            <a:r>
              <a:rPr lang="sl-SI" dirty="0" smtClean="0"/>
              <a:t>Primer: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  <a:p>
            <a:endParaRPr lang="sl-SI" dirty="0" smtClean="0"/>
          </a:p>
          <a:p>
            <a:endParaRPr lang="sl-SI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04664"/>
            <a:ext cx="4100100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80728"/>
            <a:ext cx="258127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492896"/>
            <a:ext cx="245745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013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goto in switch 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case 1:              case 2: </a:t>
            </a:r>
          </a:p>
          <a:p>
            <a:r>
              <a:rPr lang="sl-SI" dirty="0" smtClean="0"/>
              <a:t>if              else if</a:t>
            </a:r>
            <a:endParaRPr lang="sl-S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76672"/>
            <a:ext cx="2228850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1043608" y="2276872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59632" y="2132856"/>
            <a:ext cx="360040" cy="30650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59632" y="2132856"/>
            <a:ext cx="360040" cy="30650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907704" y="1844824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9384" y="2886866"/>
            <a:ext cx="40576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53" y="2714048"/>
            <a:ext cx="401002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53" y="2724868"/>
            <a:ext cx="40767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0809" y="2886866"/>
            <a:ext cx="371475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745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Literatura 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docs.microsoft.com/en-us/dotnet/csharp/language-reference/statements/jump-statements</a:t>
            </a:r>
            <a:endParaRPr lang="sl-SI" dirty="0" smtClean="0"/>
          </a:p>
          <a:p>
            <a:pPr marL="0" indent="0">
              <a:buNone/>
            </a:pPr>
            <a:r>
              <a:rPr lang="sl-SI" dirty="0" smtClean="0"/>
              <a:t>(dostopno 20.3.2022)</a:t>
            </a:r>
          </a:p>
          <a:p>
            <a:pPr marL="0" indent="0">
              <a:buNone/>
            </a:pPr>
            <a:endParaRPr lang="sl-SI" dirty="0"/>
          </a:p>
          <a:p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docs.microsoft.com/en-us/dotnet/csharp/language-reference/statements/selection-statements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(dostopno 20.3.2022)</a:t>
            </a:r>
          </a:p>
          <a:p>
            <a:endParaRPr lang="sl-SI" dirty="0" smtClean="0"/>
          </a:p>
          <a:p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www.w3schools.com/cs/cs_switch.php</a:t>
            </a:r>
            <a:endParaRPr lang="sl-SI" dirty="0" smtClean="0"/>
          </a:p>
          <a:p>
            <a:pPr marL="0" indent="0">
              <a:buNone/>
            </a:pPr>
            <a:r>
              <a:rPr lang="sl-SI" dirty="0"/>
              <a:t>(dostopno 20.3.2022)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4482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553</TotalTime>
  <Words>257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Goto in switch stavek</vt:lpstr>
      <vt:lpstr>goto</vt:lpstr>
      <vt:lpstr>Primer</vt:lpstr>
      <vt:lpstr>Primer</vt:lpstr>
      <vt:lpstr>Slabosti goto stavka</vt:lpstr>
      <vt:lpstr>Switch stavek</vt:lpstr>
      <vt:lpstr>goto in switch  </vt:lpstr>
      <vt:lpstr>Literatura 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Goto in switch stavek</dc:title>
  <dc:creator>anzeo</dc:creator>
  <cp:lastModifiedBy>anzeo</cp:lastModifiedBy>
  <cp:revision>28</cp:revision>
  <dcterms:created xsi:type="dcterms:W3CDTF">2022-03-18T08:30:46Z</dcterms:created>
  <dcterms:modified xsi:type="dcterms:W3CDTF">2022-03-20T21:29:56Z</dcterms:modified>
</cp:coreProperties>
</file>