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729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59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1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38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6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72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0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1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2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7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3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dotnet/api/system.net.webclient.downloadstring?view=net-6.0" TargetMode="External"/><Relationship Id="rId7" Type="http://schemas.openxmlformats.org/officeDocument/2006/relationships/hyperlink" Target="https://www.dmfa.si/tekmovanja/FiSS/FiSS_Formule.pdf" TargetMode="External"/><Relationship Id="rId2" Type="http://schemas.openxmlformats.org/officeDocument/2006/relationships/hyperlink" Target="https://docs.microsoft.com/en-us/dotnet/api/system.net.webclient.downloadfile?view=net-6.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plasho.com/upgoer5/phpspellcheck/dictionaries/1000.dicin" TargetMode="External"/><Relationship Id="rId5" Type="http://schemas.openxmlformats.org/officeDocument/2006/relationships/hyperlink" Target="https://docs.microsoft.com/en-us/dotnet/api/system.net.webclient?view=net-6.0" TargetMode="External"/><Relationship Id="rId4" Type="http://schemas.openxmlformats.org/officeDocument/2006/relationships/hyperlink" Target="https://docs.microsoft.com/en-us/dotnet/api/system.net.webclient.downloaddata?view=net-6.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.openweathermap.org/api_keys" TargetMode="External"/><Relationship Id="rId2" Type="http://schemas.openxmlformats.org/officeDocument/2006/relationships/hyperlink" Target="https://rapidapi.com/blog/most-popular-ap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i.openweathermap.org/data/2.5/weather?q=Celje&amp;units=metric&amp;appid=2d71c43277caf55b6ad7e32942218f7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dotnet/api/system.net?view=net-6.0" TargetMode="External"/><Relationship Id="rId2" Type="http://schemas.openxmlformats.org/officeDocument/2006/relationships/hyperlink" Target="https://docs.microsoft.com/en-us/dotnet/api/system.net.webclient?view=net-6.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DB56D4-2230-9442-3E03-25D819D135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16"/>
          <a:stretch/>
        </p:blipFill>
        <p:spPr>
          <a:xfrm>
            <a:off x="-2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0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85024E2-25CB-4B1E-9FB5-05238EE8B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8100" y="504435"/>
            <a:ext cx="4404360" cy="1288021"/>
          </a:xfrm>
        </p:spPr>
        <p:txBody>
          <a:bodyPr anchor="b">
            <a:noAutofit/>
          </a:bodyPr>
          <a:lstStyle/>
          <a:p>
            <a:r>
              <a:rPr lang="sl-SI" sz="6000" dirty="0" err="1"/>
              <a:t>WebClient</a:t>
            </a:r>
            <a:endParaRPr lang="sl-SI" sz="60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D9D6D29-5C99-4B47-A511-981CA3ED4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 fontScale="92500" lnSpcReduction="20000"/>
          </a:bodyPr>
          <a:lstStyle/>
          <a:p>
            <a:r>
              <a:rPr lang="sl-SI" sz="2000" dirty="0"/>
              <a:t>Tit Arnšek</a:t>
            </a:r>
          </a:p>
          <a:p>
            <a:r>
              <a:rPr lang="sl-SI" sz="2000" dirty="0"/>
              <a:t>3. letnik, Praktična matematika</a:t>
            </a:r>
          </a:p>
          <a:p>
            <a:r>
              <a:rPr lang="sl-SI" sz="2000" dirty="0"/>
              <a:t>Programiranje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1818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238145-C0EF-4EFF-A486-366FFF890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019" y="626769"/>
            <a:ext cx="10168128" cy="1179576"/>
          </a:xfrm>
        </p:spPr>
        <p:txBody>
          <a:bodyPr/>
          <a:lstStyle/>
          <a:p>
            <a:r>
              <a:rPr lang="sl-SI" dirty="0"/>
              <a:t>Imenski prostor </a:t>
            </a:r>
            <a:r>
              <a:rPr lang="sl-SI" dirty="0" err="1"/>
              <a:t>System.Net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752FD86-AF5D-4C82-85EF-66851AC04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902" y="2537055"/>
            <a:ext cx="10168128" cy="3694176"/>
          </a:xfrm>
        </p:spPr>
        <p:txBody>
          <a:bodyPr/>
          <a:lstStyle/>
          <a:p>
            <a:r>
              <a:rPr lang="sl-SI" dirty="0" err="1"/>
              <a:t>Using</a:t>
            </a:r>
            <a:r>
              <a:rPr lang="sl-SI" dirty="0"/>
              <a:t> </a:t>
            </a:r>
            <a:r>
              <a:rPr lang="sl-SI" dirty="0" err="1"/>
              <a:t>System.Net</a:t>
            </a:r>
            <a:endParaRPr lang="sl-SI" dirty="0"/>
          </a:p>
          <a:p>
            <a:r>
              <a:rPr lang="sl-SI" sz="2400" dirty="0" err="1"/>
              <a:t>WebClient</a:t>
            </a:r>
            <a:r>
              <a:rPr lang="sl-SI" sz="2400" dirty="0"/>
              <a:t> </a:t>
            </a:r>
            <a:r>
              <a:rPr lang="sl-SI" dirty="0"/>
              <a:t>eden izmed mnogih razredov v tem imenskem prostoru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6399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770157-EBBC-4FBE-A072-A30096702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WebClient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0C5C1E2-14CC-419E-95F0-4C87CFAC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825" y="1893232"/>
            <a:ext cx="10352057" cy="4614099"/>
          </a:xfrm>
        </p:spPr>
        <p:txBody>
          <a:bodyPr>
            <a:normAutofit fontScale="85000" lnSpcReduction="10000"/>
          </a:bodyPr>
          <a:lstStyle/>
          <a:p>
            <a:r>
              <a:rPr lang="sl-SI" b="0" i="0" dirty="0">
                <a:solidFill>
                  <a:srgbClr val="171717"/>
                </a:solidFill>
                <a:effectLst/>
                <a:latin typeface="Segoe UI" panose="020B0502040204020203" pitchFamily="34" charset="0"/>
              </a:rPr>
              <a:t>Zagotavlja običajne metode za pošiljanje in prejemanje podatkov iz spletnega vira</a:t>
            </a:r>
          </a:p>
          <a:p>
            <a:endParaRPr lang="sl-SI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r>
              <a:rPr lang="sl-SI" b="0" i="0" u="none" strike="noStrike" dirty="0" err="1">
                <a:effectLst/>
                <a:latin typeface="Segoe UI" panose="020B0502040204020203" pitchFamily="34" charset="0"/>
                <a:hlinkClick r:id="rId2"/>
              </a:rPr>
              <a:t>DownloadFile</a:t>
            </a:r>
            <a:r>
              <a:rPr lang="sl-SI" dirty="0">
                <a:latin typeface="Segoe UI" panose="020B0502040204020203" pitchFamily="34" charset="0"/>
              </a:rPr>
              <a:t> - </a:t>
            </a:r>
            <a:r>
              <a:rPr lang="sl-SI" dirty="0">
                <a:solidFill>
                  <a:srgbClr val="171717"/>
                </a:solidFill>
                <a:latin typeface="Segoe UI" panose="020B0502040204020203" pitchFamily="34" charset="0"/>
              </a:rPr>
              <a:t>p</a:t>
            </a:r>
            <a:r>
              <a:rPr lang="sl-SI" b="0" i="0" dirty="0">
                <a:solidFill>
                  <a:srgbClr val="171717"/>
                </a:solidFill>
                <a:effectLst/>
                <a:latin typeface="Segoe UI" panose="020B0502040204020203" pitchFamily="34" charset="0"/>
              </a:rPr>
              <a:t>renese podatke iz vira v lokalno datoteko</a:t>
            </a:r>
          </a:p>
          <a:p>
            <a:r>
              <a:rPr lang="sl-SI" b="0" i="0" u="none" strike="noStrike" dirty="0" err="1">
                <a:effectLst/>
                <a:latin typeface="Segoe UI" panose="020B0502040204020203" pitchFamily="34" charset="0"/>
                <a:hlinkClick r:id="rId3"/>
              </a:rPr>
              <a:t>DownloadString</a:t>
            </a:r>
            <a:r>
              <a:rPr lang="sl-SI" u="none" strike="noStrike" dirty="0">
                <a:solidFill>
                  <a:srgbClr val="171717"/>
                </a:solidFill>
                <a:latin typeface="Segoe UI" panose="020B0502040204020203" pitchFamily="34" charset="0"/>
              </a:rPr>
              <a:t> </a:t>
            </a:r>
          </a:p>
          <a:p>
            <a:r>
              <a:rPr lang="sl-SI" b="0" i="0" u="none" strike="noStrike" dirty="0" err="1">
                <a:effectLst/>
                <a:latin typeface="Segoe UI" panose="020B0502040204020203" pitchFamily="34" charset="0"/>
                <a:hlinkClick r:id="rId4"/>
              </a:rPr>
              <a:t>DownloadData</a:t>
            </a:r>
            <a:r>
              <a:rPr lang="sl-SI" b="0" i="0" u="none" strike="noStrike" dirty="0">
                <a:effectLst/>
                <a:latin typeface="Segoe UI" panose="020B0502040204020203" pitchFamily="34" charset="0"/>
              </a:rPr>
              <a:t> - vrne tabelo </a:t>
            </a:r>
            <a:r>
              <a:rPr lang="sl-SI" b="0" i="0" u="none" strike="noStrike" dirty="0" err="1">
                <a:effectLst/>
                <a:latin typeface="Segoe UI" panose="020B0502040204020203" pitchFamily="34" charset="0"/>
              </a:rPr>
              <a:t>System.Byte</a:t>
            </a:r>
            <a:r>
              <a:rPr lang="sl-SI" b="0" i="0" u="none" strike="noStrike" dirty="0">
                <a:effectLst/>
                <a:latin typeface="Segoe UI" panose="020B0502040204020203" pitchFamily="34" charset="0"/>
              </a:rPr>
              <a:t>[]</a:t>
            </a:r>
          </a:p>
          <a:p>
            <a:pPr marL="0" indent="0">
              <a:buNone/>
            </a:pPr>
            <a:endParaRPr lang="sl-SI" u="none" strike="noStrike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r>
              <a:rPr lang="sl-SI" dirty="0">
                <a:hlinkClick r:id="rId5"/>
              </a:rPr>
              <a:t>https://docs.microsoft.com/en-us/dotnet/api/system.net.webclient?view=net-6.0</a:t>
            </a:r>
            <a:endParaRPr lang="sl-SI" u="none" strike="noStrike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sl-SI" u="none" strike="noStrike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pPr marL="0" indent="0">
              <a:buNone/>
            </a:pPr>
            <a:r>
              <a:rPr lang="sl-SI" dirty="0">
                <a:solidFill>
                  <a:srgbClr val="171717"/>
                </a:solidFill>
                <a:latin typeface="Segoe UI" panose="020B0502040204020203" pitchFamily="34" charset="0"/>
              </a:rPr>
              <a:t>Primer: </a:t>
            </a:r>
            <a:r>
              <a:rPr lang="sl-SI" sz="1800" dirty="0">
                <a:solidFill>
                  <a:srgbClr val="A31515"/>
                </a:solidFill>
                <a:latin typeface="Cascadia Mono" panose="020B0609020000020004" pitchFamily="49" charset="0"/>
                <a:hlinkClick r:id="rId6"/>
              </a:rPr>
              <a:t>https://splasho.com/upgoer5/phpspellcheck/dictionaries/1000.dicin</a:t>
            </a:r>
            <a:endParaRPr lang="sl-SI" sz="1800" dirty="0">
              <a:solidFill>
                <a:srgbClr val="A31515"/>
              </a:solidFill>
              <a:latin typeface="Cascadia Mono" panose="020B0609020000020004" pitchFamily="49" charset="0"/>
            </a:endParaRPr>
          </a:p>
          <a:p>
            <a:pPr marL="0" indent="0">
              <a:buNone/>
            </a:pPr>
            <a:r>
              <a:rPr lang="sl-SI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	</a:t>
            </a:r>
            <a:r>
              <a:rPr lang="sl-SI" sz="1800" dirty="0">
                <a:solidFill>
                  <a:srgbClr val="A31515"/>
                </a:solidFill>
                <a:latin typeface="Cascadia Mono" panose="020B0609020000020004" pitchFamily="49" charset="0"/>
                <a:hlinkClick r:id="rId7"/>
              </a:rPr>
              <a:t>https://www.dmfa.si/tekmovanja/FiSS/FiSS_Formule.pdf</a:t>
            </a:r>
            <a:r>
              <a:rPr lang="sl-SI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 </a:t>
            </a:r>
            <a:endParaRPr lang="sl-SI" u="none" strike="noStrike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endParaRPr lang="sl-SI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sl-SI" u="none" strike="noStrike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endParaRPr lang="sl-SI" dirty="0">
              <a:solidFill>
                <a:srgbClr val="171717"/>
              </a:solidFill>
              <a:latin typeface="Segoe UI" panose="020B0502040204020203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251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6F5E1A-C4E0-4A99-B21B-59A0B5A7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i="0" dirty="0">
                <a:solidFill>
                  <a:srgbClr val="151515"/>
                </a:solidFill>
                <a:effectLst/>
                <a:latin typeface="var(--pfe-theme--font-family--heading, &quot;Red Hat Display&quot;, &quot;RedHatDisplay&quot;, &quot;Overpass&quot;, Overpass, Arial, sans-serif)"/>
              </a:rPr>
              <a:t>API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529C76-C2FB-4E7F-B715-D2B0C20B3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519" y="1936484"/>
            <a:ext cx="10168128" cy="4473193"/>
          </a:xfrm>
        </p:spPr>
        <p:txBody>
          <a:bodyPr>
            <a:normAutofit/>
          </a:bodyPr>
          <a:lstStyle/>
          <a:p>
            <a:r>
              <a:rPr lang="sl-SI" b="0" i="0" dirty="0" err="1">
                <a:solidFill>
                  <a:srgbClr val="151515"/>
                </a:solidFill>
                <a:effectLst/>
                <a:latin typeface="RedHatText"/>
              </a:rPr>
              <a:t>application</a:t>
            </a:r>
            <a:r>
              <a:rPr lang="sl-SI" b="0" i="0" dirty="0">
                <a:solidFill>
                  <a:srgbClr val="151515"/>
                </a:solidFill>
                <a:effectLst/>
                <a:latin typeface="RedHatText"/>
              </a:rPr>
              <a:t> </a:t>
            </a:r>
            <a:r>
              <a:rPr lang="sl-SI" b="0" i="0" dirty="0" err="1">
                <a:solidFill>
                  <a:srgbClr val="151515"/>
                </a:solidFill>
                <a:effectLst/>
                <a:latin typeface="RedHatText"/>
              </a:rPr>
              <a:t>programming</a:t>
            </a:r>
            <a:r>
              <a:rPr lang="sl-SI" b="0" i="0" dirty="0">
                <a:solidFill>
                  <a:srgbClr val="151515"/>
                </a:solidFill>
                <a:effectLst/>
                <a:latin typeface="RedHatText"/>
              </a:rPr>
              <a:t> </a:t>
            </a:r>
            <a:r>
              <a:rPr lang="sl-SI" b="0" i="0" dirty="0" err="1">
                <a:solidFill>
                  <a:srgbClr val="151515"/>
                </a:solidFill>
                <a:effectLst/>
                <a:latin typeface="RedHatText"/>
              </a:rPr>
              <a:t>interface</a:t>
            </a:r>
            <a:endParaRPr lang="sl-SI" b="0" i="0" dirty="0">
              <a:solidFill>
                <a:srgbClr val="151515"/>
              </a:solidFill>
              <a:effectLst/>
              <a:latin typeface="RedHatText"/>
            </a:endParaRPr>
          </a:p>
          <a:p>
            <a:r>
              <a:rPr lang="sl-SI" b="0" i="0" dirty="0">
                <a:solidFill>
                  <a:srgbClr val="151515"/>
                </a:solidFill>
                <a:effectLst/>
                <a:latin typeface="RedHatText"/>
              </a:rPr>
              <a:t>omogoča, da storitev komunicira z drugimi storitvami; aplikacijam omogoča dostop do podatkov</a:t>
            </a:r>
          </a:p>
          <a:p>
            <a:r>
              <a:rPr lang="sl-SI" dirty="0">
                <a:hlinkClick r:id="rId2"/>
              </a:rPr>
              <a:t>https://rapidapi.com/blog/most-popular-api/</a:t>
            </a:r>
            <a:r>
              <a:rPr lang="sl-SI" dirty="0"/>
              <a:t>  </a:t>
            </a:r>
          </a:p>
          <a:p>
            <a:pPr marL="0" indent="0">
              <a:buNone/>
            </a:pPr>
            <a:r>
              <a:rPr lang="sl-SI" dirty="0"/>
              <a:t>Primer:</a:t>
            </a:r>
          </a:p>
          <a:p>
            <a:pPr marL="0" indent="0">
              <a:buNone/>
            </a:pPr>
            <a:r>
              <a:rPr lang="en-US" sz="1800" b="0" i="0" dirty="0">
                <a:solidFill>
                  <a:srgbClr val="48484A"/>
                </a:solidFill>
                <a:effectLst/>
                <a:latin typeface="Courier New" panose="02070309020205020404" pitchFamily="49" charset="0"/>
              </a:rPr>
              <a:t>https://api.openweathermap.org/data/2.5/weather?q=London&amp;appid=</a:t>
            </a:r>
            <a:r>
              <a:rPr lang="en-US" sz="1800" b="0" i="0" u="none" strike="noStrike" dirty="0">
                <a:solidFill>
                  <a:srgbClr val="E96E50"/>
                </a:solidFill>
                <a:effectLst/>
                <a:latin typeface="Courier New" panose="02070309020205020404" pitchFamily="49" charset="0"/>
                <a:hlinkClick r:id="rId3"/>
              </a:rPr>
              <a:t>{API key}</a:t>
            </a:r>
            <a:r>
              <a:rPr lang="sl-SI" sz="1800" dirty="0"/>
              <a:t> </a:t>
            </a:r>
          </a:p>
          <a:p>
            <a:pPr marL="0" indent="0">
              <a:buNone/>
            </a:pPr>
            <a:r>
              <a:rPr lang="sl-SI" sz="1800" dirty="0">
                <a:hlinkClick r:id="rId4"/>
              </a:rPr>
              <a:t>https://api.openweathermap.org/data/2.5/weather?q=Celje&amp;units=metric&amp;appid=2d71c43277caf55b6ad7e32942218f7a</a:t>
            </a:r>
            <a:r>
              <a:rPr lang="sl-SI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5284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081CBF-0CAE-4EC8-A58F-01AC1A2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1C21178-B404-43CD-8205-3A9BB699F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https://docs.microsoft.com/en-us/dotnet/api/system.net.webclient?view=net-6.0</a:t>
            </a:r>
            <a:endParaRPr lang="sl-SI" dirty="0"/>
          </a:p>
          <a:p>
            <a:r>
              <a:rPr lang="sl-SI" dirty="0">
                <a:hlinkClick r:id="rId3"/>
              </a:rPr>
              <a:t>https://docs.microsoft.com/en-us/dotnet/api/system.net?view=net-6.0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93853336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RightStep">
      <a:dk1>
        <a:srgbClr val="000000"/>
      </a:dk1>
      <a:lt1>
        <a:srgbClr val="FFFFFF"/>
      </a:lt1>
      <a:dk2>
        <a:srgbClr val="1B3022"/>
      </a:dk2>
      <a:lt2>
        <a:srgbClr val="F3F0F2"/>
      </a:lt2>
      <a:accent1>
        <a:srgbClr val="47B56B"/>
      </a:accent1>
      <a:accent2>
        <a:srgbClr val="3BB192"/>
      </a:accent2>
      <a:accent3>
        <a:srgbClr val="4CAFC1"/>
      </a:accent3>
      <a:accent4>
        <a:srgbClr val="3B6DB1"/>
      </a:accent4>
      <a:accent5>
        <a:srgbClr val="4D4EC3"/>
      </a:accent5>
      <a:accent6>
        <a:srgbClr val="6E3FB3"/>
      </a:accent6>
      <a:hlink>
        <a:srgbClr val="9B8933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240</Words>
  <Application>Microsoft Office PowerPoint</Application>
  <PresentationFormat>Širokozaslonsko</PresentationFormat>
  <Paragraphs>30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4" baseType="lpstr">
      <vt:lpstr>Arial</vt:lpstr>
      <vt:lpstr>Calibri</vt:lpstr>
      <vt:lpstr>Cascadia Mono</vt:lpstr>
      <vt:lpstr>Courier New</vt:lpstr>
      <vt:lpstr>Neue Haas Grotesk Text Pro</vt:lpstr>
      <vt:lpstr>RedHatText</vt:lpstr>
      <vt:lpstr>Segoe UI</vt:lpstr>
      <vt:lpstr>var(--pfe-theme--font-family--heading, "Red Hat Display", "RedHatDisplay", "Overpass", Overpass, Arial, sans-serif)</vt:lpstr>
      <vt:lpstr>AccentBoxVTI</vt:lpstr>
      <vt:lpstr>WebClient</vt:lpstr>
      <vt:lpstr>Imenski prostor System.Net</vt:lpstr>
      <vt:lpstr>WebClient</vt:lpstr>
      <vt:lpstr>API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WebClient</dc:title>
  <dc:creator>Arnšek, Tit</dc:creator>
  <cp:lastModifiedBy>Arnšek, Tit</cp:lastModifiedBy>
  <cp:revision>9</cp:revision>
  <dcterms:created xsi:type="dcterms:W3CDTF">2022-03-19T10:33:03Z</dcterms:created>
  <dcterms:modified xsi:type="dcterms:W3CDTF">2022-03-20T22:02:22Z</dcterms:modified>
</cp:coreProperties>
</file>