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74433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5911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4696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0098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411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412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3240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519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6386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549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106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363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122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67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188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2696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5D03A-DE42-4C7C-87AA-6A31CE77AE99}" type="datetimeFigureOut">
              <a:rPr lang="sl-SI" smtClean="0"/>
              <a:t>28. 03. 2022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C7AF523-F150-4B3A-A470-4A2BA9AFA4F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775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en-us/dotnet/standard/design-guidelines/choosing-between-class-and-struct" TargetMode="External"/><Relationship Id="rId2" Type="http://schemas.openxmlformats.org/officeDocument/2006/relationships/hyperlink" Target="https://docs.microsoft.com/en-us/dotnet/csharp/language-reference/builtin-types/struc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-sharpcorner.com/article/what-is-structure-and-when-to-use-in-c-sharp/" TargetMode="External"/><Relationship Id="rId4" Type="http://schemas.openxmlformats.org/officeDocument/2006/relationships/hyperlink" Target="https://www.tutorialsteacher.com/csharp/csharp-struc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Strukture</a:t>
            </a:r>
            <a:r>
              <a:rPr lang="en-US" dirty="0"/>
              <a:t> v C#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Tomaž </a:t>
            </a:r>
            <a:r>
              <a:rPr lang="en-US" dirty="0" err="1"/>
              <a:t>Tratnik</a:t>
            </a:r>
            <a:endParaRPr lang="en-US" dirty="0"/>
          </a:p>
          <a:p>
            <a:r>
              <a:rPr lang="en-US" dirty="0"/>
              <a:t>28.3.2022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7339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Kaj</a:t>
            </a:r>
            <a:r>
              <a:rPr lang="en-US" dirty="0"/>
              <a:t> je </a:t>
            </a:r>
            <a:r>
              <a:rPr lang="en-US" dirty="0" err="1"/>
              <a:t>struktura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Skupek</a:t>
            </a:r>
            <a:r>
              <a:rPr lang="en-US" dirty="0"/>
              <a:t> </a:t>
            </a:r>
            <a:r>
              <a:rPr lang="en-US" dirty="0" err="1"/>
              <a:t>podatkov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objekt</a:t>
            </a:r>
            <a:r>
              <a:rPr lang="en-US" dirty="0"/>
              <a:t>, </a:t>
            </a:r>
            <a:r>
              <a:rPr lang="en-US" dirty="0" err="1"/>
              <a:t>podoben</a:t>
            </a:r>
            <a:r>
              <a:rPr lang="en-US" dirty="0"/>
              <a:t> </a:t>
            </a:r>
            <a:r>
              <a:rPr lang="en-US" dirty="0" err="1"/>
              <a:t>razredu</a:t>
            </a:r>
            <a:endParaRPr lang="en-US" dirty="0"/>
          </a:p>
          <a:p>
            <a:r>
              <a:rPr lang="en-US" dirty="0" err="1"/>
              <a:t>Podobno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, </a:t>
            </a:r>
            <a:r>
              <a:rPr lang="en-US" dirty="0" err="1"/>
              <a:t>metode</a:t>
            </a:r>
            <a:r>
              <a:rPr lang="en-US" dirty="0"/>
              <a:t>, </a:t>
            </a:r>
            <a:r>
              <a:rPr lang="en-US" dirty="0" err="1"/>
              <a:t>konstruktorje</a:t>
            </a:r>
            <a:r>
              <a:rPr lang="en-SI" dirty="0"/>
              <a:t>…</a:t>
            </a:r>
            <a:endParaRPr lang="en-US" dirty="0"/>
          </a:p>
          <a:p>
            <a:r>
              <a:rPr lang="en-US" dirty="0"/>
              <a:t>.NET </a:t>
            </a:r>
            <a:r>
              <a:rPr lang="en-US" dirty="0" err="1"/>
              <a:t>uporablja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shranjevanje</a:t>
            </a:r>
            <a:r>
              <a:rPr lang="en-US" dirty="0"/>
              <a:t> </a:t>
            </a:r>
            <a:r>
              <a:rPr lang="en-US" dirty="0" err="1"/>
              <a:t>števil</a:t>
            </a:r>
            <a:r>
              <a:rPr lang="en-US" dirty="0"/>
              <a:t> (</a:t>
            </a:r>
            <a:r>
              <a:rPr lang="en-US" dirty="0" err="1"/>
              <a:t>int</a:t>
            </a:r>
            <a:r>
              <a:rPr lang="en-US" dirty="0"/>
              <a:t>, double), </a:t>
            </a:r>
            <a:r>
              <a:rPr lang="en-US" dirty="0" err="1"/>
              <a:t>nizov</a:t>
            </a:r>
            <a:r>
              <a:rPr lang="en-US" dirty="0"/>
              <a:t> (string), </a:t>
            </a:r>
            <a:r>
              <a:rPr lang="en-US" dirty="0" err="1"/>
              <a:t>logičnih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(bool) </a:t>
            </a:r>
            <a:r>
              <a:rPr lang="en-SI" dirty="0"/>
              <a:t>…</a:t>
            </a:r>
            <a:endParaRPr lang="en-US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77205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Razlike</a:t>
            </a:r>
            <a:r>
              <a:rPr lang="en-US" dirty="0"/>
              <a:t> med </a:t>
            </a:r>
            <a:r>
              <a:rPr lang="en-US" dirty="0" err="1"/>
              <a:t>strukturo</a:t>
            </a:r>
            <a:r>
              <a:rPr lang="en-US" dirty="0"/>
              <a:t> in </a:t>
            </a:r>
            <a:r>
              <a:rPr lang="en-US" dirty="0" err="1"/>
              <a:t>razredom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Struktura</a:t>
            </a:r>
            <a:r>
              <a:rPr lang="en-US" dirty="0"/>
              <a:t> je </a:t>
            </a:r>
            <a:r>
              <a:rPr lang="en-US" dirty="0" err="1"/>
              <a:t>vrednostnega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, </a:t>
            </a:r>
            <a:r>
              <a:rPr lang="en-US" dirty="0" err="1"/>
              <a:t>razred</a:t>
            </a:r>
            <a:r>
              <a:rPr lang="en-US" dirty="0"/>
              <a:t> je </a:t>
            </a:r>
            <a:r>
              <a:rPr lang="en-US" dirty="0" err="1"/>
              <a:t>referenčnega</a:t>
            </a:r>
            <a:r>
              <a:rPr lang="en-US" dirty="0"/>
              <a:t> </a:t>
            </a:r>
            <a:r>
              <a:rPr lang="en-US" dirty="0" err="1"/>
              <a:t>tipa</a:t>
            </a:r>
            <a:endParaRPr lang="en-US" dirty="0"/>
          </a:p>
          <a:p>
            <a:r>
              <a:rPr lang="en-US" dirty="0" err="1"/>
              <a:t>Nima</a:t>
            </a:r>
            <a:r>
              <a:rPr lang="en-US" dirty="0"/>
              <a:t> </a:t>
            </a:r>
            <a:r>
              <a:rPr lang="en-US" dirty="0" err="1"/>
              <a:t>konstruktorja</a:t>
            </a:r>
            <a:r>
              <a:rPr lang="en-US" dirty="0"/>
              <a:t> </a:t>
            </a:r>
            <a:r>
              <a:rPr lang="en-US" dirty="0" err="1"/>
              <a:t>brez</a:t>
            </a:r>
            <a:r>
              <a:rPr lang="en-US" dirty="0"/>
              <a:t> </a:t>
            </a:r>
            <a:r>
              <a:rPr lang="en-US" dirty="0" err="1"/>
              <a:t>parametrov</a:t>
            </a:r>
            <a:endParaRPr lang="en-US" dirty="0"/>
          </a:p>
          <a:p>
            <a:r>
              <a:rPr lang="en-US" dirty="0" err="1"/>
              <a:t>Konstruktor</a:t>
            </a:r>
            <a:r>
              <a:rPr lang="en-US" dirty="0"/>
              <a:t> mora </a:t>
            </a:r>
            <a:r>
              <a:rPr lang="en-US" dirty="0" err="1"/>
              <a:t>dodeliti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vsem</a:t>
            </a:r>
            <a:r>
              <a:rPr lang="en-US" dirty="0"/>
              <a:t> </a:t>
            </a:r>
            <a:r>
              <a:rPr lang="en-US" dirty="0" err="1"/>
              <a:t>podatkom</a:t>
            </a:r>
            <a:r>
              <a:rPr lang="en-US" dirty="0"/>
              <a:t> v </a:t>
            </a:r>
            <a:r>
              <a:rPr lang="en-US" dirty="0" err="1"/>
              <a:t>strukturi</a:t>
            </a:r>
            <a:endParaRPr lang="en-US" dirty="0"/>
          </a:p>
          <a:p>
            <a:r>
              <a:rPr lang="en-US" dirty="0"/>
              <a:t>Ne more </a:t>
            </a:r>
            <a:r>
              <a:rPr lang="en-US" dirty="0" err="1"/>
              <a:t>dedovati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7898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Prednosti</a:t>
            </a:r>
            <a:r>
              <a:rPr lang="en-US" dirty="0"/>
              <a:t> in </a:t>
            </a:r>
            <a:r>
              <a:rPr lang="en-US" dirty="0" err="1"/>
              <a:t>slabosti</a:t>
            </a:r>
            <a:r>
              <a:rPr lang="en-US" dirty="0"/>
              <a:t> </a:t>
            </a:r>
            <a:r>
              <a:rPr lang="en-US" dirty="0" err="1"/>
              <a:t>vrednostnih</a:t>
            </a:r>
            <a:r>
              <a:rPr lang="en-US" dirty="0"/>
              <a:t> </a:t>
            </a:r>
            <a:r>
              <a:rPr lang="en-US" dirty="0" err="1"/>
              <a:t>tipov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Spreminjanje</a:t>
            </a:r>
            <a:r>
              <a:rPr lang="en-US" dirty="0"/>
              <a:t> </a:t>
            </a:r>
            <a:r>
              <a:rPr lang="en-US" dirty="0" err="1"/>
              <a:t>podatkov</a:t>
            </a:r>
            <a:endParaRPr lang="en-US" dirty="0"/>
          </a:p>
          <a:p>
            <a:r>
              <a:rPr lang="en-US" dirty="0" err="1"/>
              <a:t>Cenejše</a:t>
            </a:r>
            <a:r>
              <a:rPr lang="en-US" dirty="0"/>
              <a:t> </a:t>
            </a:r>
            <a:r>
              <a:rPr lang="en-US" dirty="0" err="1"/>
              <a:t>dodeljevanje</a:t>
            </a:r>
            <a:r>
              <a:rPr lang="en-US" dirty="0"/>
              <a:t> </a:t>
            </a:r>
            <a:r>
              <a:rPr lang="en-US" dirty="0" err="1"/>
              <a:t>pomnilnika</a:t>
            </a:r>
            <a:endParaRPr lang="en-US" dirty="0"/>
          </a:p>
          <a:p>
            <a:r>
              <a:rPr lang="en-US" dirty="0" err="1"/>
              <a:t>Zasedejo</a:t>
            </a:r>
            <a:r>
              <a:rPr lang="en-US" dirty="0"/>
              <a:t> </a:t>
            </a:r>
            <a:r>
              <a:rPr lang="en-US" dirty="0" err="1"/>
              <a:t>manj</a:t>
            </a:r>
            <a:r>
              <a:rPr lang="en-US" dirty="0"/>
              <a:t> </a:t>
            </a:r>
            <a:r>
              <a:rPr lang="en-US" dirty="0" err="1"/>
              <a:t>prostora</a:t>
            </a:r>
            <a:r>
              <a:rPr lang="en-US" dirty="0"/>
              <a:t> </a:t>
            </a:r>
            <a:r>
              <a:rPr lang="en-US" dirty="0" err="1"/>
              <a:t>kot</a:t>
            </a:r>
            <a:r>
              <a:rPr lang="en-US" dirty="0"/>
              <a:t> </a:t>
            </a:r>
            <a:r>
              <a:rPr lang="en-US" dirty="0" err="1"/>
              <a:t>referenčni</a:t>
            </a:r>
            <a:r>
              <a:rPr lang="en-US" dirty="0"/>
              <a:t> tipi</a:t>
            </a:r>
          </a:p>
          <a:p>
            <a:r>
              <a:rPr lang="en-US" dirty="0" err="1"/>
              <a:t>Kopiranje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referenčnih</a:t>
            </a:r>
            <a:r>
              <a:rPr lang="en-US" dirty="0"/>
              <a:t> </a:t>
            </a:r>
            <a:r>
              <a:rPr lang="en-US" dirty="0" err="1"/>
              <a:t>tipov</a:t>
            </a:r>
            <a:r>
              <a:rPr lang="en-US" dirty="0"/>
              <a:t> </a:t>
            </a:r>
            <a:r>
              <a:rPr lang="en-US" dirty="0" err="1"/>
              <a:t>cenejše</a:t>
            </a:r>
            <a:r>
              <a:rPr lang="en-US" dirty="0"/>
              <a:t> </a:t>
            </a:r>
            <a:r>
              <a:rPr lang="en-US" dirty="0" err="1"/>
              <a:t>kot</a:t>
            </a:r>
            <a:r>
              <a:rPr lang="en-US" dirty="0"/>
              <a:t> </a:t>
            </a:r>
            <a:r>
              <a:rPr lang="en-US" dirty="0" err="1"/>
              <a:t>kopiranje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vrednostnih</a:t>
            </a:r>
            <a:r>
              <a:rPr lang="en-US" dirty="0"/>
              <a:t> </a:t>
            </a:r>
            <a:r>
              <a:rPr lang="en-US" dirty="0" err="1"/>
              <a:t>tipov</a:t>
            </a:r>
            <a:r>
              <a:rPr lang="en-US" dirty="0"/>
              <a:t> (</a:t>
            </a:r>
            <a:r>
              <a:rPr lang="en-US" dirty="0" err="1"/>
              <a:t>kopira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referenco</a:t>
            </a:r>
            <a:r>
              <a:rPr lang="en-US" dirty="0"/>
              <a:t>)</a:t>
            </a:r>
          </a:p>
          <a:p>
            <a:r>
              <a:rPr lang="en-US" dirty="0" err="1"/>
              <a:t>Manj</a:t>
            </a:r>
            <a:r>
              <a:rPr lang="en-US" dirty="0"/>
              <a:t> </a:t>
            </a:r>
            <a:r>
              <a:rPr lang="en-US" dirty="0" err="1"/>
              <a:t>obremenitve</a:t>
            </a:r>
            <a:r>
              <a:rPr lang="en-US" dirty="0"/>
              <a:t> za </a:t>
            </a:r>
            <a:r>
              <a:rPr lang="en-US" dirty="0" err="1"/>
              <a:t>smetarja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130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Kdaj</a:t>
            </a:r>
            <a:r>
              <a:rPr lang="en-US" dirty="0"/>
              <a:t> </a:t>
            </a:r>
            <a:r>
              <a:rPr lang="en-US" dirty="0" err="1"/>
              <a:t>uporabiti</a:t>
            </a:r>
            <a:r>
              <a:rPr lang="en-US" dirty="0"/>
              <a:t> </a:t>
            </a:r>
            <a:r>
              <a:rPr lang="en-US" dirty="0" err="1"/>
              <a:t>strukturo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rabimo</a:t>
            </a:r>
            <a:r>
              <a:rPr lang="en-US" dirty="0"/>
              <a:t> </a:t>
            </a:r>
            <a:r>
              <a:rPr lang="en-US" dirty="0" err="1"/>
              <a:t>grupirati</a:t>
            </a:r>
            <a:r>
              <a:rPr lang="en-US" dirty="0"/>
              <a:t> </a:t>
            </a:r>
            <a:r>
              <a:rPr lang="en-US" dirty="0" err="1"/>
              <a:t>skupaj</a:t>
            </a:r>
            <a:r>
              <a:rPr lang="en-US" dirty="0"/>
              <a:t> </a:t>
            </a:r>
            <a:r>
              <a:rPr lang="en-US" dirty="0" err="1"/>
              <a:t>manjše</a:t>
            </a:r>
            <a:r>
              <a:rPr lang="en-US" dirty="0"/>
              <a:t> </a:t>
            </a:r>
            <a:r>
              <a:rPr lang="en-US" dirty="0" err="1"/>
              <a:t>število</a:t>
            </a:r>
            <a:r>
              <a:rPr lang="en-US" dirty="0"/>
              <a:t> </a:t>
            </a:r>
            <a:r>
              <a:rPr lang="en-US" dirty="0" err="1"/>
              <a:t>podatkov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so </a:t>
            </a:r>
            <a:r>
              <a:rPr lang="en-US" dirty="0" err="1"/>
              <a:t>vrednostnega</a:t>
            </a:r>
            <a:r>
              <a:rPr lang="en-US" dirty="0"/>
              <a:t> </a:t>
            </a:r>
            <a:r>
              <a:rPr lang="en-US" dirty="0" err="1"/>
              <a:t>tipa</a:t>
            </a:r>
            <a:endParaRPr lang="en-US" dirty="0"/>
          </a:p>
          <a:p>
            <a:r>
              <a:rPr lang="en-US" dirty="0" err="1"/>
              <a:t>Ko</a:t>
            </a:r>
            <a:r>
              <a:rPr lang="en-US" dirty="0"/>
              <a:t> je </a:t>
            </a:r>
            <a:r>
              <a:rPr lang="en-US" dirty="0" err="1"/>
              <a:t>objekt</a:t>
            </a:r>
            <a:r>
              <a:rPr lang="en-US" dirty="0"/>
              <a:t> </a:t>
            </a:r>
            <a:r>
              <a:rPr lang="en-US" dirty="0" err="1"/>
              <a:t>manj</a:t>
            </a:r>
            <a:r>
              <a:rPr lang="en-US" dirty="0"/>
              <a:t> </a:t>
            </a:r>
            <a:r>
              <a:rPr lang="en-US" dirty="0" err="1"/>
              <a:t>časa</a:t>
            </a:r>
            <a:r>
              <a:rPr lang="en-US" dirty="0"/>
              <a:t> v </a:t>
            </a:r>
            <a:r>
              <a:rPr lang="en-US" dirty="0" err="1"/>
              <a:t>uporabi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je </a:t>
            </a:r>
            <a:r>
              <a:rPr lang="en-US" dirty="0" err="1"/>
              <a:t>znotraj</a:t>
            </a:r>
            <a:r>
              <a:rPr lang="en-US" dirty="0"/>
              <a:t> </a:t>
            </a:r>
            <a:r>
              <a:rPr lang="en-US" dirty="0" err="1"/>
              <a:t>drugega</a:t>
            </a:r>
            <a:r>
              <a:rPr lang="en-US" dirty="0"/>
              <a:t> </a:t>
            </a:r>
            <a:r>
              <a:rPr lang="en-US" dirty="0" err="1"/>
              <a:t>objekta</a:t>
            </a:r>
            <a:endParaRPr lang="en-US" dirty="0"/>
          </a:p>
          <a:p>
            <a:r>
              <a:rPr lang="en-US" dirty="0" err="1"/>
              <a:t>Če</a:t>
            </a:r>
            <a:r>
              <a:rPr lang="en-US" dirty="0"/>
              <a:t> je </a:t>
            </a:r>
            <a:r>
              <a:rPr lang="en-US" dirty="0" err="1"/>
              <a:t>kak</a:t>
            </a:r>
            <a:r>
              <a:rPr lang="en-US" dirty="0"/>
              <a:t> </a:t>
            </a:r>
            <a:r>
              <a:rPr lang="en-US" dirty="0" err="1"/>
              <a:t>podatek</a:t>
            </a:r>
            <a:r>
              <a:rPr lang="en-US" dirty="0"/>
              <a:t> </a:t>
            </a:r>
            <a:r>
              <a:rPr lang="en-US" dirty="0" err="1"/>
              <a:t>referenčnega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, </a:t>
            </a:r>
            <a:r>
              <a:rPr lang="en-US" dirty="0" err="1"/>
              <a:t>uporabimo</a:t>
            </a:r>
            <a:r>
              <a:rPr lang="en-US" dirty="0"/>
              <a:t> </a:t>
            </a:r>
            <a:r>
              <a:rPr lang="en-US" dirty="0" err="1"/>
              <a:t>razrede</a:t>
            </a:r>
            <a:endParaRPr lang="en-US" dirty="0"/>
          </a:p>
          <a:p>
            <a:r>
              <a:rPr lang="en-US" dirty="0" err="1"/>
              <a:t>Velikokrat</a:t>
            </a:r>
            <a:r>
              <a:rPr lang="en-US" dirty="0"/>
              <a:t> </a:t>
            </a:r>
            <a:r>
              <a:rPr lang="en-US" dirty="0" err="1"/>
              <a:t>uporablja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videoigre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64322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https://docs.microsoft.com/en-us/dotnet/csharp/language-reference/builtin-types/struct</a:t>
            </a:r>
            <a:r>
              <a:rPr lang="en-US" dirty="0"/>
              <a:t> (</a:t>
            </a:r>
            <a:r>
              <a:rPr lang="en-US" dirty="0" err="1"/>
              <a:t>dostopno</a:t>
            </a:r>
            <a:r>
              <a:rPr lang="en-US" dirty="0"/>
              <a:t> 28.3.2022)</a:t>
            </a:r>
          </a:p>
          <a:p>
            <a:r>
              <a:rPr lang="sl-SI" dirty="0">
                <a:hlinkClick r:id="rId3"/>
              </a:rPr>
              <a:t>https://docs.microsoft.com/en-us/dotnet/standard/design-guidelines/choosing-between-class-and-struct</a:t>
            </a:r>
            <a:r>
              <a:rPr lang="en-US" dirty="0"/>
              <a:t> (</a:t>
            </a:r>
            <a:r>
              <a:rPr lang="en-US" dirty="0" err="1"/>
              <a:t>dostopno</a:t>
            </a:r>
            <a:r>
              <a:rPr lang="en-US" dirty="0"/>
              <a:t> 28.3.2022)</a:t>
            </a:r>
          </a:p>
          <a:p>
            <a:r>
              <a:rPr lang="sl-SI" dirty="0">
                <a:hlinkClick r:id="rId4"/>
              </a:rPr>
              <a:t>https://www.tutorialsteacher.com/csharp/csharp-struct</a:t>
            </a:r>
            <a:r>
              <a:rPr lang="en-US" dirty="0"/>
              <a:t> (</a:t>
            </a:r>
            <a:r>
              <a:rPr lang="en-US" dirty="0" err="1"/>
              <a:t>dostopno</a:t>
            </a:r>
            <a:r>
              <a:rPr lang="en-US" dirty="0"/>
              <a:t> 28.3.2022)</a:t>
            </a:r>
          </a:p>
          <a:p>
            <a:r>
              <a:rPr lang="sl-SI" dirty="0">
                <a:hlinkClick r:id="rId5"/>
              </a:rPr>
              <a:t>https://www.c-sharpcorner.com/article/what-is-structure-and-when-to-use-in-c-sharp/</a:t>
            </a:r>
            <a:r>
              <a:rPr lang="en-US" dirty="0"/>
              <a:t> (</a:t>
            </a:r>
            <a:r>
              <a:rPr lang="en-US" dirty="0" err="1"/>
              <a:t>dostopno</a:t>
            </a:r>
            <a:r>
              <a:rPr lang="en-US"/>
              <a:t> 28.3.2022</a:t>
            </a:r>
            <a:r>
              <a:rPr lang="en-US" dirty="0"/>
              <a:t>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667935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142</TotalTime>
  <Words>227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Strukture v C#</vt:lpstr>
      <vt:lpstr>Kaj je struktura</vt:lpstr>
      <vt:lpstr>Razlike med strukturo in razredom</vt:lpstr>
      <vt:lpstr>Prednosti in slabosti vrednostnih tipov</vt:lpstr>
      <vt:lpstr>Kdaj uporabiti strukturo</vt:lpstr>
      <vt:lpstr>Viri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Strukture v C#</dc:title>
  <dc:creator>Tomaž</dc:creator>
  <cp:lastModifiedBy>Tomaž Tratnik</cp:lastModifiedBy>
  <cp:revision>17</cp:revision>
  <dcterms:created xsi:type="dcterms:W3CDTF">2022-03-26T12:02:59Z</dcterms:created>
  <dcterms:modified xsi:type="dcterms:W3CDTF">2022-03-28T08:52:06Z</dcterms:modified>
</cp:coreProperties>
</file>