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9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a Koren" initials="MK" lastIdx="1" clrIdx="0">
    <p:extLst>
      <p:ext uri="{19B8F6BF-5375-455C-9EA6-DF929625EA0E}">
        <p15:presenceInfo xmlns:p15="http://schemas.microsoft.com/office/powerpoint/2012/main" userId="S::marcela.koren@bcnaklo.onmicrosoft.com::e83988a7-05c4-4b5c-a777-fd9536b73e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A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45" d="100"/>
          <a:sy n="45" d="100"/>
        </p:scale>
        <p:origin x="53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23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191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16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26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4243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95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5891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12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49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716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4/10/2022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567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4/10/2022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4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11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-sharpcorner.com/UploadFile/bd6c67/lambda-expressions-in-C-Sharp/" TargetMode="External"/><Relationship Id="rId2" Type="http://schemas.openxmlformats.org/officeDocument/2006/relationships/hyperlink" Target="https://docs.microsoft.com/en-us/dotnet/csharp/language-reference/operators/lambda-expressions#code-try-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iser.edu.rs/uploads/2018/12/8.pdf" TargetMode="External"/><Relationship Id="rId5" Type="http://schemas.openxmlformats.org/officeDocument/2006/relationships/hyperlink" Target="https://www.bpa.edu.rs/FileDownload?filename=9b3cef85-bf40-4311-a7d1-5c7e045f8c2c.pdf&amp;originalName=OOP(2020)_10.pdf" TargetMode="External"/><Relationship Id="rId4" Type="http://schemas.openxmlformats.org/officeDocument/2006/relationships/hyperlink" Target="https://www.tutorialspoint.com/linq/linq_lambda_expressions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4680660-7E23-4F0F-A679-BF913E94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81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 descr="Confetti falling through the air against dark blue background">
            <a:extLst>
              <a:ext uri="{FF2B5EF4-FFF2-40B4-BE49-F238E27FC236}">
                <a16:creationId xmlns:a16="http://schemas.microsoft.com/office/drawing/2014/main" id="{302AB795-D13F-F819-2069-26B292B9A8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t="5786" b="9944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017F26C-60E3-4E30-984C-DD9CBB1E80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99891" y="911390"/>
            <a:ext cx="6351554" cy="2919687"/>
          </a:xfrm>
        </p:spPr>
        <p:txBody>
          <a:bodyPr anchor="t">
            <a:normAutofit/>
          </a:bodyPr>
          <a:lstStyle/>
          <a:p>
            <a:pPr algn="r"/>
            <a:r>
              <a:rPr lang="sl-SI" sz="7200" dirty="0">
                <a:solidFill>
                  <a:srgbClr val="FFFFFF"/>
                </a:solidFill>
              </a:rPr>
              <a:t>LAMBDA FUNKCIJE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88A02A79-FFB1-415A-B452-2750FF633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8228" y="5972174"/>
            <a:ext cx="8578699" cy="504825"/>
          </a:xfrm>
        </p:spPr>
        <p:txBody>
          <a:bodyPr>
            <a:normAutofit/>
          </a:bodyPr>
          <a:lstStyle/>
          <a:p>
            <a:r>
              <a:rPr lang="sl-SI" sz="2000" dirty="0">
                <a:solidFill>
                  <a:srgbClr val="FFFFFF"/>
                </a:solidFill>
              </a:rPr>
              <a:t>Klavdija Koren</a:t>
            </a:r>
          </a:p>
        </p:txBody>
      </p:sp>
      <p:sp>
        <p:nvSpPr>
          <p:cNvPr id="13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5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3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25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30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199" y="4883479"/>
            <a:ext cx="95486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Imamo dva parametra ter rezultat.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Parametri in rezultat so različnih tipov (uporabimo </a:t>
            </a:r>
            <a:r>
              <a:rPr lang="sl-SI" sz="1600" b="1" dirty="0"/>
              <a:t>Func&lt;int, string, bool&gt;).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Tipe spremenljivk smo zapisali tudi v telo funkcije.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7. PRIMER </a:t>
            </a:r>
            <a:r>
              <a:rPr lang="sl-SI" i="1" dirty="0"/>
              <a:t>(Če je beseda daljša od dane dolžine izpiši True, sicer pa False)</a:t>
            </a:r>
          </a:p>
        </p:txBody>
      </p:sp>
      <p:pic>
        <p:nvPicPr>
          <p:cNvPr id="9" name="Označba mesta vsebine 8" descr="Slika, ki vsebuje besede besedilo&#10;&#10;Opis je samodejno ustvarjen">
            <a:extLst>
              <a:ext uri="{FF2B5EF4-FFF2-40B4-BE49-F238E27FC236}">
                <a16:creationId xmlns:a16="http://schemas.microsoft.com/office/drawing/2014/main" id="{0211CB4E-4D4D-4453-86EE-ACF252B15F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42" y="2744070"/>
            <a:ext cx="11046201" cy="754628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63DDF623-14EB-4E40-83D6-80AA1F123A3B}"/>
              </a:ext>
            </a:extLst>
          </p:cNvPr>
          <p:cNvSpPr txBox="1"/>
          <p:nvPr/>
        </p:nvSpPr>
        <p:spPr>
          <a:xfrm>
            <a:off x="1526959" y="3761947"/>
            <a:ext cx="3231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True</a:t>
            </a:r>
          </a:p>
        </p:txBody>
      </p:sp>
    </p:spTree>
    <p:extLst>
      <p:ext uri="{BB962C8B-B14F-4D97-AF65-F5344CB8AC3E}">
        <p14:creationId xmlns:p14="http://schemas.microsoft.com/office/powerpoint/2010/main" val="2189976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199" y="4847969"/>
            <a:ext cx="95486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Imamo en parametra ter rezultat (uporabimo </a:t>
            </a:r>
            <a:r>
              <a:rPr lang="sl-SI" sz="1600" b="1" dirty="0"/>
              <a:t>Func&lt;(int, int), (int, int)&gt;).</a:t>
            </a:r>
            <a:endParaRPr lang="sl-SI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Parameter je množica števil (tuple).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8. PRIMER (</a:t>
            </a:r>
            <a:r>
              <a:rPr lang="sl-SI" i="1" dirty="0"/>
              <a:t>Podvoji elemente množice</a:t>
            </a:r>
            <a:r>
              <a:rPr lang="sl-SI" dirty="0"/>
              <a:t>)</a:t>
            </a:r>
          </a:p>
        </p:txBody>
      </p:sp>
      <p:pic>
        <p:nvPicPr>
          <p:cNvPr id="8" name="Označba mesta vsebine 7" descr="Slika, ki vsebuje besede besedilo&#10;&#10;Opis je samodejno ustvarjen">
            <a:extLst>
              <a:ext uri="{FF2B5EF4-FFF2-40B4-BE49-F238E27FC236}">
                <a16:creationId xmlns:a16="http://schemas.microsoft.com/office/drawing/2014/main" id="{FF4DC6D8-7F4F-4620-9F3A-919B9206E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989" y="2738473"/>
            <a:ext cx="10598881" cy="1202067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5B7FBCC2-3E34-4C4B-A145-A3BB2CF51B77}"/>
              </a:ext>
            </a:extLst>
          </p:cNvPr>
          <p:cNvSpPr txBox="1"/>
          <p:nvPr/>
        </p:nvSpPr>
        <p:spPr>
          <a:xfrm>
            <a:off x="1553591" y="3999243"/>
            <a:ext cx="47051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Mnozico (2, 3) smo podvojili: (4, 6)</a:t>
            </a:r>
          </a:p>
        </p:txBody>
      </p:sp>
    </p:spTree>
    <p:extLst>
      <p:ext uri="{BB962C8B-B14F-4D97-AF65-F5344CB8AC3E}">
        <p14:creationId xmlns:p14="http://schemas.microsoft.com/office/powerpoint/2010/main" val="1028994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7807170" y="4658486"/>
            <a:ext cx="39379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Določili smo tip pred class-om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Delegate je tip podatka, ki predstavlja referenco na metodo.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1600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9. PRIMER </a:t>
            </a:r>
            <a:r>
              <a:rPr lang="sl-SI" i="1" dirty="0"/>
              <a:t>(Seštej števili i in j)</a:t>
            </a:r>
          </a:p>
        </p:txBody>
      </p:sp>
      <p:pic>
        <p:nvPicPr>
          <p:cNvPr id="9" name="Označba mesta vsebine 8" descr="Slika, ki vsebuje besede besedilo&#10;&#10;Opis je samodejno ustvarjen">
            <a:extLst>
              <a:ext uri="{FF2B5EF4-FFF2-40B4-BE49-F238E27FC236}">
                <a16:creationId xmlns:a16="http://schemas.microsoft.com/office/drawing/2014/main" id="{404CA4A6-23CE-47B1-9DE0-FE4E0E0D3F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83" y="2751981"/>
            <a:ext cx="5742851" cy="3142791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08B8AA38-53DD-40B5-A109-4A57DB2F5DDE}"/>
              </a:ext>
            </a:extLst>
          </p:cNvPr>
          <p:cNvSpPr txBox="1"/>
          <p:nvPr/>
        </p:nvSpPr>
        <p:spPr>
          <a:xfrm>
            <a:off x="7811945" y="3018808"/>
            <a:ext cx="3231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14</a:t>
            </a:r>
          </a:p>
        </p:txBody>
      </p:sp>
    </p:spTree>
    <p:extLst>
      <p:ext uri="{BB962C8B-B14F-4D97-AF65-F5344CB8AC3E}">
        <p14:creationId xmlns:p14="http://schemas.microsoft.com/office/powerpoint/2010/main" val="1878326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1805124" y="5013424"/>
            <a:ext cx="954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statement.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Imamo en parameter, NIMAMO rezultata oz. return-a (uporabimo </a:t>
            </a:r>
            <a:r>
              <a:rPr lang="sl-SI" sz="1600" b="1" dirty="0"/>
              <a:t>Action&lt;string&gt;).</a:t>
            </a:r>
            <a:endParaRPr lang="sl-SI" sz="1600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10. PRIMER </a:t>
            </a:r>
            <a:r>
              <a:rPr lang="sl-SI" i="1" dirty="0"/>
              <a:t>(Podvoji elemente množice)</a:t>
            </a:r>
          </a:p>
        </p:txBody>
      </p:sp>
      <p:pic>
        <p:nvPicPr>
          <p:cNvPr id="9" name="Označba mesta vsebine 8" descr="Slika, ki vsebuje besede besedilo&#10;&#10;Opis je samodejno ustvarjen">
            <a:extLst>
              <a:ext uri="{FF2B5EF4-FFF2-40B4-BE49-F238E27FC236}">
                <a16:creationId xmlns:a16="http://schemas.microsoft.com/office/drawing/2014/main" id="{E3293A4B-E28B-47E8-9ADF-F74D9B6931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268" y="2539414"/>
            <a:ext cx="5170914" cy="1987705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F1B482EB-9DB4-4952-B8B0-AB0F962D87DE}"/>
              </a:ext>
            </a:extLst>
          </p:cNvPr>
          <p:cNvSpPr txBox="1"/>
          <p:nvPr/>
        </p:nvSpPr>
        <p:spPr>
          <a:xfrm>
            <a:off x="7421731" y="4164698"/>
            <a:ext cx="3231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Zivijo Klavdija!</a:t>
            </a:r>
          </a:p>
        </p:txBody>
      </p:sp>
    </p:spTree>
    <p:extLst>
      <p:ext uri="{BB962C8B-B14F-4D97-AF65-F5344CB8AC3E}">
        <p14:creationId xmlns:p14="http://schemas.microsoft.com/office/powerpoint/2010/main" val="1132338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1C6505-C9ED-4ABF-A7C6-D4D3266AB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VIRI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2FE995D-8B91-48E7-8EBA-493409E9A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https://docs.microsoft.com/en-us/dotnet/csharp/language-reference/operators/lambda-expressions#code-try-7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https://www.c-sharpcorner.com/UploadFile/bd6c67/lambda-expressions-in-C-Sharp/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https://www.tutorialspoint.com/linq/linq_lambda_expressions.htm</a:t>
            </a:r>
            <a:endParaRPr lang="sl-SI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l-SI" sz="2000" dirty="0">
                <a:hlinkClick r:id="rId5"/>
              </a:rPr>
              <a:t>https://www.bpa.edu.rs/FileDownload?filename=9b3cef85-bf40-4311-a7d1-5c7e045f8c2c.pdf&amp;originalName=OOP(2020)_10.pdf</a:t>
            </a:r>
            <a:endParaRPr lang="sl-SI" sz="2000" dirty="0"/>
          </a:p>
          <a:p>
            <a:r>
              <a:rPr lang="sl-SI" sz="2000" dirty="0">
                <a:hlinkClick r:id="rId6"/>
              </a:rPr>
              <a:t>https://www.viser.edu.rs/uploads/2018/12/8.pdf</a:t>
            </a:r>
            <a:endParaRPr lang="sl-SI" sz="2000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68992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AD4A14-253E-4043-A5B7-A21089B8E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so lambda funkcije?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BFEAF82-852A-4809-8405-70ADCAC28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sl-SI" dirty="0"/>
              <a:t>Lambda izraz je anonimna metoda (podana brez imena).</a:t>
            </a:r>
          </a:p>
          <a:p>
            <a:r>
              <a:rPr lang="sl-SI" dirty="0"/>
              <a:t>Sestava: </a:t>
            </a:r>
          </a:p>
          <a:p>
            <a:pPr marL="0" indent="0" algn="ctr">
              <a:buNone/>
            </a:pPr>
            <a:r>
              <a:rPr lang="sl-SI" dirty="0"/>
              <a:t>(vhodni parametri) =&gt; telo funkcije</a:t>
            </a:r>
          </a:p>
          <a:p>
            <a:pPr marL="0" indent="0" algn="ctr">
              <a:buNone/>
            </a:pPr>
            <a:endParaRPr lang="sl-SI" sz="1200" dirty="0"/>
          </a:p>
          <a:p>
            <a:r>
              <a:rPr lang="sl-SI" dirty="0"/>
              <a:t>Največkrat jih uporabljamo skupaj z LINQ, zato moramo imeti vedno </a:t>
            </a:r>
            <a:r>
              <a:rPr lang="sl-SI" b="1" dirty="0"/>
              <a:t>using System.Linq; </a:t>
            </a:r>
            <a:r>
              <a:rPr lang="sl-SI" dirty="0"/>
              <a:t>na začetku projekta.</a:t>
            </a:r>
            <a:endParaRPr lang="sl-SI" b="1" dirty="0"/>
          </a:p>
          <a:p>
            <a:r>
              <a:rPr lang="sl-SI" dirty="0"/>
              <a:t>Delimo jih na lambda expressions in lambda statements.</a:t>
            </a:r>
          </a:p>
          <a:p>
            <a:r>
              <a:rPr lang="sl-SI" dirty="0"/>
              <a:t>Primer zapisa enostavnega lambda izraza:</a:t>
            </a:r>
          </a:p>
          <a:p>
            <a:pPr marL="0" indent="0" algn="ctr">
              <a:buNone/>
            </a:pPr>
            <a:r>
              <a:rPr lang="sl-SI" dirty="0"/>
              <a:t>x =&gt; x * x</a:t>
            </a:r>
          </a:p>
        </p:txBody>
      </p:sp>
    </p:spTree>
    <p:extLst>
      <p:ext uri="{BB962C8B-B14F-4D97-AF65-F5344CB8AC3E}">
        <p14:creationId xmlns:p14="http://schemas.microsoft.com/office/powerpoint/2010/main" val="386593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C79007-D5BD-4665-BF1F-6CFF0BDD2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SINTAKSA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4231D38-1F7F-4F7B-9851-F7F41A23A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Oklepaje pri parametrih lahko izpustimo, če ima funkcija le en parameter.</a:t>
            </a:r>
          </a:p>
          <a:p>
            <a:r>
              <a:rPr lang="sl-SI" dirty="0"/>
              <a:t>Telo funkcije mora biti v zavitih oklepajih { }, če vsebuje več kot eno izjavo (lamda statement).</a:t>
            </a:r>
          </a:p>
          <a:p>
            <a:r>
              <a:rPr lang="sl-SI" dirty="0"/>
              <a:t>V telesu funkcije lahko uporabljamo tudi spremenljivke, ki že nastopajo v parametrih.</a:t>
            </a:r>
          </a:p>
        </p:txBody>
      </p:sp>
    </p:spTree>
    <p:extLst>
      <p:ext uri="{BB962C8B-B14F-4D97-AF65-F5344CB8AC3E}">
        <p14:creationId xmlns:p14="http://schemas.microsoft.com/office/powerpoint/2010/main" val="2197845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pic>
        <p:nvPicPr>
          <p:cNvPr id="5" name="Označba mesta vsebine 4" descr="Slika, ki vsebuje besede besedilo&#10;&#10;Opis je samodejno ustvarjen">
            <a:extLst>
              <a:ext uri="{FF2B5EF4-FFF2-40B4-BE49-F238E27FC236}">
                <a16:creationId xmlns:a16="http://schemas.microsoft.com/office/drawing/2014/main" id="{990DF2BE-D465-48A6-B037-49049CACD0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386" y="2771581"/>
            <a:ext cx="9548674" cy="977633"/>
          </a:xfrm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200" y="4501740"/>
            <a:ext cx="954867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Pomagali smo si z metodami značilnimi za tabele</a:t>
            </a:r>
            <a:r>
              <a:rPr lang="sl-SI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200" y="2241375"/>
            <a:ext cx="9957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1. PRIMER </a:t>
            </a:r>
            <a:r>
              <a:rPr lang="sl-SI" i="1" dirty="0"/>
              <a:t>(Izračunaj povprečje lihih števil v tabeli)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4FE0CCE2-3C70-4F19-B5EB-25260F955965}"/>
              </a:ext>
            </a:extLst>
          </p:cNvPr>
          <p:cNvSpPr txBox="1"/>
          <p:nvPr/>
        </p:nvSpPr>
        <p:spPr>
          <a:xfrm>
            <a:off x="1526959" y="3761947"/>
            <a:ext cx="3231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7,33333333333333</a:t>
            </a:r>
          </a:p>
        </p:txBody>
      </p:sp>
    </p:spTree>
    <p:extLst>
      <p:ext uri="{BB962C8B-B14F-4D97-AF65-F5344CB8AC3E}">
        <p14:creationId xmlns:p14="http://schemas.microsoft.com/office/powerpoint/2010/main" val="3599914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200" y="4501740"/>
            <a:ext cx="9548676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Pomagali smo si z metodami značilnimi za tabele</a:t>
            </a:r>
            <a:r>
              <a:rPr lang="sl-SI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Uporabili smo tip </a:t>
            </a:r>
            <a:r>
              <a:rPr lang="sl-SI" sz="1600" b="1" dirty="0"/>
              <a:t>var</a:t>
            </a:r>
            <a:r>
              <a:rPr lang="sl-SI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2. PRIMER </a:t>
            </a:r>
            <a:r>
              <a:rPr lang="sl-SI" i="1" dirty="0"/>
              <a:t>(Kvadriraj elemente v tabeli)</a:t>
            </a:r>
          </a:p>
        </p:txBody>
      </p:sp>
      <p:pic>
        <p:nvPicPr>
          <p:cNvPr id="9" name="Označba mesta vsebine 8" descr="Slika, ki vsebuje besede besedilo&#10;&#10;Opis je samodejno ustvarjen">
            <a:extLst>
              <a:ext uri="{FF2B5EF4-FFF2-40B4-BE49-F238E27FC236}">
                <a16:creationId xmlns:a16="http://schemas.microsoft.com/office/drawing/2014/main" id="{E8A4B066-3959-4184-8688-B68395EA1C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19" y="2743600"/>
            <a:ext cx="6576111" cy="1006102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4961C9B4-A8F2-47D1-B3E7-62214B1B216F}"/>
              </a:ext>
            </a:extLst>
          </p:cNvPr>
          <p:cNvSpPr txBox="1"/>
          <p:nvPr/>
        </p:nvSpPr>
        <p:spPr>
          <a:xfrm>
            <a:off x="1615734" y="3817943"/>
            <a:ext cx="4128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podatki: 1 1 4 9 25 64 169 441 1156</a:t>
            </a:r>
          </a:p>
        </p:txBody>
      </p:sp>
    </p:spTree>
    <p:extLst>
      <p:ext uri="{BB962C8B-B14F-4D97-AF65-F5344CB8AC3E}">
        <p14:creationId xmlns:p14="http://schemas.microsoft.com/office/powerpoint/2010/main" val="2929543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114189" y="4661038"/>
            <a:ext cx="34534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statement.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Pomagali smo si z metodami značilnimi za tabele</a:t>
            </a:r>
            <a:r>
              <a:rPr lang="sl-SI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Uporabili smo več kot en pogoj v telesu funkcije.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3. PRIMER </a:t>
            </a:r>
            <a:r>
              <a:rPr lang="sl-SI" i="1" dirty="0"/>
              <a:t>(Izpiši lihe elemente tabele, ki so manjši ali enaki 5 in večji od 20)</a:t>
            </a:r>
          </a:p>
        </p:txBody>
      </p:sp>
      <p:pic>
        <p:nvPicPr>
          <p:cNvPr id="8" name="Označba mesta vsebine 7" descr="Slika, ki vsebuje besede besedilo&#10;&#10;Opis je samodejno ustvarjen">
            <a:extLst>
              <a:ext uri="{FF2B5EF4-FFF2-40B4-BE49-F238E27FC236}">
                <a16:creationId xmlns:a16="http://schemas.microsoft.com/office/drawing/2014/main" id="{3AE43D3B-BB33-4349-B56D-30B5C65936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132" y="2791744"/>
            <a:ext cx="5692408" cy="3355525"/>
          </a:xfrm>
        </p:spPr>
      </p:pic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6C35B514-FCB5-4EF1-B942-3F23F85A7082}"/>
              </a:ext>
            </a:extLst>
          </p:cNvPr>
          <p:cNvSpPr txBox="1"/>
          <p:nvPr/>
        </p:nvSpPr>
        <p:spPr>
          <a:xfrm>
            <a:off x="8114189" y="2791744"/>
            <a:ext cx="41281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podatki: </a:t>
            </a:r>
          </a:p>
          <a:p>
            <a:r>
              <a:rPr lang="sl-SI" sz="1400" dirty="0">
                <a:solidFill>
                  <a:srgbClr val="0BA2E5"/>
                </a:solidFill>
              </a:rPr>
              <a:t>1</a:t>
            </a:r>
          </a:p>
          <a:p>
            <a:r>
              <a:rPr lang="sl-SI" sz="1400" dirty="0">
                <a:solidFill>
                  <a:srgbClr val="0BA2E5"/>
                </a:solidFill>
              </a:rPr>
              <a:t>1</a:t>
            </a:r>
          </a:p>
          <a:p>
            <a:r>
              <a:rPr lang="sl-SI" sz="1400" dirty="0">
                <a:solidFill>
                  <a:srgbClr val="0BA2E5"/>
                </a:solidFill>
              </a:rPr>
              <a:t>3</a:t>
            </a:r>
          </a:p>
          <a:p>
            <a:r>
              <a:rPr lang="sl-SI" sz="1400" dirty="0">
                <a:solidFill>
                  <a:srgbClr val="0BA2E5"/>
                </a:solidFill>
              </a:rPr>
              <a:t>5</a:t>
            </a:r>
          </a:p>
          <a:p>
            <a:r>
              <a:rPr lang="sl-SI" sz="1400" dirty="0">
                <a:solidFill>
                  <a:srgbClr val="0BA2E5"/>
                </a:solidFill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884415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199" y="4927868"/>
            <a:ext cx="95486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Pomagali smo si z metodami značilnimi za seznam</a:t>
            </a:r>
            <a:r>
              <a:rPr lang="sl-SI" dirty="0"/>
              <a:t>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4. PRIMER </a:t>
            </a:r>
            <a:r>
              <a:rPr lang="sl-SI" i="1" dirty="0"/>
              <a:t>(Izpiši soda števila iz seznama)</a:t>
            </a:r>
          </a:p>
        </p:txBody>
      </p:sp>
      <p:pic>
        <p:nvPicPr>
          <p:cNvPr id="8" name="Označba mesta vsebine 7" descr="Slika, ki vsebuje besede besedilo&#10;&#10;Opis je samodejno ustvarjen">
            <a:extLst>
              <a:ext uri="{FF2B5EF4-FFF2-40B4-BE49-F238E27FC236}">
                <a16:creationId xmlns:a16="http://schemas.microsoft.com/office/drawing/2014/main" id="{1870EF3C-09D8-4442-850C-EC2F5BD1A5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0766" y="2720666"/>
            <a:ext cx="6439743" cy="1597921"/>
          </a:xfr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BF78CC35-E905-45A1-ABF8-C0CC111C375B}"/>
              </a:ext>
            </a:extLst>
          </p:cNvPr>
          <p:cNvSpPr txBox="1"/>
          <p:nvPr/>
        </p:nvSpPr>
        <p:spPr>
          <a:xfrm>
            <a:off x="1713388" y="4345950"/>
            <a:ext cx="41281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podatki: 2 4 6</a:t>
            </a:r>
          </a:p>
        </p:txBody>
      </p:sp>
    </p:spTree>
    <p:extLst>
      <p:ext uri="{BB962C8B-B14F-4D97-AF65-F5344CB8AC3E}">
        <p14:creationId xmlns:p14="http://schemas.microsoft.com/office/powerpoint/2010/main" val="195734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199" y="4883479"/>
            <a:ext cx="954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Imamo en parameter ter rezultat (uporabimo </a:t>
            </a:r>
            <a:r>
              <a:rPr lang="sl-SI" sz="1600" b="1" dirty="0"/>
              <a:t>Func&lt;int, int&gt;).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5. PRIMER </a:t>
            </a:r>
            <a:r>
              <a:rPr lang="sl-SI" i="1" dirty="0"/>
              <a:t>(Kvadriraj število)</a:t>
            </a:r>
          </a:p>
        </p:txBody>
      </p:sp>
      <p:pic>
        <p:nvPicPr>
          <p:cNvPr id="9" name="Označba mesta vsebine 8">
            <a:extLst>
              <a:ext uri="{FF2B5EF4-FFF2-40B4-BE49-F238E27FC236}">
                <a16:creationId xmlns:a16="http://schemas.microsoft.com/office/drawing/2014/main" id="{A0B6DEB1-4571-4F45-BFE7-089FED45D6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05" y="2687592"/>
            <a:ext cx="5462218" cy="741408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D74E21C2-7A33-4D5B-B33E-71BA14269EAA}"/>
              </a:ext>
            </a:extLst>
          </p:cNvPr>
          <p:cNvSpPr txBox="1"/>
          <p:nvPr/>
        </p:nvSpPr>
        <p:spPr>
          <a:xfrm>
            <a:off x="1526959" y="3761947"/>
            <a:ext cx="3231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16</a:t>
            </a:r>
          </a:p>
        </p:txBody>
      </p:sp>
    </p:spTree>
    <p:extLst>
      <p:ext uri="{BB962C8B-B14F-4D97-AF65-F5344CB8AC3E}">
        <p14:creationId xmlns:p14="http://schemas.microsoft.com/office/powerpoint/2010/main" val="2051133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E933AB-C362-41BC-ADD8-113BFD6AA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PRIMERI: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5D4D60DC-F7F6-421A-8744-E670EB14A814}"/>
              </a:ext>
            </a:extLst>
          </p:cNvPr>
          <p:cNvSpPr txBox="1"/>
          <p:nvPr/>
        </p:nvSpPr>
        <p:spPr>
          <a:xfrm>
            <a:off x="838199" y="4883479"/>
            <a:ext cx="9548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OPOMBE: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Lambda expression.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600" dirty="0"/>
              <a:t>Imamo dva parametra ter rezultat (uporabimo </a:t>
            </a:r>
            <a:r>
              <a:rPr lang="sl-SI" sz="1600" b="1" dirty="0"/>
              <a:t>Func&lt;int, int, int&gt;)</a:t>
            </a:r>
            <a:r>
              <a:rPr lang="sl-SI" sz="1600" dirty="0"/>
              <a:t>.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2044E9BB-127C-4850-BECE-76AC9DFE2711}"/>
              </a:ext>
            </a:extLst>
          </p:cNvPr>
          <p:cNvSpPr txBox="1"/>
          <p:nvPr/>
        </p:nvSpPr>
        <p:spPr>
          <a:xfrm>
            <a:off x="838199" y="2170082"/>
            <a:ext cx="9681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6. PRIMER </a:t>
            </a:r>
            <a:r>
              <a:rPr lang="sl-SI" i="1" dirty="0"/>
              <a:t>(Od x odštej y)</a:t>
            </a:r>
          </a:p>
        </p:txBody>
      </p:sp>
      <p:pic>
        <p:nvPicPr>
          <p:cNvPr id="8" name="Označba mesta vsebine 7">
            <a:extLst>
              <a:ext uri="{FF2B5EF4-FFF2-40B4-BE49-F238E27FC236}">
                <a16:creationId xmlns:a16="http://schemas.microsoft.com/office/drawing/2014/main" id="{9C752E9E-2C16-406D-B9D7-5FDB714F2C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96" y="2763457"/>
            <a:ext cx="6895687" cy="762582"/>
          </a:xfrm>
        </p:spPr>
      </p:pic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F0FDD592-B4E1-4975-BF1A-026068923612}"/>
              </a:ext>
            </a:extLst>
          </p:cNvPr>
          <p:cNvSpPr txBox="1"/>
          <p:nvPr/>
        </p:nvSpPr>
        <p:spPr>
          <a:xfrm>
            <a:off x="1526959" y="3761947"/>
            <a:ext cx="32314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400" dirty="0">
                <a:solidFill>
                  <a:srgbClr val="0BA2E5"/>
                </a:solidFill>
              </a:rPr>
              <a:t>Izhodni podatek: 4</a:t>
            </a:r>
          </a:p>
        </p:txBody>
      </p:sp>
    </p:spTree>
    <p:extLst>
      <p:ext uri="{BB962C8B-B14F-4D97-AF65-F5344CB8AC3E}">
        <p14:creationId xmlns:p14="http://schemas.microsoft.com/office/powerpoint/2010/main" val="3313359547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Pisarna">
      <a:dk1>
        <a:srgbClr val="000000"/>
      </a:dk1>
      <a:lt1>
        <a:srgbClr val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Univers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625</Words>
  <Application>Microsoft Office PowerPoint</Application>
  <PresentationFormat>Širokozaslonsko</PresentationFormat>
  <Paragraphs>92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8" baseType="lpstr">
      <vt:lpstr>Arial</vt:lpstr>
      <vt:lpstr>Calibri</vt:lpstr>
      <vt:lpstr>Univers</vt:lpstr>
      <vt:lpstr>GradientVTI</vt:lpstr>
      <vt:lpstr>LAMBDA FUNKCIJE</vt:lpstr>
      <vt:lpstr>Kaj so lambda funkcije?</vt:lpstr>
      <vt:lpstr>SINTAKSA</vt:lpstr>
      <vt:lpstr>PRIMERI:</vt:lpstr>
      <vt:lpstr>PRIMERI:</vt:lpstr>
      <vt:lpstr>PRIMERI:</vt:lpstr>
      <vt:lpstr>PRIMERI:</vt:lpstr>
      <vt:lpstr>PRIMERI:</vt:lpstr>
      <vt:lpstr>PRIMERI:</vt:lpstr>
      <vt:lpstr>PRIMERI:</vt:lpstr>
      <vt:lpstr>PRIMERI:</vt:lpstr>
      <vt:lpstr>PRIMERI:</vt:lpstr>
      <vt:lpstr>PRIMERI:</vt:lpstr>
      <vt:lpstr>VIRI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LAMBDA FUNKCIJE</dc:title>
  <dc:creator>Marcela Koren</dc:creator>
  <cp:lastModifiedBy>Marcela Koren</cp:lastModifiedBy>
  <cp:revision>15</cp:revision>
  <dcterms:created xsi:type="dcterms:W3CDTF">2022-04-10T21:11:31Z</dcterms:created>
  <dcterms:modified xsi:type="dcterms:W3CDTF">2022-04-11T06:32:19Z</dcterms:modified>
</cp:coreProperties>
</file>