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062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387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374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154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601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843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481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016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000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04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3513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17DC-FBD3-4E9F-A562-1580CD2DE81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9BE08-FD44-4696-9F36-57FD96E7CA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67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CF40E346-B744-434E-A816-9A6C559C525E}"/>
              </a:ext>
            </a:extLst>
          </p:cNvPr>
          <p:cNvSpPr/>
          <p:nvPr/>
        </p:nvSpPr>
        <p:spPr>
          <a:xfrm>
            <a:off x="138112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80675770-4675-44E6-B07F-6F2E00045FB6}"/>
              </a:ext>
            </a:extLst>
          </p:cNvPr>
          <p:cNvSpPr/>
          <p:nvPr/>
        </p:nvSpPr>
        <p:spPr>
          <a:xfrm>
            <a:off x="51137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1F617F72-AF08-4E02-B2A2-185E04E78EA6}"/>
              </a:ext>
            </a:extLst>
          </p:cNvPr>
          <p:cNvSpPr/>
          <p:nvPr/>
        </p:nvSpPr>
        <p:spPr>
          <a:xfrm>
            <a:off x="881437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0384D84A-860B-47FF-9A3A-96385CC39D50}"/>
              </a:ext>
            </a:extLst>
          </p:cNvPr>
          <p:cNvSpPr/>
          <p:nvPr/>
        </p:nvSpPr>
        <p:spPr>
          <a:xfrm>
            <a:off x="1258471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04650144-2D13-4A85-A70B-280BAEC87C3F}"/>
              </a:ext>
            </a:extLst>
          </p:cNvPr>
          <p:cNvSpPr/>
          <p:nvPr/>
        </p:nvSpPr>
        <p:spPr>
          <a:xfrm>
            <a:off x="1624780" y="588033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EB2F53F5-B6A9-449E-9CBC-E857A0D2C108}"/>
              </a:ext>
            </a:extLst>
          </p:cNvPr>
          <p:cNvSpPr/>
          <p:nvPr/>
        </p:nvSpPr>
        <p:spPr>
          <a:xfrm>
            <a:off x="2005780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8ABEFDF5-35C0-477E-A147-74622D4885FE}"/>
              </a:ext>
            </a:extLst>
          </p:cNvPr>
          <p:cNvSpPr/>
          <p:nvPr/>
        </p:nvSpPr>
        <p:spPr>
          <a:xfrm>
            <a:off x="2379982" y="588105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CE450EA-B28F-4238-B022-C24D1C51A47A}"/>
              </a:ext>
            </a:extLst>
          </p:cNvPr>
          <p:cNvSpPr/>
          <p:nvPr/>
        </p:nvSpPr>
        <p:spPr>
          <a:xfrm>
            <a:off x="2749105" y="588299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7F4ACD9C-488A-481F-9859-6AFB4BBB91E0}"/>
              </a:ext>
            </a:extLst>
          </p:cNvPr>
          <p:cNvSpPr/>
          <p:nvPr/>
        </p:nvSpPr>
        <p:spPr>
          <a:xfrm>
            <a:off x="3120101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C2C47E2C-B03B-4141-B63A-75F6C5ED2542}"/>
              </a:ext>
            </a:extLst>
          </p:cNvPr>
          <p:cNvSpPr/>
          <p:nvPr/>
        </p:nvSpPr>
        <p:spPr>
          <a:xfrm>
            <a:off x="34961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1807C4D7-C5DA-4FDD-9F17-48C54BE8FE11}"/>
              </a:ext>
            </a:extLst>
          </p:cNvPr>
          <p:cNvSpPr/>
          <p:nvPr/>
        </p:nvSpPr>
        <p:spPr>
          <a:xfrm>
            <a:off x="3866650" y="5879483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5A70B119-93BC-4617-9F2E-8E85D69FD3BF}"/>
              </a:ext>
            </a:extLst>
          </p:cNvPr>
          <p:cNvSpPr/>
          <p:nvPr/>
        </p:nvSpPr>
        <p:spPr>
          <a:xfrm>
            <a:off x="4242747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19FC05EB-5ADF-4669-A974-4CF1CB0FD87B}"/>
              </a:ext>
            </a:extLst>
          </p:cNvPr>
          <p:cNvSpPr/>
          <p:nvPr/>
        </p:nvSpPr>
        <p:spPr>
          <a:xfrm>
            <a:off x="462185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0BB12E13-4C39-43CE-92D1-D3ED0ABD98D5}"/>
              </a:ext>
            </a:extLst>
          </p:cNvPr>
          <p:cNvSpPr/>
          <p:nvPr/>
        </p:nvSpPr>
        <p:spPr>
          <a:xfrm>
            <a:off x="4987692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8D58BED4-F947-41A9-B092-61AEEEAC163A}"/>
              </a:ext>
            </a:extLst>
          </p:cNvPr>
          <p:cNvSpPr/>
          <p:nvPr/>
        </p:nvSpPr>
        <p:spPr>
          <a:xfrm>
            <a:off x="5360098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A6279EA5-89F5-435A-B0D5-5C8B972D806D}"/>
              </a:ext>
            </a:extLst>
          </p:cNvPr>
          <p:cNvSpPr/>
          <p:nvPr/>
        </p:nvSpPr>
        <p:spPr>
          <a:xfrm>
            <a:off x="5738154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E81D27E5-4827-4548-A056-F44F32C7BD8A}"/>
              </a:ext>
            </a:extLst>
          </p:cNvPr>
          <p:cNvSpPr/>
          <p:nvPr/>
        </p:nvSpPr>
        <p:spPr>
          <a:xfrm>
            <a:off x="6112930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5DE04172-0336-4EE6-9950-959446E080A4}"/>
              </a:ext>
            </a:extLst>
          </p:cNvPr>
          <p:cNvSpPr/>
          <p:nvPr/>
        </p:nvSpPr>
        <p:spPr>
          <a:xfrm>
            <a:off x="6487706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543A08F5-FA92-46F8-930F-BB107003EF3D}"/>
              </a:ext>
            </a:extLst>
          </p:cNvPr>
          <p:cNvSpPr/>
          <p:nvPr/>
        </p:nvSpPr>
        <p:spPr>
          <a:xfrm>
            <a:off x="6858513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F128F3B8-6ECC-49CD-A752-D59C34FB19DF}"/>
              </a:ext>
            </a:extLst>
          </p:cNvPr>
          <p:cNvSpPr/>
          <p:nvPr/>
        </p:nvSpPr>
        <p:spPr>
          <a:xfrm>
            <a:off x="7231602" y="5884304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A9751935-294A-4827-8488-1F9BE971C777}"/>
              </a:ext>
            </a:extLst>
          </p:cNvPr>
          <p:cNvSpPr/>
          <p:nvPr/>
        </p:nvSpPr>
        <p:spPr>
          <a:xfrm>
            <a:off x="7605745" y="587720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9011049-73F6-40A7-925F-3B8BACABF4AD}"/>
              </a:ext>
            </a:extLst>
          </p:cNvPr>
          <p:cNvSpPr/>
          <p:nvPr/>
        </p:nvSpPr>
        <p:spPr>
          <a:xfrm>
            <a:off x="30837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9BA16E1-6728-476F-88A7-35518804E35E}"/>
              </a:ext>
            </a:extLst>
          </p:cNvPr>
          <p:cNvSpPr/>
          <p:nvPr/>
        </p:nvSpPr>
        <p:spPr>
          <a:xfrm>
            <a:off x="105169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89F3D5B3-7B3F-4CC7-B2F5-D0E59AEC9172}"/>
              </a:ext>
            </a:extLst>
          </p:cNvPr>
          <p:cNvSpPr/>
          <p:nvPr/>
        </p:nvSpPr>
        <p:spPr>
          <a:xfrm>
            <a:off x="179502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D8942BC1-6CD2-4FB4-A217-3EFB1EAD6D73}"/>
              </a:ext>
            </a:extLst>
          </p:cNvPr>
          <p:cNvSpPr/>
          <p:nvPr/>
        </p:nvSpPr>
        <p:spPr>
          <a:xfrm>
            <a:off x="2550241" y="482496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F3D65B0F-69E3-430E-8B6E-E7B4ABFEA55A}"/>
              </a:ext>
            </a:extLst>
          </p:cNvPr>
          <p:cNvSpPr/>
          <p:nvPr/>
        </p:nvSpPr>
        <p:spPr>
          <a:xfrm>
            <a:off x="3293405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43CB8270-2E99-41C6-93D5-8318B4471E81}"/>
              </a:ext>
            </a:extLst>
          </p:cNvPr>
          <p:cNvSpPr/>
          <p:nvPr/>
        </p:nvSpPr>
        <p:spPr>
          <a:xfrm>
            <a:off x="403690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89BAE9F5-F00A-43B5-BDEE-04D5F0F8B78B}"/>
              </a:ext>
            </a:extLst>
          </p:cNvPr>
          <p:cNvSpPr/>
          <p:nvPr/>
        </p:nvSpPr>
        <p:spPr>
          <a:xfrm>
            <a:off x="47917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D2A4A183-F1D0-49B7-B62F-5DE90603D230}"/>
              </a:ext>
            </a:extLst>
          </p:cNvPr>
          <p:cNvSpPr/>
          <p:nvPr/>
        </p:nvSpPr>
        <p:spPr>
          <a:xfrm>
            <a:off x="554666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A1D87307-085A-4E55-8DAC-7D7553A7BFD0}"/>
              </a:ext>
            </a:extLst>
          </p:cNvPr>
          <p:cNvSpPr/>
          <p:nvPr/>
        </p:nvSpPr>
        <p:spPr>
          <a:xfrm>
            <a:off x="628318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E0D1A972-EDCF-4414-95BE-884EE3FEB210}"/>
              </a:ext>
            </a:extLst>
          </p:cNvPr>
          <p:cNvSpPr/>
          <p:nvPr/>
        </p:nvSpPr>
        <p:spPr>
          <a:xfrm>
            <a:off x="7059693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B165E0BD-82D5-49A7-BF44-D9E5807074DD}"/>
              </a:ext>
            </a:extLst>
          </p:cNvPr>
          <p:cNvSpPr/>
          <p:nvPr/>
        </p:nvSpPr>
        <p:spPr>
          <a:xfrm>
            <a:off x="7777933" y="480250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D737B693-5944-418B-A75B-B1DDCF5516F1}"/>
              </a:ext>
            </a:extLst>
          </p:cNvPr>
          <p:cNvSpPr/>
          <p:nvPr/>
        </p:nvSpPr>
        <p:spPr>
          <a:xfrm>
            <a:off x="8542032" y="482520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9D42DA0-2209-4596-9643-55D1EDF58DC5}"/>
              </a:ext>
            </a:extLst>
          </p:cNvPr>
          <p:cNvSpPr/>
          <p:nvPr/>
        </p:nvSpPr>
        <p:spPr>
          <a:xfrm>
            <a:off x="9301239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3494243C-0B06-4783-97EE-7F0AC6096C79}"/>
              </a:ext>
            </a:extLst>
          </p:cNvPr>
          <p:cNvSpPr/>
          <p:nvPr/>
        </p:nvSpPr>
        <p:spPr>
          <a:xfrm>
            <a:off x="10783580" y="480742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352CFE96-0A7B-4BE9-9622-E77647B1C7BC}"/>
              </a:ext>
            </a:extLst>
          </p:cNvPr>
          <p:cNvSpPr/>
          <p:nvPr/>
        </p:nvSpPr>
        <p:spPr>
          <a:xfrm>
            <a:off x="10051416" y="4807746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CDABE51A-387C-453B-999F-44D0448D5181}"/>
              </a:ext>
            </a:extLst>
          </p:cNvPr>
          <p:cNvSpPr/>
          <p:nvPr/>
        </p:nvSpPr>
        <p:spPr>
          <a:xfrm>
            <a:off x="11527066" y="4815681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36B1E509-437E-4D08-8AC6-C6DECB267050}"/>
              </a:ext>
            </a:extLst>
          </p:cNvPr>
          <p:cNvSpPr/>
          <p:nvPr/>
        </p:nvSpPr>
        <p:spPr>
          <a:xfrm>
            <a:off x="11186548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4F133719-6E22-4E39-AFC1-7E1E5F5A1009}"/>
              </a:ext>
            </a:extLst>
          </p:cNvPr>
          <p:cNvSpPr/>
          <p:nvPr/>
        </p:nvSpPr>
        <p:spPr>
          <a:xfrm>
            <a:off x="9641757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F5D91441-4A1C-4206-9ADA-2E35A4ADE53B}"/>
              </a:ext>
            </a:extLst>
          </p:cNvPr>
          <p:cNvSpPr/>
          <p:nvPr/>
        </p:nvSpPr>
        <p:spPr>
          <a:xfrm>
            <a:off x="6644024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BC8C4EF1-4475-4E0E-B184-8854C067BCB7}"/>
              </a:ext>
            </a:extLst>
          </p:cNvPr>
          <p:cNvSpPr/>
          <p:nvPr/>
        </p:nvSpPr>
        <p:spPr>
          <a:xfrm>
            <a:off x="8178730" y="375844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748952C9-57C4-4BB9-AA94-340BFD98148C}"/>
              </a:ext>
            </a:extLst>
          </p:cNvPr>
          <p:cNvSpPr/>
          <p:nvPr/>
        </p:nvSpPr>
        <p:spPr>
          <a:xfrm>
            <a:off x="3664664" y="3770632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89AC180F-7348-476D-821C-2F8E6734F0CD}"/>
              </a:ext>
            </a:extLst>
          </p:cNvPr>
          <p:cNvSpPr/>
          <p:nvPr/>
        </p:nvSpPr>
        <p:spPr>
          <a:xfrm>
            <a:off x="5157951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52590B2F-2185-4BB7-BA92-597354249152}"/>
              </a:ext>
            </a:extLst>
          </p:cNvPr>
          <p:cNvSpPr/>
          <p:nvPr/>
        </p:nvSpPr>
        <p:spPr>
          <a:xfrm>
            <a:off x="664017" y="3766188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0AEB9527-2ED6-417C-8AEA-35DE7C546B48}"/>
              </a:ext>
            </a:extLst>
          </p:cNvPr>
          <p:cNvSpPr/>
          <p:nvPr/>
        </p:nvSpPr>
        <p:spPr>
          <a:xfrm>
            <a:off x="2209723" y="376959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Flowchart: Connector 46">
            <a:extLst>
              <a:ext uri="{FF2B5EF4-FFF2-40B4-BE49-F238E27FC236}">
                <a16:creationId xmlns:a16="http://schemas.microsoft.com/office/drawing/2014/main" id="{8503D700-D9C6-4717-B890-AED9A853FD07}"/>
              </a:ext>
            </a:extLst>
          </p:cNvPr>
          <p:cNvSpPr/>
          <p:nvPr/>
        </p:nvSpPr>
        <p:spPr>
          <a:xfrm>
            <a:off x="5925739" y="58652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D9693AF0-19A1-4A9C-B8BC-51E824903434}"/>
              </a:ext>
            </a:extLst>
          </p:cNvPr>
          <p:cNvSpPr/>
          <p:nvPr/>
        </p:nvSpPr>
        <p:spPr>
          <a:xfrm>
            <a:off x="8882550" y="166393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07F5E3A5-064F-454D-A237-A20FC8A09DE1}"/>
              </a:ext>
            </a:extLst>
          </p:cNvPr>
          <p:cNvSpPr/>
          <p:nvPr/>
        </p:nvSpPr>
        <p:spPr>
          <a:xfrm>
            <a:off x="2902076" y="1654655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B2813BE6-91F5-4D56-9C06-870699C2ABF7}"/>
              </a:ext>
            </a:extLst>
          </p:cNvPr>
          <p:cNvSpPr/>
          <p:nvPr/>
        </p:nvSpPr>
        <p:spPr>
          <a:xfrm>
            <a:off x="1040433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5AD3E179-2B57-4AF1-8F4D-01050ABE5E46}"/>
              </a:ext>
            </a:extLst>
          </p:cNvPr>
          <p:cNvSpPr/>
          <p:nvPr/>
        </p:nvSpPr>
        <p:spPr>
          <a:xfrm>
            <a:off x="7412431" y="2701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7DD3172C-D3A5-43C7-AFED-A97E754ECBA0}"/>
              </a:ext>
            </a:extLst>
          </p:cNvPr>
          <p:cNvSpPr/>
          <p:nvPr/>
        </p:nvSpPr>
        <p:spPr>
          <a:xfrm>
            <a:off x="4419224" y="2716769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49A11D1B-7868-43E5-B245-C000646F82EF}"/>
              </a:ext>
            </a:extLst>
          </p:cNvPr>
          <p:cNvSpPr/>
          <p:nvPr/>
        </p:nvSpPr>
        <p:spPr>
          <a:xfrm>
            <a:off x="1426017" y="2696527"/>
            <a:ext cx="370285" cy="356446"/>
          </a:xfrm>
          <a:prstGeom prst="flowChartConnector">
            <a:avLst/>
          </a:prstGeom>
          <a:solidFill>
            <a:srgbClr val="FF7D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8D8D8C2-BBBE-4310-B74D-AC1406120195}"/>
              </a:ext>
            </a:extLst>
          </p:cNvPr>
          <p:cNvCxnSpPr>
            <a:cxnSpLocks/>
            <a:stCxn id="47" idx="2"/>
            <a:endCxn id="49" idx="7"/>
          </p:cNvCxnSpPr>
          <p:nvPr/>
        </p:nvCxnSpPr>
        <p:spPr>
          <a:xfrm flipH="1">
            <a:off x="3218134" y="764752"/>
            <a:ext cx="2707605" cy="9421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F95ED0E-FF98-40F4-AE12-932C11ABE824}"/>
              </a:ext>
            </a:extLst>
          </p:cNvPr>
          <p:cNvCxnSpPr>
            <a:cxnSpLocks/>
            <a:stCxn id="47" idx="6"/>
            <a:endCxn id="48" idx="1"/>
          </p:cNvCxnSpPr>
          <p:nvPr/>
        </p:nvCxnSpPr>
        <p:spPr>
          <a:xfrm>
            <a:off x="6296024" y="764752"/>
            <a:ext cx="2640753" cy="9513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8C47685-D1BF-40F9-91AA-71AB00E9486D}"/>
              </a:ext>
            </a:extLst>
          </p:cNvPr>
          <p:cNvCxnSpPr>
            <a:cxnSpLocks/>
            <a:stCxn id="49" idx="3"/>
            <a:endCxn id="53" idx="7"/>
          </p:cNvCxnSpPr>
          <p:nvPr/>
        </p:nvCxnSpPr>
        <p:spPr>
          <a:xfrm flipH="1">
            <a:off x="1742075" y="1958901"/>
            <a:ext cx="1214228" cy="789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295616D-BAA8-4987-81C4-696A36CB547D}"/>
              </a:ext>
            </a:extLst>
          </p:cNvPr>
          <p:cNvCxnSpPr>
            <a:cxnSpLocks/>
            <a:stCxn id="49" idx="5"/>
            <a:endCxn id="52" idx="1"/>
          </p:cNvCxnSpPr>
          <p:nvPr/>
        </p:nvCxnSpPr>
        <p:spPr>
          <a:xfrm>
            <a:off x="3218134" y="1958901"/>
            <a:ext cx="1255317" cy="810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2A12631-217A-4D85-8E6E-5C29600EC803}"/>
              </a:ext>
            </a:extLst>
          </p:cNvPr>
          <p:cNvCxnSpPr>
            <a:cxnSpLocks/>
            <a:stCxn id="48" idx="3"/>
            <a:endCxn id="51" idx="7"/>
          </p:cNvCxnSpPr>
          <p:nvPr/>
        </p:nvCxnSpPr>
        <p:spPr>
          <a:xfrm flipH="1">
            <a:off x="7728489" y="1968185"/>
            <a:ext cx="1208288" cy="785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7594D78-D1D0-406B-B850-1431B82169A5}"/>
              </a:ext>
            </a:extLst>
          </p:cNvPr>
          <p:cNvCxnSpPr>
            <a:cxnSpLocks/>
            <a:stCxn id="48" idx="5"/>
            <a:endCxn id="50" idx="1"/>
          </p:cNvCxnSpPr>
          <p:nvPr/>
        </p:nvCxnSpPr>
        <p:spPr>
          <a:xfrm>
            <a:off x="9198608" y="1968185"/>
            <a:ext cx="1259953" cy="800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B327E9C-C1C0-4DEE-9E65-4D68B36899E1}"/>
              </a:ext>
            </a:extLst>
          </p:cNvPr>
          <p:cNvCxnSpPr>
            <a:cxnSpLocks/>
            <a:stCxn id="53" idx="3"/>
            <a:endCxn id="45" idx="0"/>
          </p:cNvCxnSpPr>
          <p:nvPr/>
        </p:nvCxnSpPr>
        <p:spPr>
          <a:xfrm flipH="1">
            <a:off x="849160" y="3000773"/>
            <a:ext cx="631084" cy="7654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183D4CF-8CBB-447F-B516-63AE6A4C2585}"/>
              </a:ext>
            </a:extLst>
          </p:cNvPr>
          <p:cNvCxnSpPr>
            <a:cxnSpLocks/>
            <a:stCxn id="45" idx="4"/>
            <a:endCxn id="23" idx="0"/>
          </p:cNvCxnSpPr>
          <p:nvPr/>
        </p:nvCxnSpPr>
        <p:spPr>
          <a:xfrm flipH="1">
            <a:off x="493514" y="4122634"/>
            <a:ext cx="355646" cy="7023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BCC7472-5537-4722-A830-2CAB173A00BD}"/>
              </a:ext>
            </a:extLst>
          </p:cNvPr>
          <p:cNvCxnSpPr>
            <a:cxnSpLocks/>
            <a:stCxn id="45" idx="4"/>
            <a:endCxn id="24" idx="0"/>
          </p:cNvCxnSpPr>
          <p:nvPr/>
        </p:nvCxnSpPr>
        <p:spPr>
          <a:xfrm>
            <a:off x="849160" y="4122634"/>
            <a:ext cx="387679" cy="6930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798595B-439F-4FFC-BC6F-BAACC63A05B1}"/>
              </a:ext>
            </a:extLst>
          </p:cNvPr>
          <p:cNvCxnSpPr>
            <a:cxnSpLocks/>
            <a:stCxn id="53" idx="5"/>
            <a:endCxn id="46" idx="0"/>
          </p:cNvCxnSpPr>
          <p:nvPr/>
        </p:nvCxnSpPr>
        <p:spPr>
          <a:xfrm>
            <a:off x="1742075" y="3000773"/>
            <a:ext cx="652791" cy="7688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0445AEB7-2E18-4175-9C96-6FDD6A119B74}"/>
              </a:ext>
            </a:extLst>
          </p:cNvPr>
          <p:cNvCxnSpPr>
            <a:cxnSpLocks/>
            <a:stCxn id="46" idx="5"/>
            <a:endCxn id="26" idx="0"/>
          </p:cNvCxnSpPr>
          <p:nvPr/>
        </p:nvCxnSpPr>
        <p:spPr>
          <a:xfrm>
            <a:off x="2525781" y="4073845"/>
            <a:ext cx="209603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F4B43C9-CE86-4979-84A2-BC866ED86B00}"/>
              </a:ext>
            </a:extLst>
          </p:cNvPr>
          <p:cNvCxnSpPr>
            <a:cxnSpLocks/>
            <a:stCxn id="46" idx="3"/>
            <a:endCxn id="25" idx="0"/>
          </p:cNvCxnSpPr>
          <p:nvPr/>
        </p:nvCxnSpPr>
        <p:spPr>
          <a:xfrm flipH="1">
            <a:off x="1980164" y="4073845"/>
            <a:ext cx="283786" cy="7511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A270BF3-B652-4B60-AE8E-23F65FA1A668}"/>
              </a:ext>
            </a:extLst>
          </p:cNvPr>
          <p:cNvCxnSpPr>
            <a:cxnSpLocks/>
            <a:stCxn id="43" idx="5"/>
            <a:endCxn id="28" idx="0"/>
          </p:cNvCxnSpPr>
          <p:nvPr/>
        </p:nvCxnSpPr>
        <p:spPr>
          <a:xfrm>
            <a:off x="3980722" y="4074878"/>
            <a:ext cx="241330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1D904BF-3590-4E18-99EF-7B19D856DB13}"/>
              </a:ext>
            </a:extLst>
          </p:cNvPr>
          <p:cNvCxnSpPr>
            <a:cxnSpLocks/>
            <a:stCxn id="43" idx="3"/>
            <a:endCxn id="27" idx="0"/>
          </p:cNvCxnSpPr>
          <p:nvPr/>
        </p:nvCxnSpPr>
        <p:spPr>
          <a:xfrm flipH="1">
            <a:off x="3478548" y="4074878"/>
            <a:ext cx="240343" cy="7408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27124EF-107A-48B1-8E84-7DBDA1B3C7BE}"/>
              </a:ext>
            </a:extLst>
          </p:cNvPr>
          <p:cNvCxnSpPr>
            <a:cxnSpLocks/>
            <a:stCxn id="44" idx="3"/>
            <a:endCxn id="29" idx="0"/>
          </p:cNvCxnSpPr>
          <p:nvPr/>
        </p:nvCxnSpPr>
        <p:spPr>
          <a:xfrm flipH="1">
            <a:off x="4976932" y="4073845"/>
            <a:ext cx="235246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1AC9FAF-235C-47E7-B4C0-B8E0BE8BC27C}"/>
              </a:ext>
            </a:extLst>
          </p:cNvPr>
          <p:cNvCxnSpPr>
            <a:cxnSpLocks/>
            <a:stCxn id="44" idx="5"/>
            <a:endCxn id="30" idx="0"/>
          </p:cNvCxnSpPr>
          <p:nvPr/>
        </p:nvCxnSpPr>
        <p:spPr>
          <a:xfrm>
            <a:off x="5474009" y="4073845"/>
            <a:ext cx="2578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7A92AEF-B607-417E-A52C-25B0BC813279}"/>
              </a:ext>
            </a:extLst>
          </p:cNvPr>
          <p:cNvCxnSpPr>
            <a:cxnSpLocks/>
            <a:stCxn id="41" idx="3"/>
            <a:endCxn id="31" idx="0"/>
          </p:cNvCxnSpPr>
          <p:nvPr/>
        </p:nvCxnSpPr>
        <p:spPr>
          <a:xfrm flipH="1">
            <a:off x="6468332" y="4073845"/>
            <a:ext cx="229919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05C0D153-C4DB-4747-A072-142DCABC0070}"/>
              </a:ext>
            </a:extLst>
          </p:cNvPr>
          <p:cNvCxnSpPr>
            <a:cxnSpLocks/>
            <a:stCxn id="41" idx="5"/>
            <a:endCxn id="32" idx="0"/>
          </p:cNvCxnSpPr>
          <p:nvPr/>
        </p:nvCxnSpPr>
        <p:spPr>
          <a:xfrm>
            <a:off x="6960082" y="4073845"/>
            <a:ext cx="284754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1F5DC7D-EEFD-4326-9252-C88FA52C3A03}"/>
              </a:ext>
            </a:extLst>
          </p:cNvPr>
          <p:cNvCxnSpPr>
            <a:cxnSpLocks/>
            <a:stCxn id="52" idx="3"/>
            <a:endCxn id="43" idx="0"/>
          </p:cNvCxnSpPr>
          <p:nvPr/>
        </p:nvCxnSpPr>
        <p:spPr>
          <a:xfrm flipH="1">
            <a:off x="3849807" y="3021015"/>
            <a:ext cx="623644" cy="7496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6F56583A-ECA2-44AD-AFF0-EE5115878176}"/>
              </a:ext>
            </a:extLst>
          </p:cNvPr>
          <p:cNvCxnSpPr>
            <a:cxnSpLocks/>
            <a:stCxn id="52" idx="5"/>
            <a:endCxn id="44" idx="0"/>
          </p:cNvCxnSpPr>
          <p:nvPr/>
        </p:nvCxnSpPr>
        <p:spPr>
          <a:xfrm>
            <a:off x="4735282" y="3021015"/>
            <a:ext cx="607812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D8E9176-FC04-475B-86C2-C0C7B3C53D1D}"/>
              </a:ext>
            </a:extLst>
          </p:cNvPr>
          <p:cNvCxnSpPr>
            <a:cxnSpLocks/>
            <a:stCxn id="50" idx="5"/>
            <a:endCxn id="39" idx="0"/>
          </p:cNvCxnSpPr>
          <p:nvPr/>
        </p:nvCxnSpPr>
        <p:spPr>
          <a:xfrm>
            <a:off x="10720392" y="3021015"/>
            <a:ext cx="651299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3F2A0D8-05E0-4029-89FC-AAEAD9E43258}"/>
              </a:ext>
            </a:extLst>
          </p:cNvPr>
          <p:cNvCxnSpPr>
            <a:cxnSpLocks/>
            <a:stCxn id="50" idx="3"/>
            <a:endCxn id="40" idx="0"/>
          </p:cNvCxnSpPr>
          <p:nvPr/>
        </p:nvCxnSpPr>
        <p:spPr>
          <a:xfrm flipH="1">
            <a:off x="9826900" y="3021015"/>
            <a:ext cx="631661" cy="748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4976864-0C49-40B9-BE66-B3EDECCBF8B6}"/>
              </a:ext>
            </a:extLst>
          </p:cNvPr>
          <p:cNvCxnSpPr>
            <a:cxnSpLocks/>
            <a:stCxn id="51" idx="5"/>
            <a:endCxn id="42" idx="0"/>
          </p:cNvCxnSpPr>
          <p:nvPr/>
        </p:nvCxnSpPr>
        <p:spPr>
          <a:xfrm>
            <a:off x="7728489" y="3006015"/>
            <a:ext cx="635384" cy="7524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F021860-B4D5-4137-95C0-5982F308B98C}"/>
              </a:ext>
            </a:extLst>
          </p:cNvPr>
          <p:cNvCxnSpPr>
            <a:cxnSpLocks/>
            <a:stCxn id="51" idx="3"/>
            <a:endCxn id="41" idx="0"/>
          </p:cNvCxnSpPr>
          <p:nvPr/>
        </p:nvCxnSpPr>
        <p:spPr>
          <a:xfrm flipH="1">
            <a:off x="6829167" y="3006015"/>
            <a:ext cx="637491" cy="7635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87A7394-6E78-4BCD-860D-EBA4852B910E}"/>
              </a:ext>
            </a:extLst>
          </p:cNvPr>
          <p:cNvCxnSpPr>
            <a:cxnSpLocks/>
            <a:stCxn id="42" idx="3"/>
            <a:endCxn id="33" idx="0"/>
          </p:cNvCxnSpPr>
          <p:nvPr/>
        </p:nvCxnSpPr>
        <p:spPr>
          <a:xfrm flipH="1">
            <a:off x="7963076" y="4062693"/>
            <a:ext cx="269881" cy="7398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B767A82-E86A-41E3-B13A-3ABA895161C2}"/>
              </a:ext>
            </a:extLst>
          </p:cNvPr>
          <p:cNvCxnSpPr>
            <a:cxnSpLocks/>
            <a:stCxn id="42" idx="5"/>
            <a:endCxn id="34" idx="0"/>
          </p:cNvCxnSpPr>
          <p:nvPr/>
        </p:nvCxnSpPr>
        <p:spPr>
          <a:xfrm>
            <a:off x="8494788" y="4062693"/>
            <a:ext cx="232387" cy="7625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75C58917-C044-43C9-9F84-A7B5C39C2E21}"/>
              </a:ext>
            </a:extLst>
          </p:cNvPr>
          <p:cNvCxnSpPr>
            <a:cxnSpLocks/>
            <a:stCxn id="40" idx="3"/>
            <a:endCxn id="35" idx="0"/>
          </p:cNvCxnSpPr>
          <p:nvPr/>
        </p:nvCxnSpPr>
        <p:spPr>
          <a:xfrm flipH="1">
            <a:off x="9486382" y="4073845"/>
            <a:ext cx="209602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21ECFD37-5C34-4B06-A95F-385E8FED2A90}"/>
              </a:ext>
            </a:extLst>
          </p:cNvPr>
          <p:cNvCxnSpPr>
            <a:cxnSpLocks/>
            <a:stCxn id="40" idx="5"/>
            <a:endCxn id="37" idx="0"/>
          </p:cNvCxnSpPr>
          <p:nvPr/>
        </p:nvCxnSpPr>
        <p:spPr>
          <a:xfrm>
            <a:off x="9957815" y="4073845"/>
            <a:ext cx="278744" cy="7339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7BE86A0-1FED-4ADE-9C75-2B1D14B33EB7}"/>
              </a:ext>
            </a:extLst>
          </p:cNvPr>
          <p:cNvCxnSpPr>
            <a:cxnSpLocks/>
            <a:stCxn id="39" idx="3"/>
            <a:endCxn id="36" idx="0"/>
          </p:cNvCxnSpPr>
          <p:nvPr/>
        </p:nvCxnSpPr>
        <p:spPr>
          <a:xfrm flipH="1">
            <a:off x="10968723" y="4073845"/>
            <a:ext cx="272052" cy="7335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1904D4C-D0DB-43CD-BDA0-A5B4EE23F9B2}"/>
              </a:ext>
            </a:extLst>
          </p:cNvPr>
          <p:cNvCxnSpPr>
            <a:cxnSpLocks/>
            <a:stCxn id="39" idx="5"/>
            <a:endCxn id="38" idx="0"/>
          </p:cNvCxnSpPr>
          <p:nvPr/>
        </p:nvCxnSpPr>
        <p:spPr>
          <a:xfrm>
            <a:off x="11502606" y="4073845"/>
            <a:ext cx="209603" cy="7418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5FF4C4D-7736-4F07-91E8-BBABEDE8D568}"/>
              </a:ext>
            </a:extLst>
          </p:cNvPr>
          <p:cNvCxnSpPr>
            <a:cxnSpLocks/>
            <a:stCxn id="23" idx="4"/>
            <a:endCxn id="2" idx="0"/>
          </p:cNvCxnSpPr>
          <p:nvPr/>
        </p:nvCxnSpPr>
        <p:spPr>
          <a:xfrm flipH="1">
            <a:off x="323255" y="5181414"/>
            <a:ext cx="170259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978935A-491E-4E73-8587-3CB14E6C1AC9}"/>
              </a:ext>
            </a:extLst>
          </p:cNvPr>
          <p:cNvCxnSpPr>
            <a:cxnSpLocks/>
            <a:stCxn id="23" idx="4"/>
            <a:endCxn id="3" idx="0"/>
          </p:cNvCxnSpPr>
          <p:nvPr/>
        </p:nvCxnSpPr>
        <p:spPr>
          <a:xfrm>
            <a:off x="493514" y="5181414"/>
            <a:ext cx="203007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0F786658-532E-44EA-92E1-F0DB276C8101}"/>
              </a:ext>
            </a:extLst>
          </p:cNvPr>
          <p:cNvCxnSpPr>
            <a:cxnSpLocks/>
            <a:stCxn id="24" idx="4"/>
            <a:endCxn id="4" idx="0"/>
          </p:cNvCxnSpPr>
          <p:nvPr/>
        </p:nvCxnSpPr>
        <p:spPr>
          <a:xfrm flipH="1">
            <a:off x="1066580" y="5172127"/>
            <a:ext cx="170259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941886EA-595C-4081-A43E-6E4E87C05D81}"/>
              </a:ext>
            </a:extLst>
          </p:cNvPr>
          <p:cNvCxnSpPr>
            <a:cxnSpLocks/>
            <a:stCxn id="24" idx="4"/>
            <a:endCxn id="5" idx="0"/>
          </p:cNvCxnSpPr>
          <p:nvPr/>
        </p:nvCxnSpPr>
        <p:spPr>
          <a:xfrm>
            <a:off x="1236839" y="5172127"/>
            <a:ext cx="206775" cy="7082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ACB8755-DE84-485F-9031-E37DD58F1D71}"/>
              </a:ext>
            </a:extLst>
          </p:cNvPr>
          <p:cNvCxnSpPr>
            <a:cxnSpLocks/>
            <a:stCxn id="25" idx="4"/>
            <a:endCxn id="6" idx="0"/>
          </p:cNvCxnSpPr>
          <p:nvPr/>
        </p:nvCxnSpPr>
        <p:spPr>
          <a:xfrm flipH="1">
            <a:off x="1809923" y="5181414"/>
            <a:ext cx="170241" cy="6989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85FCA27-1A63-4D44-8762-00974CB9DC08}"/>
              </a:ext>
            </a:extLst>
          </p:cNvPr>
          <p:cNvCxnSpPr>
            <a:cxnSpLocks/>
            <a:stCxn id="25" idx="4"/>
            <a:endCxn id="7" idx="0"/>
          </p:cNvCxnSpPr>
          <p:nvPr/>
        </p:nvCxnSpPr>
        <p:spPr>
          <a:xfrm>
            <a:off x="1980164" y="5181414"/>
            <a:ext cx="210759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F4D4A922-224B-4D7D-9A26-3B65AF67A214}"/>
              </a:ext>
            </a:extLst>
          </p:cNvPr>
          <p:cNvCxnSpPr>
            <a:cxnSpLocks/>
            <a:stCxn id="26" idx="4"/>
            <a:endCxn id="8" idx="0"/>
          </p:cNvCxnSpPr>
          <p:nvPr/>
        </p:nvCxnSpPr>
        <p:spPr>
          <a:xfrm flipH="1">
            <a:off x="2565125" y="5181414"/>
            <a:ext cx="170259" cy="6996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0208F25-BD48-4690-AE0E-1E5A89BEAAB2}"/>
              </a:ext>
            </a:extLst>
          </p:cNvPr>
          <p:cNvCxnSpPr>
            <a:cxnSpLocks/>
            <a:stCxn id="26" idx="4"/>
            <a:endCxn id="9" idx="0"/>
          </p:cNvCxnSpPr>
          <p:nvPr/>
        </p:nvCxnSpPr>
        <p:spPr>
          <a:xfrm>
            <a:off x="2735384" y="5181414"/>
            <a:ext cx="198864" cy="7015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048CBA4-07E0-4759-9FBA-F1CF6A682D73}"/>
              </a:ext>
            </a:extLst>
          </p:cNvPr>
          <p:cNvCxnSpPr>
            <a:cxnSpLocks/>
            <a:stCxn id="27" idx="4"/>
            <a:endCxn id="10" idx="0"/>
          </p:cNvCxnSpPr>
          <p:nvPr/>
        </p:nvCxnSpPr>
        <p:spPr>
          <a:xfrm flipH="1">
            <a:off x="3305244" y="5172127"/>
            <a:ext cx="173304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D25D4A9-9BD4-47D9-94CE-3BCD195A6651}"/>
              </a:ext>
            </a:extLst>
          </p:cNvPr>
          <p:cNvCxnSpPr>
            <a:cxnSpLocks/>
            <a:stCxn id="27" idx="4"/>
            <a:endCxn id="11" idx="0"/>
          </p:cNvCxnSpPr>
          <p:nvPr/>
        </p:nvCxnSpPr>
        <p:spPr>
          <a:xfrm>
            <a:off x="3478548" y="5172127"/>
            <a:ext cx="20279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5AE2695-84AC-42CF-90B5-01FECD9BA266}"/>
              </a:ext>
            </a:extLst>
          </p:cNvPr>
          <p:cNvCxnSpPr>
            <a:cxnSpLocks/>
            <a:stCxn id="28" idx="4"/>
            <a:endCxn id="12" idx="0"/>
          </p:cNvCxnSpPr>
          <p:nvPr/>
        </p:nvCxnSpPr>
        <p:spPr>
          <a:xfrm flipH="1">
            <a:off x="4051793" y="5172127"/>
            <a:ext cx="170259" cy="7073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1789914-E519-4DE0-96EA-A745D6427B12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4222052" y="5181414"/>
            <a:ext cx="205838" cy="695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79B17B5-D132-49AB-BBB3-BBF65033FC26}"/>
              </a:ext>
            </a:extLst>
          </p:cNvPr>
          <p:cNvCxnSpPr>
            <a:cxnSpLocks/>
            <a:stCxn id="29" idx="4"/>
            <a:endCxn id="14" idx="0"/>
          </p:cNvCxnSpPr>
          <p:nvPr/>
        </p:nvCxnSpPr>
        <p:spPr>
          <a:xfrm flipH="1">
            <a:off x="4806995" y="5172127"/>
            <a:ext cx="16993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03F165F7-C731-4DFA-852E-8D583699E180}"/>
              </a:ext>
            </a:extLst>
          </p:cNvPr>
          <p:cNvCxnSpPr>
            <a:cxnSpLocks/>
            <a:stCxn id="29" idx="4"/>
            <a:endCxn id="15" idx="0"/>
          </p:cNvCxnSpPr>
          <p:nvPr/>
        </p:nvCxnSpPr>
        <p:spPr>
          <a:xfrm>
            <a:off x="4976932" y="5172127"/>
            <a:ext cx="195903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413C5C34-2D14-487D-BB60-4014B0C721DE}"/>
              </a:ext>
            </a:extLst>
          </p:cNvPr>
          <p:cNvCxnSpPr>
            <a:cxnSpLocks/>
            <a:stCxn id="30" idx="4"/>
            <a:endCxn id="16" idx="0"/>
          </p:cNvCxnSpPr>
          <p:nvPr/>
        </p:nvCxnSpPr>
        <p:spPr>
          <a:xfrm flipH="1">
            <a:off x="5545241" y="5172127"/>
            <a:ext cx="186571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22C21872-6DC1-434D-A8C2-75574DEB31D3}"/>
              </a:ext>
            </a:extLst>
          </p:cNvPr>
          <p:cNvCxnSpPr>
            <a:cxnSpLocks/>
            <a:stCxn id="30" idx="4"/>
            <a:endCxn id="17" idx="0"/>
          </p:cNvCxnSpPr>
          <p:nvPr/>
        </p:nvCxnSpPr>
        <p:spPr>
          <a:xfrm>
            <a:off x="5731812" y="5172127"/>
            <a:ext cx="191485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B5F116C9-E8F6-46F9-B0AB-F04D76D68C17}"/>
              </a:ext>
            </a:extLst>
          </p:cNvPr>
          <p:cNvCxnSpPr>
            <a:cxnSpLocks/>
            <a:stCxn id="31" idx="4"/>
            <a:endCxn id="18" idx="0"/>
          </p:cNvCxnSpPr>
          <p:nvPr/>
        </p:nvCxnSpPr>
        <p:spPr>
          <a:xfrm flipH="1">
            <a:off x="6298073" y="5172127"/>
            <a:ext cx="170259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692FEDD-0F7A-4272-B682-5E54A344CACC}"/>
              </a:ext>
            </a:extLst>
          </p:cNvPr>
          <p:cNvCxnSpPr>
            <a:cxnSpLocks/>
            <a:stCxn id="31" idx="4"/>
            <a:endCxn id="19" idx="0"/>
          </p:cNvCxnSpPr>
          <p:nvPr/>
        </p:nvCxnSpPr>
        <p:spPr>
          <a:xfrm>
            <a:off x="6468332" y="5172127"/>
            <a:ext cx="204517" cy="7050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D9C6B8F7-5ED9-4AC1-A525-E35BFEE8AABA}"/>
              </a:ext>
            </a:extLst>
          </p:cNvPr>
          <p:cNvCxnSpPr>
            <a:cxnSpLocks/>
            <a:stCxn id="32" idx="4"/>
            <a:endCxn id="20" idx="0"/>
          </p:cNvCxnSpPr>
          <p:nvPr/>
        </p:nvCxnSpPr>
        <p:spPr>
          <a:xfrm flipH="1">
            <a:off x="7043656" y="5172127"/>
            <a:ext cx="201180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559DB4E-F034-45BE-9D77-870E0D8C3DC8}"/>
              </a:ext>
            </a:extLst>
          </p:cNvPr>
          <p:cNvCxnSpPr>
            <a:cxnSpLocks/>
            <a:stCxn id="32" idx="4"/>
            <a:endCxn id="21" idx="0"/>
          </p:cNvCxnSpPr>
          <p:nvPr/>
        </p:nvCxnSpPr>
        <p:spPr>
          <a:xfrm>
            <a:off x="7244836" y="5172127"/>
            <a:ext cx="171909" cy="712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3E5C2783-4AC9-423D-9DD7-C72A513F32BE}"/>
              </a:ext>
            </a:extLst>
          </p:cNvPr>
          <p:cNvCxnSpPr>
            <a:cxnSpLocks/>
            <a:stCxn id="33" idx="4"/>
            <a:endCxn id="22" idx="0"/>
          </p:cNvCxnSpPr>
          <p:nvPr/>
        </p:nvCxnSpPr>
        <p:spPr>
          <a:xfrm flipH="1">
            <a:off x="7790888" y="5158952"/>
            <a:ext cx="172188" cy="7182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5EDCDA72-4ED7-433B-9CF6-3807A214B864}"/>
              </a:ext>
            </a:extLst>
          </p:cNvPr>
          <p:cNvSpPr txBox="1"/>
          <p:nvPr/>
        </p:nvSpPr>
        <p:spPr>
          <a:xfrm>
            <a:off x="5888378" y="573643"/>
            <a:ext cx="51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latin typeface="Bahnschrift Condensed" panose="020B0502040204020203" pitchFamily="34" charset="0"/>
              </a:rPr>
              <a:t>11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3DAC791-CA00-4BF9-99D7-CF0ED6478832}"/>
              </a:ext>
            </a:extLst>
          </p:cNvPr>
          <p:cNvSpPr txBox="1"/>
          <p:nvPr/>
        </p:nvSpPr>
        <p:spPr>
          <a:xfrm>
            <a:off x="2162228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54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E49BF1E-FE01-4F5F-BC3B-EDA2C31BFC54}"/>
              </a:ext>
            </a:extLst>
          </p:cNvPr>
          <p:cNvSpPr txBox="1"/>
          <p:nvPr/>
        </p:nvSpPr>
        <p:spPr>
          <a:xfrm>
            <a:off x="2868220" y="164044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23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FAAFF67-AA69-4632-AFFC-77E4F58674E8}"/>
              </a:ext>
            </a:extLst>
          </p:cNvPr>
          <p:cNvSpPr txBox="1"/>
          <p:nvPr/>
        </p:nvSpPr>
        <p:spPr>
          <a:xfrm>
            <a:off x="640982" y="375437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42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A41F674-7226-4F9B-92B5-BE8AE3A52375}"/>
              </a:ext>
            </a:extLst>
          </p:cNvPr>
          <p:cNvSpPr txBox="1"/>
          <p:nvPr/>
        </p:nvSpPr>
        <p:spPr>
          <a:xfrm>
            <a:off x="1400228" y="269008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31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4256C8B-ADF9-4663-9E20-AED764977AE1}"/>
              </a:ext>
            </a:extLst>
          </p:cNvPr>
          <p:cNvSpPr txBox="1"/>
          <p:nvPr/>
        </p:nvSpPr>
        <p:spPr>
          <a:xfrm>
            <a:off x="8851419" y="1651053"/>
            <a:ext cx="472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16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3D79DA6-F5C1-441D-87CF-E814A5DB045D}"/>
              </a:ext>
            </a:extLst>
          </p:cNvPr>
          <p:cNvSpPr txBox="1"/>
          <p:nvPr/>
        </p:nvSpPr>
        <p:spPr>
          <a:xfrm>
            <a:off x="10345827" y="2706636"/>
            <a:ext cx="46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73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DBD54BD-451D-4F51-894D-23F4B4537A53}"/>
              </a:ext>
            </a:extLst>
          </p:cNvPr>
          <p:cNvSpPr txBox="1"/>
          <p:nvPr/>
        </p:nvSpPr>
        <p:spPr>
          <a:xfrm>
            <a:off x="7363961" y="2686869"/>
            <a:ext cx="46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67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7C25E42-6BE5-4E0A-ACB8-ED88099DEA63}"/>
              </a:ext>
            </a:extLst>
          </p:cNvPr>
          <p:cNvSpPr txBox="1"/>
          <p:nvPr/>
        </p:nvSpPr>
        <p:spPr>
          <a:xfrm>
            <a:off x="4382094" y="270663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105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0544DA1-E1B8-4B04-ACF9-94D6671169F5}"/>
              </a:ext>
            </a:extLst>
          </p:cNvPr>
          <p:cNvSpPr txBox="1"/>
          <p:nvPr/>
        </p:nvSpPr>
        <p:spPr>
          <a:xfrm>
            <a:off x="9582925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88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38F9035-C93B-46F4-8324-FE4373FA24B3}"/>
              </a:ext>
            </a:extLst>
          </p:cNvPr>
          <p:cNvSpPr txBox="1"/>
          <p:nvPr/>
        </p:nvSpPr>
        <p:spPr>
          <a:xfrm>
            <a:off x="8160031" y="374556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72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F9C7BA6-7512-408D-9318-4932F3793ABC}"/>
              </a:ext>
            </a:extLst>
          </p:cNvPr>
          <p:cNvSpPr txBox="1"/>
          <p:nvPr/>
        </p:nvSpPr>
        <p:spPr>
          <a:xfrm>
            <a:off x="6611114" y="3753971"/>
            <a:ext cx="44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89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E498BBB-B54F-422E-8B0A-B620FCA4CF1D}"/>
              </a:ext>
            </a:extLst>
          </p:cNvPr>
          <p:cNvSpPr txBox="1"/>
          <p:nvPr/>
        </p:nvSpPr>
        <p:spPr>
          <a:xfrm>
            <a:off x="5114338" y="375397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624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6F01EAF-EC09-48AC-93B5-705A4CA9D67C}"/>
              </a:ext>
            </a:extLst>
          </p:cNvPr>
          <p:cNvSpPr txBox="1"/>
          <p:nvPr/>
        </p:nvSpPr>
        <p:spPr>
          <a:xfrm>
            <a:off x="3621538" y="3753302"/>
            <a:ext cx="47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214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2B37393-EE8B-4125-8D02-5ACBC67B9BA8}"/>
              </a:ext>
            </a:extLst>
          </p:cNvPr>
          <p:cNvSpPr txBox="1"/>
          <p:nvPr/>
        </p:nvSpPr>
        <p:spPr>
          <a:xfrm>
            <a:off x="11128499" y="375330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471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F58AEE2-29E4-4549-A853-6C7C7BE1EDCB}"/>
              </a:ext>
            </a:extLst>
          </p:cNvPr>
          <p:cNvSpPr txBox="1"/>
          <p:nvPr/>
        </p:nvSpPr>
        <p:spPr>
          <a:xfrm>
            <a:off x="1019097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102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B380C9C-4B8C-41AB-8CEA-A8B76E628A42}"/>
              </a:ext>
            </a:extLst>
          </p:cNvPr>
          <p:cNvSpPr txBox="1"/>
          <p:nvPr/>
        </p:nvSpPr>
        <p:spPr>
          <a:xfrm>
            <a:off x="257407" y="481568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66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03108C9-745B-4783-8E58-17D5F51C7C0E}"/>
              </a:ext>
            </a:extLst>
          </p:cNvPr>
          <p:cNvSpPr txBox="1"/>
          <p:nvPr/>
        </p:nvSpPr>
        <p:spPr>
          <a:xfrm>
            <a:off x="1743872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72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0A1BBED-409C-4319-AB00-B94C29FC3AF8}"/>
              </a:ext>
            </a:extLst>
          </p:cNvPr>
          <p:cNvSpPr txBox="1"/>
          <p:nvPr/>
        </p:nvSpPr>
        <p:spPr>
          <a:xfrm>
            <a:off x="4743143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847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D36DE26-1E7E-4178-A389-2E6EEDD9B89D}"/>
              </a:ext>
            </a:extLst>
          </p:cNvPr>
          <p:cNvSpPr txBox="1"/>
          <p:nvPr/>
        </p:nvSpPr>
        <p:spPr>
          <a:xfrm>
            <a:off x="3991046" y="4800528"/>
            <a:ext cx="471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808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6BC1BE6-9554-47C6-9DC3-784B24B0F091}"/>
              </a:ext>
            </a:extLst>
          </p:cNvPr>
          <p:cNvSpPr txBox="1"/>
          <p:nvPr/>
        </p:nvSpPr>
        <p:spPr>
          <a:xfrm>
            <a:off x="3260694" y="480250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795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F55998C-FD5C-463B-8280-677A0BB34768}"/>
              </a:ext>
            </a:extLst>
          </p:cNvPr>
          <p:cNvSpPr txBox="1"/>
          <p:nvPr/>
        </p:nvSpPr>
        <p:spPr>
          <a:xfrm>
            <a:off x="2505890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89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D8351AF1-0666-4918-8400-D451CFEFB2C3}"/>
              </a:ext>
            </a:extLst>
          </p:cNvPr>
          <p:cNvSpPr txBox="1"/>
          <p:nvPr/>
        </p:nvSpPr>
        <p:spPr>
          <a:xfrm>
            <a:off x="8494788" y="4815752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DF00394-B92E-430E-876B-5AFE3BF719B1}"/>
              </a:ext>
            </a:extLst>
          </p:cNvPr>
          <p:cNvSpPr txBox="1"/>
          <p:nvPr/>
        </p:nvSpPr>
        <p:spPr>
          <a:xfrm>
            <a:off x="7735090" y="4792164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368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9C09FDD-7F56-465D-9001-8F54076AB1ED}"/>
              </a:ext>
            </a:extLst>
          </p:cNvPr>
          <p:cNvSpPr txBox="1"/>
          <p:nvPr/>
        </p:nvSpPr>
        <p:spPr>
          <a:xfrm>
            <a:off x="7008907" y="4809538"/>
            <a:ext cx="44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341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A2D31BE-9D84-417D-9DE5-91C273CB6824}"/>
              </a:ext>
            </a:extLst>
          </p:cNvPr>
          <p:cNvSpPr txBox="1"/>
          <p:nvPr/>
        </p:nvSpPr>
        <p:spPr>
          <a:xfrm>
            <a:off x="6240978" y="480052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322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BF7C5F5-17D3-4A07-A06C-E9D1DD078D54}"/>
              </a:ext>
            </a:extLst>
          </p:cNvPr>
          <p:cNvSpPr txBox="1"/>
          <p:nvPr/>
        </p:nvSpPr>
        <p:spPr>
          <a:xfrm>
            <a:off x="11502606" y="4807425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975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F82D6C3-818A-4BC7-9D41-2D2D8C60EA43}"/>
              </a:ext>
            </a:extLst>
          </p:cNvPr>
          <p:cNvSpPr txBox="1"/>
          <p:nvPr/>
        </p:nvSpPr>
        <p:spPr>
          <a:xfrm>
            <a:off x="10781051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573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85023DD-DFDE-4862-9B38-A75C4C61B6B1}"/>
              </a:ext>
            </a:extLst>
          </p:cNvPr>
          <p:cNvSpPr txBox="1"/>
          <p:nvPr/>
        </p:nvSpPr>
        <p:spPr>
          <a:xfrm>
            <a:off x="9250414" y="480953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407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495FDA5-5229-4823-91E3-3CBF89FCBA12}"/>
              </a:ext>
            </a:extLst>
          </p:cNvPr>
          <p:cNvSpPr txBox="1"/>
          <p:nvPr/>
        </p:nvSpPr>
        <p:spPr>
          <a:xfrm>
            <a:off x="10012436" y="478962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222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9975C27-D659-4FFF-BE90-CAA14D62B905}"/>
              </a:ext>
            </a:extLst>
          </p:cNvPr>
          <p:cNvSpPr txBox="1"/>
          <p:nvPr/>
        </p:nvSpPr>
        <p:spPr>
          <a:xfrm>
            <a:off x="5514299" y="4810573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723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78F9EDD-11E3-4D68-B852-7A426D62D123}"/>
              </a:ext>
            </a:extLst>
          </p:cNvPr>
          <p:cNvSpPr txBox="1"/>
          <p:nvPr/>
        </p:nvSpPr>
        <p:spPr>
          <a:xfrm>
            <a:off x="7615121" y="5877861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402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389268D0-EA39-4AEA-9317-8452068E20AA}"/>
              </a:ext>
            </a:extLst>
          </p:cNvPr>
          <p:cNvSpPr txBox="1"/>
          <p:nvPr/>
        </p:nvSpPr>
        <p:spPr>
          <a:xfrm>
            <a:off x="1238934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432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32D70A4-A368-4428-B858-D6D9B76D4860}"/>
              </a:ext>
            </a:extLst>
          </p:cNvPr>
          <p:cNvSpPr txBox="1"/>
          <p:nvPr/>
        </p:nvSpPr>
        <p:spPr>
          <a:xfrm>
            <a:off x="848944" y="5870470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542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E0711FC-BFA8-48B1-9DDF-53526B661251}"/>
              </a:ext>
            </a:extLst>
          </p:cNvPr>
          <p:cNvSpPr txBox="1"/>
          <p:nvPr/>
        </p:nvSpPr>
        <p:spPr>
          <a:xfrm>
            <a:off x="514319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444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AB9448CE-3FF9-4E09-9749-E128E66BAFB7}"/>
              </a:ext>
            </a:extLst>
          </p:cNvPr>
          <p:cNvSpPr txBox="1"/>
          <p:nvPr/>
        </p:nvSpPr>
        <p:spPr>
          <a:xfrm>
            <a:off x="86731" y="5864316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71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CD6B0100-6510-4CC2-ADCB-8353ADE845A7}"/>
              </a:ext>
            </a:extLst>
          </p:cNvPr>
          <p:cNvSpPr txBox="1"/>
          <p:nvPr/>
        </p:nvSpPr>
        <p:spPr>
          <a:xfrm>
            <a:off x="1952473" y="5859218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111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AD837888-B01E-4987-969D-E9D66C6192C1}"/>
              </a:ext>
            </a:extLst>
          </p:cNvPr>
          <p:cNvSpPr txBox="1"/>
          <p:nvPr/>
        </p:nvSpPr>
        <p:spPr>
          <a:xfrm>
            <a:off x="1582188" y="5870759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98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BF51C74-3D21-4E1B-A0B5-BEDE609BFBBA}"/>
              </a:ext>
            </a:extLst>
          </p:cNvPr>
          <p:cNvSpPr txBox="1"/>
          <p:nvPr/>
        </p:nvSpPr>
        <p:spPr>
          <a:xfrm>
            <a:off x="2392103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235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D5C16DB-89C3-4C3F-BC92-8F470C7142F2}"/>
              </a:ext>
            </a:extLst>
          </p:cNvPr>
          <p:cNvSpPr txBox="1"/>
          <p:nvPr/>
        </p:nvSpPr>
        <p:spPr>
          <a:xfrm>
            <a:off x="2724271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ahnschrift Condensed" panose="020B0502040204020203" pitchFamily="34" charset="0"/>
              </a:rPr>
              <a:t>100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B0BC18F-9725-4646-84C9-18F1F01DDEC4}"/>
              </a:ext>
            </a:extLst>
          </p:cNvPr>
          <p:cNvSpPr txBox="1"/>
          <p:nvPr/>
        </p:nvSpPr>
        <p:spPr>
          <a:xfrm>
            <a:off x="3144605" y="5866597"/>
            <a:ext cx="59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983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D8E786EA-B106-4851-8F46-EFCA0962B9E8}"/>
              </a:ext>
            </a:extLst>
          </p:cNvPr>
          <p:cNvSpPr txBox="1"/>
          <p:nvPr/>
        </p:nvSpPr>
        <p:spPr>
          <a:xfrm>
            <a:off x="3447882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833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EDAEED8-AD0C-45DD-9BFD-B92D9871785D}"/>
              </a:ext>
            </a:extLst>
          </p:cNvPr>
          <p:cNvSpPr txBox="1"/>
          <p:nvPr/>
        </p:nvSpPr>
        <p:spPr>
          <a:xfrm>
            <a:off x="3819440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809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CC3697F-1F35-4DBE-97CA-962D59206B4D}"/>
              </a:ext>
            </a:extLst>
          </p:cNvPr>
          <p:cNvSpPr txBox="1"/>
          <p:nvPr/>
        </p:nvSpPr>
        <p:spPr>
          <a:xfrm>
            <a:off x="6838863" y="587786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563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DAE1FE4-C9BF-4BA7-8F4E-BF3A408F130D}"/>
              </a:ext>
            </a:extLst>
          </p:cNvPr>
          <p:cNvSpPr txBox="1"/>
          <p:nvPr/>
        </p:nvSpPr>
        <p:spPr>
          <a:xfrm>
            <a:off x="7197852" y="5870470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497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7F55A00-D30E-4646-B678-3A5B43CF992A}"/>
              </a:ext>
            </a:extLst>
          </p:cNvPr>
          <p:cNvSpPr txBox="1"/>
          <p:nvPr/>
        </p:nvSpPr>
        <p:spPr>
          <a:xfrm>
            <a:off x="4218955" y="5860091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855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BF4CC8F-6D5C-4D89-A85C-A53CF191834B}"/>
              </a:ext>
            </a:extLst>
          </p:cNvPr>
          <p:cNvSpPr txBox="1"/>
          <p:nvPr/>
        </p:nvSpPr>
        <p:spPr>
          <a:xfrm>
            <a:off x="5676868" y="5870086"/>
            <a:ext cx="51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835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E356C3A-6DD5-41E5-9117-FA531139E6D8}"/>
              </a:ext>
            </a:extLst>
          </p:cNvPr>
          <p:cNvSpPr txBox="1"/>
          <p:nvPr/>
        </p:nvSpPr>
        <p:spPr>
          <a:xfrm>
            <a:off x="6115152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ahnschrift Condensed" panose="020B0502040204020203" pitchFamily="34" charset="0"/>
              </a:rPr>
              <a:t>86</a:t>
            </a:r>
            <a:r>
              <a:rPr lang="sl-SI" b="1" dirty="0" smtClean="0">
                <a:latin typeface="Bahnschrift Condensed" panose="020B0502040204020203" pitchFamily="34" charset="0"/>
              </a:rPr>
              <a:t>7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0314919D-1D6E-4C30-941F-39E1FD3E9A02}"/>
              </a:ext>
            </a:extLst>
          </p:cNvPr>
          <p:cNvSpPr txBox="1"/>
          <p:nvPr/>
        </p:nvSpPr>
        <p:spPr>
          <a:xfrm>
            <a:off x="6443268" y="5864463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643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C43978F-516C-4955-9B2C-B99A1CD06A61}"/>
              </a:ext>
            </a:extLst>
          </p:cNvPr>
          <p:cNvSpPr txBox="1"/>
          <p:nvPr/>
        </p:nvSpPr>
        <p:spPr>
          <a:xfrm>
            <a:off x="4590549" y="5870759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954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1E4BD70-18C1-4647-8125-D562FE2204F9}"/>
              </a:ext>
            </a:extLst>
          </p:cNvPr>
          <p:cNvSpPr txBox="1"/>
          <p:nvPr/>
        </p:nvSpPr>
        <p:spPr>
          <a:xfrm>
            <a:off x="4944926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999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9E61649-C0ED-4263-86F8-0610F8BDA671}"/>
              </a:ext>
            </a:extLst>
          </p:cNvPr>
          <p:cNvSpPr txBox="1"/>
          <p:nvPr/>
        </p:nvSpPr>
        <p:spPr>
          <a:xfrm>
            <a:off x="5322701" y="5859218"/>
            <a:ext cx="46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latin typeface="Bahnschrift Condensed" panose="020B0502040204020203" pitchFamily="34" charset="0"/>
              </a:rPr>
              <a:t>876</a:t>
            </a:r>
            <a:endParaRPr lang="en-US" b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47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0.13763 0.7717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3858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33333E-6 L 0.13841 0.7743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14" y="3870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7 L -0.13776 -0.7715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88" y="-3858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-0.13607 -0.7736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10" y="-3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776 -0.77153 L 0.10495 -0.616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35" y="775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07 -0.77362 L 0.10547 -0.6173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18" y="775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48148E-6 L -0.24258 -0.15718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35" y="-787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24415 -0.1562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22" y="-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95 -0.6162 L -0.01536 -0.4648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16" y="756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47 -0.61736 L -0.01511 -0.4659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29" y="756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59259E-6 L 0.1207 -0.15139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9" y="-756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0 L 0.12044 -0.15023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-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36 -0.46481 L -0.07877 -0.30787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784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1 -0.46597 L -0.07813 -0.31042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20" y="7662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44444E-6 L 0.06302 -0.15578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-780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0625 -0.154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-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77 -0.30787 L -0.04453 -0.15625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756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13 -0.31042 L -0.04414 -0.15533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3" y="7755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-0.03411 -0.1523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" y="-761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-0.0332 -0.15255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9" y="-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53 -0.15625 L -0.03073 0.0004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" y="782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14 -0.15533 L -0.02891 -0.0007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" y="7731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1419 -0.15602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" y="-7801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3.7037E-7 L -0.01536 -0.15486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-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44444E-6 L 0.29258 0.30833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09" y="15417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07407E-6 L 0.2918 0.3099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74" y="15417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73 0.00046 L -0.32317 -0.30718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2" y="-1539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91 -0.0007 L -0.32266 -0.3088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2" y="-1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317 -0.30718 L -0.29245 -0.15602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6" y="754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266 -0.3088 L -0.2918 -0.15672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6" y="7593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7.40741E-7 L -0.03046 -0.15232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3" y="-7616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85185E-6 L -0.03086 -0.15116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-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245 -0.15602 L -0.30664 -0.00139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6" y="7731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18 -0.15672 L -0.30625 -0.0007 " pathEditMode="relative" rAng="0" ptsTypes="AA">
                                      <p:cBhvr>
                                        <p:cTn id="10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" y="7801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0.01393 -0.15532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" y="-777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3.7037E-7 L 0.0138 -0.15486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6" y="-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2" grpId="0" animBg="1"/>
      <p:bldP spid="22" grpId="1" animBg="1"/>
      <p:bldP spid="22" grpId="2" animBg="1"/>
      <p:bldP spid="22" grpId="3" animBg="1"/>
      <p:bldP spid="22" grpId="4" animBg="1"/>
      <p:bldP spid="22" grpId="5" animBg="1"/>
      <p:bldP spid="22" grpId="6" animBg="1"/>
      <p:bldP spid="22" grpId="7" animBg="1"/>
      <p:bldP spid="22" grpId="8" animBg="1"/>
      <p:bldP spid="28" grpId="0" animBg="1"/>
      <p:bldP spid="32" grpId="0" animBg="1"/>
      <p:bldP spid="41" grpId="0" animBg="1"/>
      <p:bldP spid="43" grpId="0" animBg="1"/>
      <p:bldP spid="43" grpId="1" animBg="1"/>
      <p:bldP spid="47" grpId="0" animBg="1"/>
      <p:bldP spid="47" grpId="1" animBg="1"/>
      <p:bldP spid="48" grpId="0" animBg="1"/>
      <p:bldP spid="51" grpId="0" animBg="1"/>
      <p:bldP spid="105" grpId="0"/>
      <p:bldP spid="105" grpId="1"/>
      <p:bldP spid="110" grpId="0"/>
      <p:bldP spid="112" grpId="0"/>
      <p:bldP spid="116" grpId="0"/>
      <p:bldP spid="118" grpId="0"/>
      <p:bldP spid="118" grpId="1"/>
      <p:bldP spid="124" grpId="0"/>
      <p:bldP spid="129" grpId="0"/>
      <p:bldP spid="136" grpId="0"/>
      <p:bldP spid="136" grpId="1"/>
      <p:bldP spid="136" grpId="2"/>
      <p:bldP spid="136" grpId="3"/>
      <p:bldP spid="136" grpId="4"/>
      <p:bldP spid="136" grpId="5"/>
      <p:bldP spid="136" grpId="6"/>
      <p:bldP spid="136" grpId="7"/>
      <p:bldP spid="136" grpId="8"/>
      <p:bldP spid="147" grpId="0"/>
      <p:bldP spid="149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</Words>
  <Application>Microsoft Office PowerPoint</Application>
  <PresentationFormat>Širokozaslonsko</PresentationFormat>
  <Paragraphs>52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Bahnschrift Condensed</vt:lpstr>
      <vt:lpstr>Calibri</vt:lpstr>
      <vt:lpstr>Calibri Light</vt:lpstr>
      <vt:lpstr>Officeova tema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hanalukez@gmail.com</dc:creator>
  <cp:lastModifiedBy>hanalukez@gmail.com</cp:lastModifiedBy>
  <cp:revision>1</cp:revision>
  <dcterms:created xsi:type="dcterms:W3CDTF">2021-12-29T09:29:30Z</dcterms:created>
  <dcterms:modified xsi:type="dcterms:W3CDTF">2021-12-29T09:30:35Z</dcterms:modified>
</cp:coreProperties>
</file>