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7"/>
    <p:restoredTop sz="96327"/>
  </p:normalViewPr>
  <p:slideViewPr>
    <p:cSldViewPr snapToGrid="0" snapToObjects="1">
      <p:cViewPr varScale="1">
        <p:scale>
          <a:sx n="137" d="100"/>
          <a:sy n="137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3.02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7101 3096 16383,'-54'0'0,"-1"0"0,13 0 0,8 0 0,-18 0 0,16-3 0,-9 2 0,5-5 0,-3 2 0,-2 0 0,7-2 0,-9 5 0,11-5 0,-8 5 0,4-2 0,-4-1 0,9 4 0,-4-7 0,8 6 0,2-2 0,3 1 0,4 1 0,1-2 0,4 0 0,2 3 0,-2-3 0,4 1 0,-4-1 0,-1 1 0,2-3 0,0 5 0,-1-2 0,5 2 0,-7 0 0,0 0 0,3 0 0,-5 0 0,6 0 0,1 0 0,-3 0 0,3 0 0,-4 0 0,0 0 0,4 0 0,-3 0 0,3 0 0,-9 0 0,5 0 0,-2 0 0,7 0 0,-1 2 0,-2-1 0,1 4 0,-3-4 0,3 1 0,1 0 0,-4-1 0,2 1 0,1-2 0,-2 2 0,4-2 0,-2 3 0,-3-3 0,2 0 0,1 0 0,-2 0 0,2 0 0,-1 0 0,-1 0 0,2 0 0,-2 0 0,1 0 0,-1 0 0,2 0 0,-1 0 0,-6 0 0,10 0 0,-7 0 0,4 0 0,3 0 0,-8 0 0,6-3 0,-2 3 0,-1-5 0,4 5 0,-4-5 0,-1 4 0,7-3 0,-12 1 0,13 0 0,-8-2 0,-1 2 0,7 0 0,-7-2 0,5 2 0,3-3 0,-10 0 0,8 1 0,-6 0 0,4-3 0,3 0 0,-5-3 0,5 3 0,0-4 0,-1 1 0,4 0 0,-5-1 0,3 1 0,-3 3 0,-1-7 0,4 9 0,-4-9 0,4 9 0,-5-7 0,5 7 0,-3-5 0,-5 1 0,7-2 0,-10-2 0,8 3 0,-1 0 0,-2-1 0,3 1 0,-4-1 0,1 1 0,-1-1 0,1 0 0,-1 1 0,-3-2 0,2 2 0,-2 1 0,4-1 0,-1 2 0,1-3 0,2 3 0,-2-2 0,6 3 0,-3-1 0,0-2 0,3 3 0,-3-1 0,1-3 0,2 3 0,-2-1 0,-2-5 0,3 8 0,-1-8 0,-2 4 0,6 2 0,-7-3 0,3 3 0,1 1 0,-2-3 0,-4-2 0,2 0 0,-3-3 0,2 7 0,6-1 0,-6 1 0,3-2 0,-4-1 0,3 1 0,-1-1 0,1 1 0,1 0 0,-4-4 0,7 3 0,-7-2 0,7 3 0,-6-1 0,6 2 0,-3-2 0,0 1 0,2-3 0,-2 2 0,0-2 0,2 0 0,-2 3 0,0-7 0,2 6 0,-3-2 0,4 0 0,1 3 0,-2-3 0,2 3 0,-1-2 0,0 1 0,-3-2 0,2 3 0,-5 0 0,3-1 0,-1 1 0,-1 0 0,1-1 0,-3 3 0,1-2 0,2-1 0,-2 0 0,2-2 0,1 3 0,-4-4 0,7 3 0,-4-2 0,4 0 0,0-1 0,0 1 0,-1-3 0,1 6 0,2-6 0,-1 5 0,1-1 0,1-1 0,0 3 0,0-6 0,2 5 0,-5-4 0,5 1 0,-5 1 0,5-3 0,-5 5 0,2-4 0,1 4 0,-3-2 0,3 1 0,-3 1 0,0-2 0,2 4 0,-4-5 0,3 4 0,-5-7 0,5 7 0,-2-6 0,-2 2 0,1 0 0,-1-2 0,-1 1 0,3 2 0,-3-4 0,1 3 0,1-3 0,-2 0 0,3 0 0,-3 0 0,3 4 0,-3-4 0,4 4 0,-1-4 0,1 1 0,-4-2 0,3 5 0,-3-4 0,4 7 0,-1-6 0,2 5 0,-2-1 0,1-1 0,3 3 0,-3-3 0,3 3 0,-3 0 0,-4-4 0,5 3 0,-5-6 0,7 6 0,-3-2 0,0 4 0,0-1 0,1 0 0,-1 1 0,0-4 0,0 3 0,-3-4 0,2 5 0,-1-1 0,2 0 0,0 0 0,-7-2 0,5 1 0,-5-1 0,4 2 0,3 0 0,-3 0 0,0 0 0,3 0 0,-3 0 0,0 2 0,3-1 0,-3 2 0,-4-6 0,5 3 0,-5-1 0,7 5 0,-3-1 0,3-1 0,-8-2 0,4 0 0,-1 3 0,2-1 0,1 1 0,1 0 0,-9-6 0,8 5 0,-5-4 0,7 7 0,-3-5 0,-5 0 0,3 2 0,-2-4 0,7 4 0,-3 1 0,3-2 0,-3 1 0,-1-4 0,3 4 0,-1-3 0,-2 1 0,8 3 0,-12-7 0,7 4 0,-1 0 0,-4-3 0,10 7 0,-10-5 0,7 5 0,-4-2 0,-1 0 0,4 3 0,-6-4 0,2 4 0,-1-2 0,-1 2 0,5 1 0,-4-1 0,1-2 0,-2 2 0,-1-3 0,0 3 0,1 0 0,-1 0 0,1 1 0,-1-1 0,1 0 0,-1 0 0,0 0 0,1 0 0,-4 0 0,2 3 0,-5-3 0,5 3 0,-2 0 0,0-3 0,3 3 0,-3-3 0,3 2 0,0 2 0,1-1 0,-1 0 0,1 0 0,-1-2 0,1 4 0,2-4 0,-2 2 0,3 0 0,-4-3 0,4 6 0,-3-3 0,2 1 0,-2 1 0,2-4 0,-1 4 0,1-4 0,-2 5 0,2-5 0,-2 4 0,3-1 0,-4-1 0,1 3 0,-1-3 0,4 3 0,-3 0 0,-2-2 0,3 1 0,-6-1 0,11 2 0,-11 0 0,10-3 0,-7 3 0,1-3 0,5 3 0,-8-2 0,4 1 0,-1-2 0,2 3 0,-5 0 0,8 0 0,-6 0 0,-2 0 0,8 0 0,-12 0 0,11 0 0,-4 0 0,0 0 0,1 0 0,-1 0 0,1 0 0,-1 0 0,4 0 0,-3 0 0,1 0 0,1 0 0,-3 0 0,2 0 0,2-2 0,-6 1 0,8-1 0,-8 2 0,0 0 0,3 0 0,-4 0 0,9 0 0,-5 0 0,3 0 0,-5 0 0,4 0 0,-1 0 0,-1 0 0,5 0 0,-8 0 0,3 0 0,5 0 0,-10 0 0,12 0 0,-7 0 0,0 0 0,4 2 0,-5 1 0,5 0 0,-4-1 0,0-2 0,3 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6.1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3282 1501 16383,'-64'0'0,"4"0"0,30 0 0,-14 0 0,11 0 0,-24 0 0,13 0 0,-17 0 0,6 0 0,13-3 0,-22-2 0,24-2 0,-25-1 0,14 0 0,-5 4 0,-4-4 0,12 7 0,-28-7 0,39 7 0,-32-6 0,32 6 0,-13-3 0,10 4 0,1-3 0,5 2 0,3-2 0,2 1 0,7 1 0,-3-2 0,7 0 0,-3 3 0,3-3 0,1 1 0,-1 1 0,1-2 0,-1 1 0,1-1 0,-1-1 0,0-1 0,1 2 0,-1-3 0,4 0 0,-3 1 0,3-4 0,-4 3 0,3-5 0,-1 5 0,4-4 0,-5 1 0,6-2 0,-6-1 0,6 1 0,-6 0 0,5 0 0,-1 0 0,2 0 0,-3 3 0,3-2 0,-3 1 0,3-2 0,1 1 0,-4-1 0,3 2 0,-3-1 0,-5-4 0,7 5 0,-10-7 0,11 7 0,-3-2 0,0 3 0,3-2 0,-3 1 0,1-2 0,1 0 0,-2 0 0,1 0 0,1 0 0,-2 0 0,3-3 0,0 3 0,0-3 0,1 3 0,-1 1 0,0-4 0,0 3 0,0-3 0,-4-1 0,4 4 0,-4-4 0,5 5 0,-1-1 0,0 0 0,1 1 0,-1-1 0,0 0 0,1 1 0,-1-1 0,0 0 0,-4-2 0,3 2 0,-3 0 0,2-1 0,1 3 0,-1-2 0,-2-1 0,3 5 0,-3-5 0,4 4 0,-3-1 0,-2-4 0,-2 4 0,-1-2 0,4 0 0,-1 5 0,1-5 0,1 3 0,-3-1 0,5-1 0,-5 3 0,6-3 0,-6 1 0,6-2 0,-3 2 0,0-1 0,3 1 0,-3 1 0,-1-7 0,3 8 0,-4-8 0,6 7 0,-3-5 0,2 2 0,-2-2 0,2 2 0,-2-2 0,2-1 0,-3 0 0,3 0 0,1 4 0,-1-1 0,0 0 0,1 1 0,-6-7 0,1 5 0,-2-4 0,3 5 0,4 0 0,-4 0 0,2 0 0,-1 0 0,-1 0 0,3 0 0,-3 0 0,3 0 0,-3 0 0,3 0 0,-3 2 0,4-1 0,-6 0 0,4 1 0,-3-1 0,-1 0 0,5 3 0,-5-3 0,1 0 0,6 4 0,-7-8 0,8 6 0,-4-4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8.79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3393 3631 16383,'-25'-47'0,"0"4"0,4 13 0,1 1 0,-1-1 0,-4-2 0,1 3 0,-6-7 0,3 8 0,-2-4 0,1 0 0,3 4 0,-3-1 0,4 2 0,-1 3 0,2 0 0,3 1 0,1 4 0,3 0 0,-1 4 0,4-2 0,-4 1 0,4-2 0,-5 0 0,5-4 0,-5 2 0,1-5 0,1 5 0,-4-6 0,4 6 0,-1-2 0,-1 3 0,6 2 0,-7-2 0,7 1 0,-6 2 0,6-1 0,-5 5 0,4-5 0,-3 5 0,-3-3 0,0 0 0,1 2 0,-3-2 0,5 4 0,-5-2 0,3-2 0,0 3 0,-1-6 0,1 2 0,-1 0 0,0-2 0,1 2 0,-2-7 0,1 3 0,-1-3 0,1 4 0,-1-4 0,1 3 0,-1-3 0,1 4 0,0 3 0,-3-3 0,2 3 0,-2-1 0,3-1 0,2 6 0,-6-7 0,4 6 0,-4-6 0,1 2 0,3 1 0,-4-3 0,5 7 0,-4-7 0,2 3 0,-3-4 0,4 1 0,-4-1 0,3 1 0,-3-1 0,4 1 0,0-4 0,-1 3 0,0-6 0,1 5 0,-2-5 0,-2 5 0,2-2 0,-5-1 0,6 4 0,-7-3 0,3 3 0,-3-1 0,-1 0 0,0-2 0,1 1 0,-1-1 0,1 2 0,-1 0 0,0 0 0,5 1 0,-4 0 0,7 1 0,-7-2 0,8 5 0,-4-3 0,5 3 0,-1 0 0,0-2 0,2 6 0,-6-7 0,4 6 0,-16-15 0,11 12 0,-8-11 0,7 13 0,5-4 0,-5 5 0,3-3 0,0 4 0,-3-1 0,7 1 0,-3 0 0,0 0 0,2 0 0,-5-1 0,5 2 0,-6-2 0,7 1 0,-7-1 0,3 1 0,0 0 0,1 0 0,0 0 0,3 0 0,-3 2 0,6 0 0,-2 1 0,3-3 0,-1 1 0,-1-1 0,4 4 0,-2-3 0,4 3 0,-1-3 0,-4-4 0,5 3 0,-5-3 0,9 4 0,-4 0 0,0-2 0,-2 2 0,2-2 0,0 2 0,-1-1 0,0 0 0,0 0 0,1 1 0,0-5 0,-2 5 0,-1-8 0,5 8 0,-3-3 0,0-1 0,2 3 0,-3-4 0,4 1 0,-3 3 0,3-3 0,-2-1 0,4 4 0,-2-8 0,2 5 0,1-1 0,-3-2 0,5 3 0,-5-2 0,5 1 0,0 4 0,-2-5 0,2 3 0,-3-4 0,3 1 0,-3-4 0,3 2 0,-3-2 0,0 3 0,0-3 0,0 3 0,2-3 0,-1 3 0,2 1 0,0-1 0,0 1 0,1-1 0,1 0 0,-2 1 0,3 2 0,0-6 0,0 8 0,0-5 0,0 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6:02.5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1929 3269 16383,'0'-47'0,"0"8"0,0 10 0,0 10 0,0-13 0,0 5 0,0-8 0,-3 5 0,3-4 0,-3 8 0,3-8 0,-3 8 0,2-4 0,-4 5 0,4-1 0,-2 4 0,0-2 0,3 2 0,-3 0 0,0 1 0,2 3 0,-1 4 0,2-3 0,0-2 0,-3 3 0,3-3 0,-3 1 0,3 5 0,0-8 0,-2 5 0,2-2 0,-3 1 0,1 1 0,1-4 0,-4 5 0,4-4 0,-1 4 0,-1 0 0,3-1 0,-3-3 0,3 7 0,0-8 0,0 0 0,0 3 0,0-1 0,0 2 0,0 4 0,0-6 0,0-1 0,0 3 0,0-6 0,0 11 0,0-6 0,0-2 0,0 3 0,0-5 0,0 9 0,0-5 0,0-2 0,0 3 0,0-5 0,0 6 0,0 1 0,0-3 0,0-2 0,0 3 0,0-2 0,0 2 0,0 4 0,0-8 0,0 4 0,0-4 0,0 1 0,0 1 0,0 1 0,0-1 0,0-3 0,0 2 0,0-2 0,0 4 0,0-1 0,0 1 0,0-1 0,0 1 0,0 2 0,0-2 0,0 1 0,0 1 0,0-5 0,0 6 0,0-4 0,0 3 0,0-1 0,-2 2 0,-3-1 0,-3 0 0,-2 2 0,0 3 0,-6-5 0,1 2 0,-2-4 0,0 2 0,2 1 0,-4-2 0,1 0 0,-1-2 0,0 2 0,1 0 0,0 1 0,0 0 0,0 3 0,3-3 0,-2 3 0,5 2 0,-4-2 0,4 1 0,-5 0 0,6 0 0,-3 0 0,3 2 0,-4-3 0,3 3 0,-1-1 0,-1-3 0,4 5 0,-5-3 0,2-4 0,2 6 0,-2-7 0,2 6 0,0-1 0,-3 0 0,3 0 0,-6-1 0,6 2 0,-7-5 0,4 3 0,-5-3 0,-3-1 0,4 3 0,-9-7 0,4 4 0,-4-5 0,-4 4 0,3-3 0,-3 2 0,4 1 0,0-3 0,1 6 0,-1-5 0,1 8 0,3-4 0,2 5 0,0-2 0,3 0 0,0 3 0,1-2 0,2 2 0,1 0 0,-3 1 0,6 3 0,-3-3 0,-2-1 0,2 1 0,-3-2 0,4 3 0,-1 0 0,-2-1 0,1-1 0,-1 1 0,3 0 0,1 3 0,-6-6 0,6 5 0,-4-4 0,-2-1 0,5 2 0,-5-1 0,7-1 0,0 3 0,-1-2 0,0-1 0,-3-1 0,7 3 0,-6-3 0,3 0 0,0 3 0,-3-5 0,6 6 0,-7-5 0,2 3 0,2-1 0,-3 0 0,4 3 0,-3-4 0,-1 0 0,6 1 0,-6-1 0,5 2 0,-3 0 0,0-2 0,1 1 0,-2 1 0,3-2 0,0 4 0,-2-5 0,1 1 0,-4 1 0,2-4 0,2 7 0,-3-4 0,3 4 0,-1 0 0,-5-1 0,6 4 0,-4-4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1:40.42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6084 1 16383,'-98'0'0,"18"0"0,46 0 0,-61 0 0,33 0 0,-35 0 0,62 0 0,5 0 0,6 0 0,-4 0 0,10 0 0,5 0 0,-8 0 0,7 0 0,-9 0 0,12 0 0,-7 0 0,2 0 0,-2 0 0,4 0 0,-4 3 0,-1 1 0,1-1 0,4 1 0,-7 2 0,4-4 0,-5 8 0,2-6 0,1 4 0,-1-1 0,-4 2 0,-5-1 0,3 0 0,-8 1 0,8-1 0,-3 1 0,0-1 0,3 0 0,-3 1 0,9-1 0,-4 0 0,8-1 0,-3 1 0,5-1 0,-1 1 0,1-1 0,-1-3 0,-2 2 0,5-3 0,-12 4 0,12-3 0,-10 3 0,7-3 0,1 0 0,-6-1 0,5 1 0,-9-4 0,4 7 0,-4-2 0,-1-1 0,1 4 0,0-4 0,-1 4 0,1 0 0,-1 0 0,1-3 0,0 2 0,4-3 0,-4 4 0,4-3 0,0 2 0,-3-7 0,3 7 0,-1-3 0,-2 4 0,3-3 0,-4 2 0,-1-3 0,5 1 0,-3 2 0,7-3 0,-7 1 0,7 1 0,-3-5 0,0 6 0,3-6 0,-3 6 0,4-6 0,-3 5 0,3-5 0,-3 2 0,3 1 0,0-3 0,0 5 0,-2-2 0,1 0 0,-2 3 0,3-3 0,1 0 0,-1 3 0,-4-3 0,3 4 0,-8 0 0,4 0 0,-9 0 0,3 0 0,-8 1 0,4-1 0,-6 1 0,1-4 0,-6 3 0,-1-2 0,-28 3 0,-4 1 0,7 2 0,-32 0 0,0 0 0,37-2 0,10-2 0,0-2 0,-8 0 0,-26 6 0,28-9 0,-20 9 0,48-11 0,-4 6 0,8-6 0,-16 10 0,7-6 0,-4 2 0,12 0 0,-2-3 0,11 3 0,-12 1 0,10-4 0,-15 7 0,8-5 0,-4 5 0,3-3 0,6 0 0,-7 1 0,0-1 0,3 0 0,-3 1 0,-1-1 0,5 0 0,-4 1 0,4-5 0,-4 4 0,3-3 0,-3 3 0,-2 3 0,5-2 0,-11 2 0,11-3 0,-23 4 0,14-3 0,-9 3 0,18-5 0,2 2 0,4-2 0,-4 1 0,-1-3 0,1 2 0,0-2 0,-1 3 0,1 0 0,4 0 0,-4 0 0,9-1 0,-9 1 0,8 0 0,-7 0 0,7-1 0,-7 5 0,7-4 0,-7 4 0,3 0 0,-1-4 0,-2 4 0,1 2 0,1-5 0,-1 5 0,8-3 0,-1-3 0,0 3 0,0-4 0,1 4 0,2-3 0,-6 3 0,6-4 0,-7 1 0,4 2 0,0-1 0,0 1 0,-4-2 0,3 0 0,-3 3 0,5-3 0,-1 3 0,0-4 0,0 0 0,0 1 0,0-1 0,1 1 0,-1-1 0,0 0 0,0 1 0,0-1 0,1 1 0,-4 2 0,2-2 0,-2-1 0,4 0 0,-1-3 0,-3 3 0,3 1 0,-3-4 0,0 5 0,2-4 0,-1 2 0,-1 3 0,2-9 0,2 9 0,-3-10 0,6 6 0,-6-2 0,0 3 0,6-3 0,-9 2 0,5-2 0,0 0 0,-5 2 0,9-2 0,-6 0 0,1 2 0,2-3 0,-2 4 0,3-1 0,-1-2 0,-3 2 0,3-2 0,-3-1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1:48.02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4014 5 16383,'-57'0'0,"4"0"0,22 0 0,-8 0 0,7-4 0,-35 13 0,30-10 0,-23 15 0,3 3 0,-3-4 0,-6 11 0,1-8 0,15-1 0,-40 9 0,21-6 0,-15 2 0,36-6 0,7-5 0,6 0 0,-1 0 0,6 0 0,5-1 0,1 0 0,4-4 0,0 3 0,-3-3 0,3 1 0,0 1 0,-4-1 0,8-1 0,-3 3 0,-2-3 0,4 3 0,-4-2 0,6 1 0,-13 2 0,10 0 0,-10 2 0,13-5 0,1 1 0,-1-2 0,-17 11 0,8-6 0,-9 5 0,3-2 0,12-4 0,-7 3 0,-1 0 0,-2 1 0,-1 0 0,0-1 0,2 0 0,5 1 0,-8 1 0,10-2 0,0-4 0,-3 1 0,-4 4 0,1-4 0,-5 4 0,7-4 0,-1 0 0,-4 1 0,3 2 0,-3-1 0,-6 5 0,12-6 0,-18 6 0,24-7 0,-13 3 0,14-3 0,-13 6 0,12-8 0,-20 10 0,15-12 0,-6 7 0,10-7 0,0 5 0,3-7 0,-3 7 0,0-4 0,2 2 0,-1 0 0,-1 1 0,2-1 0,-8 4 0,3-3 0,-1 3 0,-2-3 0,-13 7 0,12-5 0,-15 4 0,24-6 0,-8 0 0,9 0 0,-9-4 0,8 3 0,-24 0 0,9 5 0,-24 0 0,26-1 0,-5-6 0,18 1 0,-7-5 0,3 6 0,-1-6 0,-2 6 0,3-2 0,-4-1 0,-1 4 0,1-4 0,4 1 0,-4 2 0,4-3 0,-4 4 0,4 0 0,-4-3 0,9 1 0,-9-1 0,8 2 0,-7 1 0,3 0 0,0-3 0,-4 2 0,9-3 0,-5 4 0,6-4 0,-1 2 0,0-1 0,0-1 0,-3 2 0,3-2 0,1 0 0,-3 2 0,5-5 0,-6 6 0,0-3 0,6 3 0,-5-4 0,3 4 0,-1-3 0,-2 3 0,2-3 0,1 2 0,-3-3 0,3 4 0,-2-3 0,3 2 0,-3-3 0,2 4 0,-2 0 0,0-4 0,2 3 0,-2-5 0,3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2:06.4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 0 16383,'0'48'0,"0"0"0,0-23 0,0 5 0,0-6 0,0 0 0,-7 1 0,5 10 0,-5-8 0,7 8 0,0-10 0,-4 12 0,3-9 0,-2 5 0,3-14 0,0 6 0,-4-5 0,4 8 0,-4-13 0,4-2 0,-3 3 0,2 0 0,-5 2 0,5-1 0,-2-6 0,0 7 0,2-3 0,-2 3 0,3-3 0,0 0 0,-3 2 0,2-1 0,-2 1 0,3-3 0,0 3 0,0-4 0,0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DC8-BFFC-7E4C-8D26-9DBE9DF6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7C55-D119-5A46-B37B-8B272521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9982-5B30-BF42-A8E1-79356E69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6904-1178-3744-A360-675F61B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AE98-E73A-D64F-ACAC-F8D16BC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07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397F-5A5B-C743-8C36-BBC40FB5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C265-B67D-6C45-85B1-DA0263456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1E45-C8B9-3048-9D84-ECC71267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2E8D-8402-244F-9C72-F344AAE5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F504-9E29-F943-AAD5-D5B43D31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151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6887-24C3-8746-BA09-49638BB9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7C546-A4F1-1344-8640-EA64186F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8790-07DF-FE4F-ABF1-E3FD0974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1A41-BDA9-414E-AA6D-4F759FD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E9C57-0A6B-4941-82AF-73468AF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868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0936-F588-A844-BCE6-82F607C6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0067-BEE3-E242-BE90-232510B3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814C-A749-3F4B-917F-EEF4F3E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3372-4CD6-3E4E-A61C-284C4C80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7AC2-2F70-3545-9044-F15B5DF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04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400D-A2D9-624C-86FB-2157A4C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2C3E-E8F0-144F-B7B7-15D936AE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74D6-51A2-3A45-9FD2-B476F068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BD83-1531-A640-9133-C2EBA2B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C4E2-7832-1341-A0B6-2A1D972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19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DE34-D177-F74B-B59C-3DE93EBD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92D-257E-B547-8CD6-401FCE7E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E7EB3-4A70-E541-9A0C-2133EF0E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F8495-CF01-8248-ADFE-2BEE5F4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B4DB5-DD31-AD4E-B835-98D1C699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A881-64B1-7C4E-949F-AC2347FE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53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9F38-1510-D34C-8EB9-7454C5E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96A0-F80E-E24E-BF7C-31F30B23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40967-3F0B-D940-B2A7-2B15072C8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46EE8-6C84-E348-B946-32C71B2F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F75A-6DA6-7E47-ABDF-49CBA8D8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1A1C-A826-B242-B1E4-830EBA4C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8E82-E184-334B-AAB5-7850DB6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8A985-417E-5D43-86E7-BCAB5D5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B957-3813-4E49-8921-D611903F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B495-EA1B-2C49-92D0-98E121F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E168-24B1-624D-9100-3236ABC7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86ED-72F4-9943-9F31-8A02B4A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796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EDB72-346F-8547-A422-9AD7076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3C17F-BEA3-5C48-BD53-52CEFD9D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19697-B3DF-1542-869F-21C516B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62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08-E4EA-D349-9838-134BA433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4A53-F2C9-1B43-AC19-C81E7AB1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AED93-F612-A941-84EE-D0CB65FB8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DBD2-6C24-9647-B5CC-749B9C5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A076-684A-3848-9E35-186141DB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C6AE-DEF8-7B40-A6BD-AEC0834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59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E833-9A70-8C45-B4AC-098C27A8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AA06F-A72B-7B4E-81E3-AF8783C27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89F3D-8522-E14E-86F8-08E72D82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0C3E-4FCD-0A4B-B484-2438DB47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1D4FB-92F8-E64A-9157-963833A0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55E6-051D-5148-8515-996AE5D5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87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A8561-A52A-7945-9C66-A935BD80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DFB6-4A5C-F34A-ABF9-BEE838D0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B311-8E3B-4C45-96B9-6EF136FA0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4C0B-0849-FC4E-B125-ADD3E6C17D00}" type="datetimeFigureOut">
              <a:rPr lang="en-SI" smtClean="0"/>
              <a:t>09/12/2021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D27B-BE60-4445-B6BC-46DF84633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931E4-F6B1-7B48-9FA5-B30F7755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52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customXml" Target="../ink/ink5.xml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3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customXml" Target="../ink/ink6.xml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3D9-C874-7F42-B2A8-9A396A69A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Dinamično programiranje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1EEF1-40E6-E843-B396-C95A3A33C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December 2021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792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C18-BC61-A742-9C5D-1469339B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 – nahrbtnik (ponavljanje)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B1DD1-8484-634C-B700-3D4B167775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314" y="1555031"/>
                <a:ext cx="5161384" cy="4351338"/>
              </a:xfrm>
            </p:spPr>
            <p:txBody>
              <a:bodyPr>
                <a:normAutofit/>
              </a:bodyPr>
              <a:lstStyle/>
              <a:p>
                <a:r>
                  <a:rPr lang="en-SI" sz="2000" dirty="0"/>
                  <a:t>Brez rezanja</a:t>
                </a:r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... optimalna vrednost za težo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SI" sz="200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I" sz="200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SI" sz="2000" dirty="0"/>
              </a:p>
              <a:p>
                <a:r>
                  <a:rPr lang="en-SI" sz="2000" dirty="0"/>
                  <a:t>Iščemo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SI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B1DD1-8484-634C-B700-3D4B167775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4" y="1555031"/>
                <a:ext cx="5161384" cy="4351338"/>
              </a:xfrm>
              <a:blipFill>
                <a:blip r:embed="rId2"/>
                <a:stretch>
                  <a:fillRect l="-983" t="-174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F12DE1-328E-CD43-928E-513B467E13A5}"/>
                  </a:ext>
                </a:extLst>
              </p:cNvPr>
              <p:cNvSpPr/>
              <p:nvPr/>
            </p:nvSpPr>
            <p:spPr>
              <a:xfrm>
                <a:off x="6534538" y="2610303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F12DE1-328E-CD43-928E-513B467E1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38" y="2610303"/>
                <a:ext cx="1968759" cy="513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8099E1E-B5E8-8841-AFA6-CB8D16F298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727151"/>
                  </p:ext>
                </p:extLst>
              </p:nvPr>
            </p:nvGraphicFramePr>
            <p:xfrm>
              <a:off x="9219217" y="444538"/>
              <a:ext cx="2330322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8099E1E-B5E8-8841-AFA6-CB8D16F298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727151"/>
                  </p:ext>
                </p:extLst>
              </p:nvPr>
            </p:nvGraphicFramePr>
            <p:xfrm>
              <a:off x="9219217" y="444538"/>
              <a:ext cx="2330322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448" r="-2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639" t="-3448" r="-103279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87" t="-3448" r="-1613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30D20-F1EC-4D4D-A50A-CF487D450612}"/>
                  </a:ext>
                </a:extLst>
              </p:cNvPr>
              <p:cNvSpPr/>
              <p:nvPr/>
            </p:nvSpPr>
            <p:spPr>
              <a:xfrm>
                <a:off x="3632718" y="3744702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30D20-F1EC-4D4D-A50A-CF487D450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18" y="3744702"/>
                <a:ext cx="1968759" cy="513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8094F1-0969-CC41-A649-206316A4B043}"/>
                  </a:ext>
                </a:extLst>
              </p:cNvPr>
              <p:cNvSpPr/>
              <p:nvPr/>
            </p:nvSpPr>
            <p:spPr>
              <a:xfrm>
                <a:off x="5760098" y="3734514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8094F1-0969-CC41-A649-206316A4B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98" y="3734514"/>
                <a:ext cx="1968759" cy="513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B6483-3C6E-EA41-9D79-F37D4D4CCCC0}"/>
                  </a:ext>
                </a:extLst>
              </p:cNvPr>
              <p:cNvSpPr/>
              <p:nvPr/>
            </p:nvSpPr>
            <p:spPr>
              <a:xfrm>
                <a:off x="7901473" y="3734514"/>
                <a:ext cx="1298511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B6483-3C6E-EA41-9D79-F37D4D4CC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73" y="3734514"/>
                <a:ext cx="1298511" cy="513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ACCD9-341B-B844-A68B-4C3B6D98FA81}"/>
                  </a:ext>
                </a:extLst>
              </p:cNvPr>
              <p:cNvSpPr/>
              <p:nvPr/>
            </p:nvSpPr>
            <p:spPr>
              <a:xfrm>
                <a:off x="9538995" y="3746971"/>
                <a:ext cx="232954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ACCD9-341B-B844-A68B-4C3B6D98F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95" y="3746971"/>
                <a:ext cx="2329544" cy="513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BF5694-8CC1-DC42-A16D-493717D4D288}"/>
                  </a:ext>
                </a:extLst>
              </p:cNvPr>
              <p:cNvSpPr/>
              <p:nvPr/>
            </p:nvSpPr>
            <p:spPr>
              <a:xfrm>
                <a:off x="327727" y="4789682"/>
                <a:ext cx="107574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sl-SI" sz="1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BF5694-8CC1-DC42-A16D-493717D4D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7" y="4789682"/>
                <a:ext cx="1075744" cy="513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71ECB9-B148-ED4C-B42C-4D9DA07584ED}"/>
                  </a:ext>
                </a:extLst>
              </p:cNvPr>
              <p:cNvSpPr/>
              <p:nvPr/>
            </p:nvSpPr>
            <p:spPr>
              <a:xfrm>
                <a:off x="1562870" y="4789682"/>
                <a:ext cx="44631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l-SI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SI" sz="14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71ECB9-B148-ED4C-B42C-4D9DA0758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70" y="4789682"/>
                <a:ext cx="446314" cy="513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F19529-CF38-5445-B8F6-F28B0C018282}"/>
                  </a:ext>
                </a:extLst>
              </p:cNvPr>
              <p:cNvSpPr/>
              <p:nvPr/>
            </p:nvSpPr>
            <p:spPr>
              <a:xfrm>
                <a:off x="2168583" y="4789682"/>
                <a:ext cx="1234751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F19529-CF38-5445-B8F6-F28B0C018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83" y="4789682"/>
                <a:ext cx="1234751" cy="5131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2ACCA31-F232-4D43-BDE7-3AC6B288F89B}"/>
                  </a:ext>
                </a:extLst>
              </p:cNvPr>
              <p:cNvSpPr/>
              <p:nvPr/>
            </p:nvSpPr>
            <p:spPr>
              <a:xfrm>
                <a:off x="8039099" y="4393287"/>
                <a:ext cx="464198" cy="3897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2ACCA31-F232-4D43-BDE7-3AC6B288F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99" y="4393287"/>
                <a:ext cx="464198" cy="389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08DCD6-AACE-F644-8EC0-9FEF564A9E36}"/>
                  </a:ext>
                </a:extLst>
              </p:cNvPr>
              <p:cNvSpPr/>
              <p:nvPr/>
            </p:nvSpPr>
            <p:spPr>
              <a:xfrm>
                <a:off x="3680686" y="4983778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08DCD6-AACE-F644-8EC0-9FEF564A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686" y="4983778"/>
                <a:ext cx="810833" cy="319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98DE5A-9B5F-BF41-B4A4-9ADC0DA9D5E1}"/>
                  </a:ext>
                </a:extLst>
              </p:cNvPr>
              <p:cNvSpPr/>
              <p:nvPr/>
            </p:nvSpPr>
            <p:spPr>
              <a:xfrm>
                <a:off x="4598158" y="4981931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98DE5A-9B5F-BF41-B4A4-9ADC0DA9D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58" y="4981931"/>
                <a:ext cx="877851" cy="319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32C89-9F73-2F46-AB50-5DB3BBAE29DF}"/>
                  </a:ext>
                </a:extLst>
              </p:cNvPr>
              <p:cNvSpPr/>
              <p:nvPr/>
            </p:nvSpPr>
            <p:spPr>
              <a:xfrm>
                <a:off x="5544472" y="4990649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32C89-9F73-2F46-AB50-5DB3BBAE2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2" y="4990649"/>
                <a:ext cx="877851" cy="319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D534E7-C070-664B-9D9A-8AA292AB5B96}"/>
                  </a:ext>
                </a:extLst>
              </p:cNvPr>
              <p:cNvSpPr/>
              <p:nvPr/>
            </p:nvSpPr>
            <p:spPr>
              <a:xfrm>
                <a:off x="6516799" y="5005004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D534E7-C070-664B-9D9A-8AA292AB5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99" y="5005004"/>
                <a:ext cx="877851" cy="319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6E6B56-8793-684D-AB92-64FD2AFDE62B}"/>
                  </a:ext>
                </a:extLst>
              </p:cNvPr>
              <p:cNvSpPr/>
              <p:nvPr/>
            </p:nvSpPr>
            <p:spPr>
              <a:xfrm>
                <a:off x="8274501" y="4964917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6E6B56-8793-684D-AB92-64FD2AFDE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01" y="4964917"/>
                <a:ext cx="810833" cy="319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0C037C2-F7E5-2D43-9F20-0976203DA1DE}"/>
                  </a:ext>
                </a:extLst>
              </p:cNvPr>
              <p:cNvSpPr/>
              <p:nvPr/>
            </p:nvSpPr>
            <p:spPr>
              <a:xfrm>
                <a:off x="9191973" y="4963070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0C037C2-F7E5-2D43-9F20-0976203DA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973" y="4963070"/>
                <a:ext cx="877851" cy="319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F06193-04FD-4C42-82D6-D2B67140AA19}"/>
                  </a:ext>
                </a:extLst>
              </p:cNvPr>
              <p:cNvSpPr/>
              <p:nvPr/>
            </p:nvSpPr>
            <p:spPr>
              <a:xfrm>
                <a:off x="10138287" y="497178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F06193-04FD-4C42-82D6-D2B67140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287" y="4971788"/>
                <a:ext cx="877851" cy="319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FFA21D-A6EC-2745-8825-4F676DEE8B98}"/>
                  </a:ext>
                </a:extLst>
              </p:cNvPr>
              <p:cNvSpPr/>
              <p:nvPr/>
            </p:nvSpPr>
            <p:spPr>
              <a:xfrm>
                <a:off x="11110614" y="4986143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FFA21D-A6EC-2745-8825-4F676DEE8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614" y="4986143"/>
                <a:ext cx="877851" cy="3190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D1813B-C516-FF4C-8DA7-7BE5954DB7EE}"/>
                  </a:ext>
                </a:extLst>
              </p:cNvPr>
              <p:cNvSpPr/>
              <p:nvPr/>
            </p:nvSpPr>
            <p:spPr>
              <a:xfrm>
                <a:off x="4330265" y="5893351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D1813B-C516-FF4C-8DA7-7BE5954DB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5" y="5893351"/>
                <a:ext cx="810833" cy="3190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743210-2010-EB44-B039-727A8461649F}"/>
                  </a:ext>
                </a:extLst>
              </p:cNvPr>
              <p:cNvSpPr/>
              <p:nvPr/>
            </p:nvSpPr>
            <p:spPr>
              <a:xfrm>
                <a:off x="5247737" y="5891504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743210-2010-EB44-B039-727A8461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37" y="5891504"/>
                <a:ext cx="877851" cy="3190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2EFDD7-16CB-924D-A71C-D190A1012B5F}"/>
                  </a:ext>
                </a:extLst>
              </p:cNvPr>
              <p:cNvSpPr/>
              <p:nvPr/>
            </p:nvSpPr>
            <p:spPr>
              <a:xfrm>
                <a:off x="6372459" y="5876085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2EFDD7-16CB-924D-A71C-D190A1012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59" y="5876085"/>
                <a:ext cx="810833" cy="319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BE53FB-7F23-BF43-8FF6-D3FD1A6342B1}"/>
                  </a:ext>
                </a:extLst>
              </p:cNvPr>
              <p:cNvSpPr/>
              <p:nvPr/>
            </p:nvSpPr>
            <p:spPr>
              <a:xfrm>
                <a:off x="7289931" y="587423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BE53FB-7F23-BF43-8FF6-D3FD1A634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31" y="5874238"/>
                <a:ext cx="877851" cy="319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7C7508-8C20-1142-8289-886597761857}"/>
                  </a:ext>
                </a:extLst>
              </p:cNvPr>
              <p:cNvSpPr/>
              <p:nvPr/>
            </p:nvSpPr>
            <p:spPr>
              <a:xfrm>
                <a:off x="8274421" y="587423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7C7508-8C20-1142-8289-886597761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421" y="5874238"/>
                <a:ext cx="877851" cy="319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B5A370-16AD-FD4E-85AD-BAF2A2E25B0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617098" y="3132630"/>
            <a:ext cx="2338628" cy="612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2598D4-A0F0-D14B-AFF8-3410FD0D520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744478" y="3132630"/>
            <a:ext cx="545454" cy="6018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72F2BC-2318-6541-A95E-F790F8A3517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00620" y="3132630"/>
            <a:ext cx="850109" cy="6018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E96DE5-5DCD-514F-A116-CEBF8A41507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274421" y="3128996"/>
            <a:ext cx="2429346" cy="617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D99C7E-C5B8-B347-B981-D03DC23A662B}"/>
              </a:ext>
            </a:extLst>
          </p:cNvPr>
          <p:cNvSpPr txBox="1"/>
          <p:nvPr/>
        </p:nvSpPr>
        <p:spPr>
          <a:xfrm>
            <a:off x="5484844" y="3149451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FF31DF-B497-F440-9B17-A971C3AA1CEF}"/>
              </a:ext>
            </a:extLst>
          </p:cNvPr>
          <p:cNvSpPr txBox="1"/>
          <p:nvPr/>
        </p:nvSpPr>
        <p:spPr>
          <a:xfrm>
            <a:off x="1699830" y="4194536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B3DFFE-4606-E04C-A358-A6B89FA89F7C}"/>
              </a:ext>
            </a:extLst>
          </p:cNvPr>
          <p:cNvSpPr txBox="1"/>
          <p:nvPr/>
        </p:nvSpPr>
        <p:spPr>
          <a:xfrm>
            <a:off x="7697869" y="327371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81D164-61FD-604F-A709-A15318EBFB73}"/>
              </a:ext>
            </a:extLst>
          </p:cNvPr>
          <p:cNvSpPr txBox="1"/>
          <p:nvPr/>
        </p:nvSpPr>
        <p:spPr>
          <a:xfrm>
            <a:off x="9286152" y="307696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5CDDDA-7528-6F4A-AECD-D0DA312FE24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65599" y="4257886"/>
            <a:ext cx="2767119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E703491-1FB0-D948-9B25-E459B9E3BC2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786027" y="4257886"/>
            <a:ext cx="2180506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AADC43-676D-C54C-B4E5-4B623C0D12E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785959" y="4257886"/>
            <a:ext cx="1513633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B73DA4-AD75-D141-8A36-D0D624FF5D82}"/>
              </a:ext>
            </a:extLst>
          </p:cNvPr>
          <p:cNvSpPr txBox="1"/>
          <p:nvPr/>
        </p:nvSpPr>
        <p:spPr>
          <a:xfrm>
            <a:off x="6706902" y="3245728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16F644-B06A-A242-A7AE-0CB89FF083DC}"/>
              </a:ext>
            </a:extLst>
          </p:cNvPr>
          <p:cNvSpPr txBox="1"/>
          <p:nvPr/>
        </p:nvSpPr>
        <p:spPr>
          <a:xfrm>
            <a:off x="2522500" y="4514478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3989EB0-53F0-3A4A-9853-ACE494C02E80}"/>
              </a:ext>
            </a:extLst>
          </p:cNvPr>
          <p:cNvSpPr txBox="1"/>
          <p:nvPr/>
        </p:nvSpPr>
        <p:spPr>
          <a:xfrm>
            <a:off x="3441040" y="447767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6788CA-4158-5441-A63D-6BC0A80E797F}"/>
              </a:ext>
            </a:extLst>
          </p:cNvPr>
          <p:cNvSpPr txBox="1"/>
          <p:nvPr/>
        </p:nvSpPr>
        <p:spPr>
          <a:xfrm>
            <a:off x="700573" y="5327920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B3FD3F-B428-5249-BFDA-611797DAC92A}"/>
              </a:ext>
            </a:extLst>
          </p:cNvPr>
          <p:cNvSpPr txBox="1"/>
          <p:nvPr/>
        </p:nvSpPr>
        <p:spPr>
          <a:xfrm>
            <a:off x="2269106" y="5655130"/>
            <a:ext cx="103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9 + 9 = 18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CCA0E4-8B8F-6042-BDE3-059539F5512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086103" y="4257886"/>
            <a:ext cx="1779125" cy="725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B185FA-6204-6344-8969-396408E3562A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037084" y="4257886"/>
            <a:ext cx="1018236" cy="724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8FFEFC1-A541-BD43-9A08-75D61AAF43D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5983398" y="4256039"/>
            <a:ext cx="230103" cy="734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DDA7FDB-7920-A147-A9C2-E79F1C1AB879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547997" y="4254569"/>
            <a:ext cx="407728" cy="750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7348D9A-EC33-8746-AB8C-BC6D42F497A4}"/>
              </a:ext>
            </a:extLst>
          </p:cNvPr>
          <p:cNvSpPr txBox="1"/>
          <p:nvPr/>
        </p:nvSpPr>
        <p:spPr>
          <a:xfrm>
            <a:off x="4554497" y="441889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EA99527-0902-7E4E-B7D3-5F9808FDC8D2}"/>
              </a:ext>
            </a:extLst>
          </p:cNvPr>
          <p:cNvSpPr txBox="1"/>
          <p:nvPr/>
        </p:nvSpPr>
        <p:spPr>
          <a:xfrm>
            <a:off x="5104633" y="453113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FB177C2-B62B-2F45-8F64-1E2690A59A61}"/>
              </a:ext>
            </a:extLst>
          </p:cNvPr>
          <p:cNvSpPr txBox="1"/>
          <p:nvPr/>
        </p:nvSpPr>
        <p:spPr>
          <a:xfrm>
            <a:off x="6057057" y="453879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68B8566-D2CE-DB45-A98B-A335121B10AC}"/>
              </a:ext>
            </a:extLst>
          </p:cNvPr>
          <p:cNvSpPr txBox="1"/>
          <p:nvPr/>
        </p:nvSpPr>
        <p:spPr>
          <a:xfrm>
            <a:off x="6792812" y="449913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055286-C74B-8143-9002-2898D8A4C20D}"/>
              </a:ext>
            </a:extLst>
          </p:cNvPr>
          <p:cNvSpPr txBox="1"/>
          <p:nvPr/>
        </p:nvSpPr>
        <p:spPr>
          <a:xfrm>
            <a:off x="3275411" y="3393621"/>
            <a:ext cx="130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18 + 30 = 48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0FF2E7-0B7A-254B-BD86-7113465972C1}"/>
              </a:ext>
            </a:extLst>
          </p:cNvPr>
          <p:cNvSpPr txBox="1"/>
          <p:nvPr/>
        </p:nvSpPr>
        <p:spPr>
          <a:xfrm>
            <a:off x="3670498" y="5302286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7A8514-0AAF-314D-9940-19E9EF34AB34}"/>
              </a:ext>
            </a:extLst>
          </p:cNvPr>
          <p:cNvSpPr txBox="1"/>
          <p:nvPr/>
        </p:nvSpPr>
        <p:spPr>
          <a:xfrm>
            <a:off x="4525305" y="5297382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18 + 14 = 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AD88BB3-71BC-1A4C-80A6-DB519FF168CD}"/>
              </a:ext>
            </a:extLst>
          </p:cNvPr>
          <p:cNvSpPr txBox="1"/>
          <p:nvPr/>
        </p:nvSpPr>
        <p:spPr>
          <a:xfrm>
            <a:off x="4487238" y="6250276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14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4783498-3DE5-7B47-871C-E0D2B982530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4735682" y="5324091"/>
            <a:ext cx="993978" cy="569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F10D2D-E449-3649-8475-FF06F3E7E07B}"/>
              </a:ext>
            </a:extLst>
          </p:cNvPr>
          <p:cNvCxnSpPr>
            <a:cxnSpLocks/>
            <a:stCxn id="21" idx="2"/>
            <a:endCxn id="36" idx="0"/>
          </p:cNvCxnSpPr>
          <p:nvPr/>
        </p:nvCxnSpPr>
        <p:spPr>
          <a:xfrm flipH="1">
            <a:off x="5686663" y="5309737"/>
            <a:ext cx="296735" cy="581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F2C6633-37F1-644A-ACD4-39D0167790D8}"/>
              </a:ext>
            </a:extLst>
          </p:cNvPr>
          <p:cNvSpPr txBox="1"/>
          <p:nvPr/>
        </p:nvSpPr>
        <p:spPr>
          <a:xfrm>
            <a:off x="5402329" y="6231705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022E19-36F2-3447-9116-C4DB66A5DB4F}"/>
              </a:ext>
            </a:extLst>
          </p:cNvPr>
          <p:cNvSpPr txBox="1"/>
          <p:nvPr/>
        </p:nvSpPr>
        <p:spPr>
          <a:xfrm>
            <a:off x="4806548" y="547853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B563F5-25A1-D349-9071-6DF5983A929B}"/>
              </a:ext>
            </a:extLst>
          </p:cNvPr>
          <p:cNvSpPr txBox="1"/>
          <p:nvPr/>
        </p:nvSpPr>
        <p:spPr>
          <a:xfrm>
            <a:off x="5825958" y="547156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90967D-C3F3-EF41-9999-7EA597F86159}"/>
              </a:ext>
            </a:extLst>
          </p:cNvPr>
          <p:cNvSpPr txBox="1"/>
          <p:nvPr/>
        </p:nvSpPr>
        <p:spPr>
          <a:xfrm>
            <a:off x="5881304" y="5281744"/>
            <a:ext cx="95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14+16 = 30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0688789-1766-EA42-9F71-7E076C7A5E6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703016" y="5329012"/>
            <a:ext cx="74860" cy="547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FFF2CB-E454-0241-A396-C85506152323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6955725" y="5324092"/>
            <a:ext cx="773132" cy="550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C23E69E-FB50-7A47-8B94-0FCFBB60B72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7269012" y="5338875"/>
            <a:ext cx="1444335" cy="535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E9E23D-EFDA-0C42-8E0A-A25F9E3A2C7C}"/>
              </a:ext>
            </a:extLst>
          </p:cNvPr>
          <p:cNvSpPr txBox="1"/>
          <p:nvPr/>
        </p:nvSpPr>
        <p:spPr>
          <a:xfrm>
            <a:off x="6498474" y="543727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6E7335-12A2-E649-B42C-8AFC184AF944}"/>
              </a:ext>
            </a:extLst>
          </p:cNvPr>
          <p:cNvSpPr txBox="1"/>
          <p:nvPr/>
        </p:nvSpPr>
        <p:spPr>
          <a:xfrm>
            <a:off x="7060519" y="549719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6309BBD-0AE6-F246-8A27-6156808FF0AE}"/>
              </a:ext>
            </a:extLst>
          </p:cNvPr>
          <p:cNvSpPr txBox="1"/>
          <p:nvPr/>
        </p:nvSpPr>
        <p:spPr>
          <a:xfrm>
            <a:off x="7781453" y="525777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DC4202-8EBF-EC41-873F-32B7526ABFE3}"/>
              </a:ext>
            </a:extLst>
          </p:cNvPr>
          <p:cNvSpPr txBox="1"/>
          <p:nvPr/>
        </p:nvSpPr>
        <p:spPr>
          <a:xfrm>
            <a:off x="7490101" y="6193326"/>
            <a:ext cx="42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3EF0D39-AE24-9D41-8534-4C9BDF29BFEE}"/>
              </a:ext>
            </a:extLst>
          </p:cNvPr>
          <p:cNvSpPr txBox="1"/>
          <p:nvPr/>
        </p:nvSpPr>
        <p:spPr>
          <a:xfrm>
            <a:off x="6280705" y="6203681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9 + 14 = 23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8339E58-DB31-924C-B8DF-4E35F722F8D5}"/>
              </a:ext>
            </a:extLst>
          </p:cNvPr>
          <p:cNvSpPr txBox="1"/>
          <p:nvPr/>
        </p:nvSpPr>
        <p:spPr>
          <a:xfrm>
            <a:off x="8240444" y="6227609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14 + 9 = 23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5B10DC4-77EC-014F-9309-1E58CBF756C8}"/>
              </a:ext>
            </a:extLst>
          </p:cNvPr>
          <p:cNvCxnSpPr>
            <a:cxnSpLocks/>
            <a:stCxn id="18" idx="0"/>
            <a:endCxn id="13" idx="2"/>
          </p:cNvCxnSpPr>
          <p:nvPr/>
        </p:nvCxnSpPr>
        <p:spPr>
          <a:xfrm flipV="1">
            <a:off x="8271198" y="4247698"/>
            <a:ext cx="279531" cy="14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3228E0C-95FD-8A42-8DCF-A8F6D325D7E1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8679918" y="4264132"/>
            <a:ext cx="1092344" cy="700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DB9C744-139E-1847-BE64-81A6DDAC6C06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630899" y="4264132"/>
            <a:ext cx="580818" cy="698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48F0EA-1A5F-124A-8BF8-59EAA88A53F9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>
          <a:xfrm flipH="1">
            <a:off x="10577213" y="4260155"/>
            <a:ext cx="126554" cy="711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D6C89BF-85DB-0244-AF02-FCD84364BC8B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1326401" y="4264132"/>
            <a:ext cx="223139" cy="722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7146BA-0820-764C-9BA6-12D8977EE1A5}"/>
              </a:ext>
            </a:extLst>
          </p:cNvPr>
          <p:cNvSpPr txBox="1"/>
          <p:nvPr/>
        </p:nvSpPr>
        <p:spPr>
          <a:xfrm>
            <a:off x="8186356" y="5243732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9 + 30 = 39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6396030-1EC0-F742-8848-749995E8E368}"/>
              </a:ext>
            </a:extLst>
          </p:cNvPr>
          <p:cNvSpPr txBox="1"/>
          <p:nvPr/>
        </p:nvSpPr>
        <p:spPr>
          <a:xfrm>
            <a:off x="9199458" y="5257777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23 + 14 = 37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94DE7B4-3CFA-4D46-B380-7CA041EE75C4}"/>
              </a:ext>
            </a:extLst>
          </p:cNvPr>
          <p:cNvSpPr txBox="1"/>
          <p:nvPr/>
        </p:nvSpPr>
        <p:spPr>
          <a:xfrm>
            <a:off x="10097512" y="5255930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18 + 16 = 34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BBE705-48B4-5A43-A856-A5B0B91D4FEA}"/>
              </a:ext>
            </a:extLst>
          </p:cNvPr>
          <p:cNvSpPr txBox="1"/>
          <p:nvPr/>
        </p:nvSpPr>
        <p:spPr>
          <a:xfrm>
            <a:off x="7002590" y="4718431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23 + 9 = 32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4BC3722-C00C-EB4F-B73C-809F5BDE0A9E}"/>
              </a:ext>
            </a:extLst>
          </p:cNvPr>
          <p:cNvSpPr txBox="1"/>
          <p:nvPr/>
        </p:nvSpPr>
        <p:spPr>
          <a:xfrm>
            <a:off x="11084601" y="5257008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30 + 9 = 39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564982F-35FB-AD41-84EF-475365E80146}"/>
              </a:ext>
            </a:extLst>
          </p:cNvPr>
          <p:cNvSpPr txBox="1"/>
          <p:nvPr/>
        </p:nvSpPr>
        <p:spPr>
          <a:xfrm>
            <a:off x="6895020" y="3499604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32 + 14 = 46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AC2D4CE-8470-5145-B286-B9BFB26C3C8C}"/>
              </a:ext>
            </a:extLst>
          </p:cNvPr>
          <p:cNvSpPr txBox="1"/>
          <p:nvPr/>
        </p:nvSpPr>
        <p:spPr>
          <a:xfrm>
            <a:off x="7347352" y="2240565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48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CCFB181-F1D8-2347-B8A1-6744DAB1340D}"/>
              </a:ext>
            </a:extLst>
          </p:cNvPr>
          <p:cNvSpPr txBox="1"/>
          <p:nvPr/>
        </p:nvSpPr>
        <p:spPr>
          <a:xfrm>
            <a:off x="10703767" y="3437983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39 + 9 = 48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BDA9C6C-6249-E747-B3AE-18D5428A9C28}"/>
              </a:ext>
            </a:extLst>
          </p:cNvPr>
          <p:cNvSpPr txBox="1"/>
          <p:nvPr/>
        </p:nvSpPr>
        <p:spPr>
          <a:xfrm>
            <a:off x="8509200" y="3463834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30 + 16 = 46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D1BB5B-4C76-1646-9EF2-801BD34A9E2D}"/>
              </a:ext>
            </a:extLst>
          </p:cNvPr>
          <p:cNvSpPr txBox="1"/>
          <p:nvPr/>
        </p:nvSpPr>
        <p:spPr>
          <a:xfrm>
            <a:off x="8916920" y="4395684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84F2CA2-0821-6E4F-A4A8-4A62A50B0D0C}"/>
              </a:ext>
            </a:extLst>
          </p:cNvPr>
          <p:cNvSpPr txBox="1"/>
          <p:nvPr/>
        </p:nvSpPr>
        <p:spPr>
          <a:xfrm>
            <a:off x="9600111" y="446144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DFD93F6-341A-DF41-9492-821ECD91E96D}"/>
              </a:ext>
            </a:extLst>
          </p:cNvPr>
          <p:cNvSpPr txBox="1"/>
          <p:nvPr/>
        </p:nvSpPr>
        <p:spPr>
          <a:xfrm>
            <a:off x="10352423" y="4511966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96E6E47-60B2-3B48-B567-67A16C82EB8F}"/>
              </a:ext>
            </a:extLst>
          </p:cNvPr>
          <p:cNvSpPr txBox="1"/>
          <p:nvPr/>
        </p:nvSpPr>
        <p:spPr>
          <a:xfrm>
            <a:off x="11433786" y="446050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FD1A47F-63B0-374A-9285-B11F5F36B4ED}"/>
              </a:ext>
            </a:extLst>
          </p:cNvPr>
          <p:cNvCxnSpPr>
            <a:cxnSpLocks/>
            <a:stCxn id="17" idx="2"/>
            <a:endCxn id="75" idx="0"/>
          </p:cNvCxnSpPr>
          <p:nvPr/>
        </p:nvCxnSpPr>
        <p:spPr>
          <a:xfrm flipH="1">
            <a:off x="2785958" y="5302866"/>
            <a:ext cx="1" cy="352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4F75EBF6-CB9A-B743-8D4F-C93D2D02229A}"/>
              </a:ext>
            </a:extLst>
          </p:cNvPr>
          <p:cNvSpPr txBox="1"/>
          <p:nvPr/>
        </p:nvSpPr>
        <p:spPr>
          <a:xfrm>
            <a:off x="2491688" y="5363652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83A0781-BB27-E54A-B76B-87881B2962CF}"/>
                  </a:ext>
                </a:extLst>
              </p14:cNvPr>
              <p14:cNvContentPartPr/>
              <p14:nvPr/>
            </p14:nvContentPartPr>
            <p14:xfrm>
              <a:off x="4740223" y="3151491"/>
              <a:ext cx="2190600" cy="5569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83A0781-BB27-E54A-B76B-87881B2962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86223" y="3043851"/>
                <a:ext cx="229824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6CF11C6-5D6D-C04A-B655-9AF685009579}"/>
                  </a:ext>
                </a:extLst>
              </p14:cNvPr>
              <p14:cNvContentPartPr/>
              <p14:nvPr/>
            </p14:nvContentPartPr>
            <p14:xfrm>
              <a:off x="2838343" y="4293411"/>
              <a:ext cx="1445400" cy="4345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6CF11C6-5D6D-C04A-B655-9AF6850095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4343" y="4185771"/>
                <a:ext cx="15530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38C36EB-3D46-C541-A5E9-9B032DED9D5E}"/>
                  </a:ext>
                </a:extLst>
              </p14:cNvPr>
              <p14:cNvContentPartPr/>
              <p14:nvPr/>
            </p14:nvContentPartPr>
            <p14:xfrm>
              <a:off x="2794423" y="5352531"/>
              <a:ext cx="21960" cy="3002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38C36EB-3D46-C541-A5E9-9B032DED9D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0423" y="5244531"/>
                <a:ext cx="1296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9421368-C102-3E4D-9609-6C188E768AFA}"/>
                  </a:ext>
                </a:extLst>
              </p:cNvPr>
              <p:cNvSpPr txBox="1"/>
              <p:nvPr/>
            </p:nvSpPr>
            <p:spPr>
              <a:xfrm>
                <a:off x="700573" y="6033782"/>
                <a:ext cx="21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9421368-C102-3E4D-9609-6C188E768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3" y="6033782"/>
                <a:ext cx="2175707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6" grpId="0"/>
      <p:bldP spid="57" grpId="0"/>
      <p:bldP spid="59" grpId="0"/>
      <p:bldP spid="60" grpId="0"/>
      <p:bldP spid="71" grpId="0"/>
      <p:bldP spid="72" grpId="0"/>
      <p:bldP spid="73" grpId="0"/>
      <p:bldP spid="74" grpId="0"/>
      <p:bldP spid="75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4" grpId="0"/>
      <p:bldP spid="105" grpId="0"/>
      <p:bldP spid="106" grpId="0"/>
      <p:bldP spid="107" grpId="0"/>
      <p:bldP spid="117" grpId="0"/>
      <p:bldP spid="118" grpId="0"/>
      <p:bldP spid="119" grpId="0"/>
      <p:bldP spid="120" grpId="0"/>
      <p:bldP spid="121" grpId="0"/>
      <p:bldP spid="122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0" grpId="0"/>
      <p:bldP spid="151" grpId="0"/>
      <p:bldP spid="152" grpId="0"/>
      <p:bldP spid="153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FA62-DD93-B047-BC81-451425E5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0/1– nahrbtnik, ponavljanje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4559-FBD5-274B-A585-A216A1BE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Algoritem: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dirty="0"/>
                  <a:t>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=1 …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vrni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  <a:p>
                <a:r>
                  <a:rPr lang="en-SI" dirty="0"/>
                  <a:t>Časovna zahtevnost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𝑛𝑊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4559-FBD5-274B-A585-A216A1BE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C77E-3E4A-8242-9731-435B8DEA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 – nahrbtnik brez ponavljanja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046CE-3FEB-B14D-9373-6DE071AB5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6" y="1825625"/>
                <a:ext cx="6074228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SI" dirty="0"/>
                  <a:t> ... maksimalna vrednost za volumen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dirty="0"/>
                  <a:t> in predmet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1, …,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dirty="0"/>
                  <a:t> 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−1)}</m:t>
                          </m:r>
                        </m:e>
                      </m:func>
                    </m:oMath>
                  </m:oMathPara>
                </a14:m>
                <a:endParaRPr lang="en-SI" sz="2400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dirty="0"/>
                  <a:t>,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046CE-3FEB-B14D-9373-6DE071AB5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6" y="1825625"/>
                <a:ext cx="6074228" cy="4351338"/>
              </a:xfrm>
              <a:blipFill>
                <a:blip r:embed="rId2"/>
                <a:stretch>
                  <a:fillRect l="-2088" t="-2326" r="-41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E1A2C8-0E6F-3C40-A3E7-A0D765DF98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8967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SI" sz="1800" dirty="0"/>
                  <a:t>Algoritem: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sl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sz="1800" dirty="0"/>
                  <a:t>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 …, 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sl-SI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sl-SI" sz="1800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 …,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sl-SI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sl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−1)}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sicer: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−1)}</m:t>
                        </m:r>
                      </m:e>
                    </m:func>
                  </m:oMath>
                </a14:m>
                <a:endParaRPr lang="sl-SI" sz="1800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vrni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endParaRPr lang="en-SI" sz="18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E1A2C8-0E6F-3C40-A3E7-A0D765DF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67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483" t="-116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C1D23-72DE-4E4E-85DE-4FB0C1835A36}"/>
                  </a:ext>
                </a:extLst>
              </p:cNvPr>
              <p:cNvSpPr txBox="1"/>
              <p:nvPr/>
            </p:nvSpPr>
            <p:spPr>
              <a:xfrm>
                <a:off x="559838" y="4859666"/>
                <a:ext cx="5110066" cy="1815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sl-SI" sz="2800" b="0" dirty="0"/>
                  <a:t>Časovna zahtevnost: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endParaRPr lang="sl-SI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SI" sz="2800" dirty="0"/>
                  <a:t>Lahko bi podobno reševali z rekurzijo in memoizacijo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sl-SI" sz="2800" dirty="0"/>
                  <a:t>razvejanje na 2 - 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SI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C1D23-72DE-4E4E-85DE-4FB0C1835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8" y="4859666"/>
                <a:ext cx="5110066" cy="1815882"/>
              </a:xfrm>
              <a:prstGeom prst="rect">
                <a:avLst/>
              </a:prstGeom>
              <a:blipFill>
                <a:blip r:embed="rId4"/>
                <a:stretch>
                  <a:fillRect l="-1980" t="-3448" b="-75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CFB6-9B19-1B49-8B41-8E22A5A7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Trgovski potnik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EE0C4-37BA-6546-B0E4-D363D3601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SI" sz="2400" dirty="0"/>
                  <a:t>Imamo mesta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z medsebojnimi razdaljami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SI" sz="2400" dirty="0"/>
                  <a:t>.</a:t>
                </a:r>
              </a:p>
              <a:p>
                <a:r>
                  <a:rPr lang="en-SI" sz="2400" dirty="0"/>
                  <a:t>Iščemo najkrajši cikel na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točkah (Hamiltonov cikel), določen s permutacijo točk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l-SI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sl-SI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sub>
                              </m:sSub>
                            </m:e>
                          </m:nary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SI" sz="2400" dirty="0"/>
              </a:p>
              <a:p>
                <a:r>
                  <a:rPr lang="en-SI" sz="2400" dirty="0"/>
                  <a:t>Lahko bi pogledali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SI" sz="2400" dirty="0"/>
                  <a:t> permutacij (ciklična simetrija)</a:t>
                </a:r>
              </a:p>
              <a:p>
                <a:pPr/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400" dirty="0"/>
                  <a:t> ... dolžina najkrajše poti od 1 do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sz="2400" dirty="0"/>
                  <a:t>, ki vsako vozlišče obišče natanko enkrat.</a:t>
                </a:r>
              </a:p>
              <a:p>
                <a:pPr/>
                <a:r>
                  <a:rPr lang="en-SI" sz="2400" dirty="0"/>
                  <a:t>Iščemo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1, …, </m:t>
                                </m:r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sl-SI" sz="2400" b="0" dirty="0"/>
              </a:p>
              <a:p>
                <a:pPr/>
                <a:r>
                  <a:rPr lang="en-SI" sz="2400" dirty="0"/>
                  <a:t>Velja: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endChr m:val="}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lit/>
                              </m:r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SI" sz="2400" dirty="0"/>
              </a:p>
              <a:p>
                <a:pPr/>
                <a:r>
                  <a:rPr lang="en-SI" sz="2400" dirty="0"/>
                  <a:t>Časovna zahtevnost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EE0C4-37BA-6546-B0E4-D363D3601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988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535F-A5C7-1B45-8BBC-2A78B536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Dinamično programiranje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A619-0A2B-4D40-A29C-5968EB15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Strategija razvoja algoritmov.</a:t>
            </a:r>
          </a:p>
          <a:p>
            <a:r>
              <a:rPr lang="en-SI" dirty="0"/>
              <a:t>Tipično gre za optimizacijske probleme.</a:t>
            </a:r>
          </a:p>
          <a:p>
            <a:r>
              <a:rPr lang="en-SI" dirty="0"/>
              <a:t>Podobno kot deli in vladaj.</a:t>
            </a:r>
          </a:p>
          <a:p>
            <a:r>
              <a:rPr lang="en-SI" dirty="0"/>
              <a:t>Rešitev opišemo kot združitev optimalnih rešitev manjših problemov istega tipa.</a:t>
            </a:r>
          </a:p>
          <a:p>
            <a:r>
              <a:rPr lang="en-SI" dirty="0"/>
              <a:t>Problemi niso disjunktni (se prepletajo)</a:t>
            </a:r>
          </a:p>
          <a:p>
            <a:r>
              <a:rPr lang="en-SI" dirty="0"/>
              <a:t>Tipično lahko napišemo neko rekurzijo (t.i. Bellmanova enačba)</a:t>
            </a:r>
          </a:p>
          <a:p>
            <a:pPr lvl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601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40D5-FB92-D940-B8C6-74BEC80A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Najkrajše poti v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487FB-7FD1-F648-8582-854ACC1BE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61383" cy="4351338"/>
              </a:xfrm>
            </p:spPr>
            <p:txBody>
              <a:bodyPr/>
              <a:lstStyle/>
              <a:p>
                <a:r>
                  <a:rPr lang="en-SI" sz="2400" dirty="0"/>
                  <a:t>Vozlišča linearno uredimo</a:t>
                </a:r>
              </a:p>
              <a:p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razdalja[v]</a:t>
                </a:r>
                <a:r>
                  <a:rPr lang="en-SI" sz="2400" dirty="0"/>
                  <a:t> je odvisna le od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razdalja[u]</a:t>
                </a:r>
                <a:r>
                  <a:rPr lang="en-SI" sz="2400" dirty="0"/>
                  <a:t>, za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SI" sz="2400" dirty="0"/>
                  <a:t> &lt;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</a:t>
                </a:r>
              </a:p>
              <a:p>
                <a:r>
                  <a:rPr lang="en-SI" sz="2400" dirty="0">
                    <a:cs typeface="Courier New" panose="02070309020205020404" pitchFamily="49" charset="0"/>
                  </a:rPr>
                  <a:t>Algoritem:</a:t>
                </a:r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vsak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2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razdalja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l-SI" sz="20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sz="200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sl-SI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∞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sicer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SI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vsak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glede na topološko ureditev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razdalja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𝑢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sl-SI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razdalja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𝑢</m:t>
                            </m:r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𝑢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}</m:t>
                        </m:r>
                      </m:e>
                    </m:func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487FB-7FD1-F648-8582-854ACC1BE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61383" cy="4351338"/>
              </a:xfrm>
              <a:blipFill>
                <a:blip r:embed="rId2"/>
                <a:stretch>
                  <a:fillRect l="-1319" t="-1744" b="-1598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5EFB73-6DF0-C743-B16B-F9662DDC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59" y="1027906"/>
            <a:ext cx="4465350" cy="2317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70780-241D-C94A-88A9-7A061CC4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659" y="3800862"/>
            <a:ext cx="4140200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0A50D-4225-1D4B-8EA9-DA306D288991}"/>
                  </a:ext>
                </a:extLst>
              </p:cNvPr>
              <p:cNvSpPr txBox="1"/>
              <p:nvPr/>
            </p:nvSpPr>
            <p:spPr>
              <a:xfrm>
                <a:off x="6627542" y="5241073"/>
                <a:ext cx="5564458" cy="45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l-SI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razdalja</m:t>
                      </m:r>
                      <m:d>
                        <m:dPr>
                          <m:begChr m:val="["/>
                          <m:endChr m:val="]"/>
                          <m:ctrlP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𝐷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unc>
                        <m:funcPr>
                          <m:ctrlP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sl-SI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razdalja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3,</m:t>
                          </m:r>
                          <m:r>
                            <m:rPr>
                              <m:nor/>
                            </m:rPr>
                            <a:rPr lang="sl-SI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razdalja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0A50D-4225-1D4B-8EA9-DA306D288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42" y="5241073"/>
                <a:ext cx="5564458" cy="457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8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E796-60EC-DA4D-901D-0F9B06DD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Posplošitev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F47D-326D-A645-932F-3579A21F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Algoritem bi deloval tudi če:</a:t>
            </a:r>
          </a:p>
          <a:p>
            <a:pPr lvl="1"/>
            <a:r>
              <a:rPr lang="en-SI" dirty="0"/>
              <a:t>namesto min vzamemo max</a:t>
            </a:r>
          </a:p>
          <a:p>
            <a:pPr lvl="1"/>
            <a:r>
              <a:rPr lang="en-SI" dirty="0"/>
              <a:t>namesto + operacijo *, ...</a:t>
            </a:r>
          </a:p>
          <a:p>
            <a:r>
              <a:rPr lang="en-SI" dirty="0"/>
              <a:t>DAG nam v posplošenem smislu predstavlja odvisnosti od manjših problemov.</a:t>
            </a:r>
          </a:p>
          <a:p>
            <a:r>
              <a:rPr lang="en-SI" dirty="0"/>
              <a:t>Dinamično programiranje se da predstaviti kot reševanje optimizacijskega problema na DAG.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4248-7FE5-C248-8035-09A7CC92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Najdaljše naraščajoče podzaporedje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9478-79EB-DD4F-BA3C-36703AFF9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Zaporedje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I" dirty="0"/>
                  <a:t>  (množica končnih zaporedij z elementi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I" dirty="0"/>
                  <a:t>)</a:t>
                </a:r>
              </a:p>
              <a:p>
                <a:r>
                  <a:rPr lang="en-SI" dirty="0"/>
                  <a:t>Iščemo najdaljše zaporedje indeksov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SI" dirty="0"/>
                  <a:t>, da 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≤ …≤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SI" dirty="0"/>
              </a:p>
              <a:p>
                <a:r>
                  <a:rPr lang="en-SI" dirty="0"/>
                  <a:t>5   2   8   6   3   6   9   8</a:t>
                </a: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9478-79EB-DD4F-BA3C-36703AFF9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80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FF33016-F735-8A4E-9461-97C5B3A3FCE1}"/>
              </a:ext>
            </a:extLst>
          </p:cNvPr>
          <p:cNvSpPr/>
          <p:nvPr/>
        </p:nvSpPr>
        <p:spPr>
          <a:xfrm>
            <a:off x="1436460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B083BE-C05F-F642-B23C-46784DA28C97}"/>
              </a:ext>
            </a:extLst>
          </p:cNvPr>
          <p:cNvSpPr/>
          <p:nvPr/>
        </p:nvSpPr>
        <p:spPr>
          <a:xfrm>
            <a:off x="2723757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AB8A73-0A92-FB42-8F47-85A40797DEED}"/>
              </a:ext>
            </a:extLst>
          </p:cNvPr>
          <p:cNvSpPr/>
          <p:nvPr/>
        </p:nvSpPr>
        <p:spPr>
          <a:xfrm>
            <a:off x="3172500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DFA3C6-2DBC-F044-AF3D-12A83BAD9504}"/>
              </a:ext>
            </a:extLst>
          </p:cNvPr>
          <p:cNvSpPr/>
          <p:nvPr/>
        </p:nvSpPr>
        <p:spPr>
          <a:xfrm>
            <a:off x="4003032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9DBB1-29A8-754A-B80A-E2F8B60C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6" y="4443412"/>
            <a:ext cx="5594601" cy="1868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EB4413-1F49-6147-BD46-36B332F8CAE6}"/>
                  </a:ext>
                </a:extLst>
              </p:cNvPr>
              <p:cNvSpPr txBox="1"/>
              <p:nvPr/>
            </p:nvSpPr>
            <p:spPr>
              <a:xfrm>
                <a:off x="7408517" y="3547998"/>
                <a:ext cx="3975100" cy="273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Najdaljša pot od začetka?</a:t>
                </a:r>
              </a:p>
              <a:p>
                <a:r>
                  <a:rPr lang="en-SI" dirty="0"/>
                  <a:t>NE!</a:t>
                </a:r>
              </a:p>
              <a:p>
                <a:r>
                  <a:rPr lang="en-SI" dirty="0"/>
                  <a:t>Vseeno najdaljša pot v DAG</a:t>
                </a:r>
              </a:p>
              <a:p>
                <a:endParaRPr lang="en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SI" dirty="0"/>
                  <a:t>...najdaljša pot do indeksa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begChr m:val="["/>
                          <m:endChr m:val="]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sSub>
                                <m:sSub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+1}</m:t>
                          </m:r>
                        </m:e>
                      </m:func>
                    </m:oMath>
                  </m:oMathPara>
                </a14:m>
                <a:endParaRPr lang="en-SI" dirty="0"/>
              </a:p>
              <a:p>
                <a:endParaRPr lang="en-SI" dirty="0"/>
              </a:p>
              <a:p>
                <a:r>
                  <a:rPr lang="en-SI" dirty="0"/>
                  <a:t>Reševanje z rekurizjo ni najboljša ideja (razen če uporabimo memoizacijo)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EB4413-1F49-6147-BD46-36B332F8C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17" y="3547998"/>
                <a:ext cx="3975100" cy="2734788"/>
              </a:xfrm>
              <a:prstGeom prst="rect">
                <a:avLst/>
              </a:prstGeom>
              <a:blipFill>
                <a:blip r:embed="rId4"/>
                <a:stretch>
                  <a:fillRect l="-1274" t="-926" b="-277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5446-BD9A-6F4D-BA57-C383D782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Urejevalna razdalja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607BE-2BBD-B64A-99A5-E8CA2EDEB0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95461" cy="4667250"/>
              </a:xfrm>
            </p:spPr>
            <p:txBody>
              <a:bodyPr/>
              <a:lstStyle/>
              <a:p>
                <a:r>
                  <a:rPr lang="en-SI" dirty="0"/>
                  <a:t>Dva niza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sl-SI" b="0" dirty="0"/>
              </a:p>
              <a:p>
                <a:r>
                  <a:rPr lang="en-SI" dirty="0"/>
                  <a:t>Koliko sprememb potrebujemo, da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dirty="0"/>
                  <a:t> pretvorimo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dirty="0"/>
                  <a:t>?</a:t>
                </a:r>
              </a:p>
              <a:p>
                <a:pPr lvl="1"/>
                <a:r>
                  <a:rPr lang="en-SI" dirty="0">
                    <a:solidFill>
                      <a:srgbClr val="FF0000"/>
                    </a:solidFill>
                  </a:rPr>
                  <a:t>pobriši znak</a:t>
                </a:r>
              </a:p>
              <a:p>
                <a:pPr lvl="1"/>
                <a:r>
                  <a:rPr lang="en-SI" dirty="0">
                    <a:solidFill>
                      <a:srgbClr val="00B050"/>
                    </a:solidFill>
                  </a:rPr>
                  <a:t>dodaj znak</a:t>
                </a:r>
              </a:p>
              <a:p>
                <a:pPr lvl="1"/>
                <a:r>
                  <a:rPr lang="en-SI" dirty="0">
                    <a:solidFill>
                      <a:srgbClr val="00B0F0"/>
                    </a:solidFill>
                  </a:rPr>
                  <a:t>zamenjaj znak</a:t>
                </a:r>
              </a:p>
              <a:p>
                <a:r>
                  <a:rPr lang="en-SI" dirty="0"/>
                  <a:t>S</a:t>
                </a:r>
                <a:r>
                  <a:rPr lang="en-SI" dirty="0">
                    <a:solidFill>
                      <a:srgbClr val="FF0000"/>
                    </a:solidFill>
                  </a:rPr>
                  <a:t>O</a:t>
                </a:r>
                <a:r>
                  <a:rPr lang="en-SI" dirty="0"/>
                  <a:t>LATA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SI" dirty="0"/>
                  <a:t>SLA</a:t>
                </a:r>
                <a:r>
                  <a:rPr lang="en-SI" dirty="0">
                    <a:solidFill>
                      <a:srgbClr val="00B0F0"/>
                    </a:solidFill>
                  </a:rPr>
                  <a:t>T(M)</a:t>
                </a:r>
                <a:r>
                  <a:rPr lang="en-SI" dirty="0"/>
                  <a:t>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I" dirty="0"/>
                  <a:t> SLAM</a:t>
                </a:r>
                <a:r>
                  <a:rPr lang="en-SI" dirty="0">
                    <a:solidFill>
                      <a:srgbClr val="00B050"/>
                    </a:solidFill>
                  </a:rPr>
                  <a:t>N</a:t>
                </a:r>
                <a:r>
                  <a:rPr lang="en-SI" dirty="0"/>
                  <a:t>A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I" dirty="0"/>
                  <a:t> SLAMNA</a:t>
                </a:r>
                <a:r>
                  <a:rPr lang="en-SI" dirty="0">
                    <a:solidFill>
                      <a:srgbClr val="00B050"/>
                    </a:solidFill>
                  </a:rPr>
                  <a:t>T</a:t>
                </a:r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LA</a:t>
                </a:r>
                <a:r>
                  <a:rPr lang="en-SI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-A-</a:t>
                </a:r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S-LA</a:t>
                </a:r>
                <a:r>
                  <a:rPr lang="en-SI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en-SI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SI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607BE-2BBD-B64A-99A5-E8CA2EDEB0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95461" cy="4667250"/>
              </a:xfrm>
              <a:blipFill>
                <a:blip r:embed="rId2"/>
                <a:stretch>
                  <a:fillRect l="-2488" t="-2168" r="-174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AAC87-4417-7148-B500-EEC572C8AD7B}"/>
                  </a:ext>
                </a:extLst>
              </p:cNvPr>
              <p:cNvSpPr txBox="1"/>
              <p:nvPr/>
            </p:nvSpPr>
            <p:spPr>
              <a:xfrm>
                <a:off x="6013174" y="490198"/>
                <a:ext cx="595353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– optimalno število operacij za pretvorbo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SI" sz="2000" dirty="0"/>
                  <a:t> v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sl-SI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sz="2000" dirty="0"/>
                  <a:t>Predpostavimo, da znamo poiskati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, kjer je bodisi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sz="2000" dirty="0"/>
                  <a:t> ali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sl-SI" sz="2000" dirty="0"/>
                  <a:t> (manjši problemi)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sz="2000" dirty="0"/>
                  <a:t>Kako rešimo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? </a:t>
                </a:r>
                <a:endParaRPr lang="en-SI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Pogledamo možne situacije za zadnje znake: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znaka sta enaka (ni spremembe)</a:t>
                </a:r>
              </a:p>
              <a:p>
                <a:endParaRPr lang="en-SI" sz="2400" dirty="0"/>
              </a:p>
              <a:p>
                <a:endParaRPr lang="en-SI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znaka sta različna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poskusimo vse tri operacije</a:t>
                </a:r>
              </a:p>
              <a:p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SI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AAC87-4417-7148-B500-EEC572C8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4" y="490198"/>
                <a:ext cx="5953539" cy="4524315"/>
              </a:xfrm>
              <a:prstGeom prst="rect">
                <a:avLst/>
              </a:prstGeom>
              <a:blipFill>
                <a:blip r:embed="rId3"/>
                <a:stretch>
                  <a:fillRect l="-851" t="-55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47F735B-A06D-5843-AF75-5C909D81A95D}"/>
              </a:ext>
            </a:extLst>
          </p:cNvPr>
          <p:cNvSpPr txBox="1"/>
          <p:nvPr/>
        </p:nvSpPr>
        <p:spPr>
          <a:xfrm>
            <a:off x="8037704" y="2623169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****A</a:t>
            </a:r>
            <a:endParaRPr lang="en-SI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F1AC7-14E7-A14C-877A-141AAA7B2AC0}"/>
              </a:ext>
            </a:extLst>
          </p:cNvPr>
          <p:cNvSpPr txBox="1"/>
          <p:nvPr/>
        </p:nvSpPr>
        <p:spPr>
          <a:xfrm>
            <a:off x="10530652" y="262316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****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8F156-3DB0-B747-8151-889B56E62672}"/>
                  </a:ext>
                </a:extLst>
              </p:cNvPr>
              <p:cNvSpPr txBox="1"/>
              <p:nvPr/>
            </p:nvSpPr>
            <p:spPr>
              <a:xfrm>
                <a:off x="9517511" y="2807834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8F156-3DB0-B747-8151-889B56E6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511" y="2807834"/>
                <a:ext cx="6270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2208A8-859D-6842-AE7F-30F7265C0C63}"/>
              </a:ext>
            </a:extLst>
          </p:cNvPr>
          <p:cNvSpPr txBox="1"/>
          <p:nvPr/>
        </p:nvSpPr>
        <p:spPr>
          <a:xfrm>
            <a:off x="8222050" y="4247501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en-SI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***B</a:t>
            </a:r>
            <a:endParaRPr lang="en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7F9A0-079D-7445-BDFA-21B74B79F763}"/>
              </a:ext>
            </a:extLst>
          </p:cNvPr>
          <p:cNvSpPr txBox="1"/>
          <p:nvPr/>
        </p:nvSpPr>
        <p:spPr>
          <a:xfrm>
            <a:off x="10714998" y="4247501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899426-5D56-2F46-9102-D0F057D6AD80}"/>
                  </a:ext>
                </a:extLst>
              </p:cNvPr>
              <p:cNvSpPr txBox="1"/>
              <p:nvPr/>
            </p:nvSpPr>
            <p:spPr>
              <a:xfrm>
                <a:off x="9701857" y="4432166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899426-5D56-2F46-9102-D0F057D6A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4432166"/>
                <a:ext cx="6270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30C824-EA50-C342-ABD0-47BF22E63A84}"/>
              </a:ext>
            </a:extLst>
          </p:cNvPr>
          <p:cNvSpPr txBox="1"/>
          <p:nvPr/>
        </p:nvSpPr>
        <p:spPr>
          <a:xfrm>
            <a:off x="8222050" y="5008692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SI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3F2BD-7E68-2B47-9567-BDE94A5C2CD3}"/>
              </a:ext>
            </a:extLst>
          </p:cNvPr>
          <p:cNvSpPr txBox="1"/>
          <p:nvPr/>
        </p:nvSpPr>
        <p:spPr>
          <a:xfrm>
            <a:off x="10714998" y="5008692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E4B6BE-763B-8F4A-9FCC-B3B8D1E157E8}"/>
                  </a:ext>
                </a:extLst>
              </p:cNvPr>
              <p:cNvSpPr txBox="1"/>
              <p:nvPr/>
            </p:nvSpPr>
            <p:spPr>
              <a:xfrm>
                <a:off x="9701857" y="5193357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E4B6BE-763B-8F4A-9FCC-B3B8D1E1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5193357"/>
                <a:ext cx="6270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0CF7216-07A6-0F4E-B9CD-A3BE8619209A}"/>
              </a:ext>
            </a:extLst>
          </p:cNvPr>
          <p:cNvSpPr txBox="1"/>
          <p:nvPr/>
        </p:nvSpPr>
        <p:spPr>
          <a:xfrm>
            <a:off x="8222050" y="575621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141FF-C497-5146-B6E7-6585F2DE6DB1}"/>
              </a:ext>
            </a:extLst>
          </p:cNvPr>
          <p:cNvSpPr txBox="1"/>
          <p:nvPr/>
        </p:nvSpPr>
        <p:spPr>
          <a:xfrm>
            <a:off x="10714998" y="575621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4199A1-D2EC-FF4E-ABCE-6EBC64DFC4B9}"/>
                  </a:ext>
                </a:extLst>
              </p:cNvPr>
              <p:cNvSpPr txBox="1"/>
              <p:nvPr/>
            </p:nvSpPr>
            <p:spPr>
              <a:xfrm>
                <a:off x="9701857" y="5940884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4199A1-D2EC-FF4E-ABCE-6EBC64DF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5940884"/>
                <a:ext cx="62709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C1FAD2-BDB3-4A42-99AE-52571DA0D4AA}"/>
                  </a:ext>
                </a:extLst>
              </p:cNvPr>
              <p:cNvSpPr txBox="1"/>
              <p:nvPr/>
            </p:nvSpPr>
            <p:spPr>
              <a:xfrm>
                <a:off x="3097140" y="5150697"/>
                <a:ext cx="4616387" cy="1394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I" dirty="0"/>
                  <a:t>,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sl-SI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l-SI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−1, 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sl-SI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−1, 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sl-SI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l-SI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!=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C1FAD2-BDB3-4A42-99AE-52571DA0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0" y="5150697"/>
                <a:ext cx="4616387" cy="1394997"/>
              </a:xfrm>
              <a:prstGeom prst="rect">
                <a:avLst/>
              </a:prstGeom>
              <a:blipFill>
                <a:blip r:embed="rId7"/>
                <a:stretch>
                  <a:fillRect l="-10959" t="-148649" b="-2387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3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uiExpand="1" build="p"/>
      <p:bldP spid="18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BB9BB23-44A1-3443-85AE-9C050BF64E72}"/>
              </a:ext>
            </a:extLst>
          </p:cNvPr>
          <p:cNvSpPr/>
          <p:nvPr/>
        </p:nvSpPr>
        <p:spPr>
          <a:xfrm>
            <a:off x="2018004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F8B7F6-53B3-A442-AC32-43B49B953168}"/>
              </a:ext>
            </a:extLst>
          </p:cNvPr>
          <p:cNvSpPr/>
          <p:nvPr/>
        </p:nvSpPr>
        <p:spPr>
          <a:xfrm>
            <a:off x="2018004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424A8-041C-9940-9015-7D90A5A8B432}"/>
              </a:ext>
            </a:extLst>
          </p:cNvPr>
          <p:cNvSpPr/>
          <p:nvPr/>
        </p:nvSpPr>
        <p:spPr>
          <a:xfrm>
            <a:off x="2018004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530CAB-1100-FC45-A859-77A0616C457F}"/>
              </a:ext>
            </a:extLst>
          </p:cNvPr>
          <p:cNvSpPr/>
          <p:nvPr/>
        </p:nvSpPr>
        <p:spPr>
          <a:xfrm>
            <a:off x="2018004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1D81FB-8E76-F547-85A1-D51C6BE0067D}"/>
              </a:ext>
            </a:extLst>
          </p:cNvPr>
          <p:cNvSpPr/>
          <p:nvPr/>
        </p:nvSpPr>
        <p:spPr>
          <a:xfrm>
            <a:off x="2018004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4B5A2-0395-B94E-B3FF-75D2B07DC4CB}"/>
              </a:ext>
            </a:extLst>
          </p:cNvPr>
          <p:cNvSpPr/>
          <p:nvPr/>
        </p:nvSpPr>
        <p:spPr>
          <a:xfrm>
            <a:off x="2018004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174C90-087E-A945-8CF1-70B5A5D50A14}"/>
              </a:ext>
            </a:extLst>
          </p:cNvPr>
          <p:cNvSpPr/>
          <p:nvPr/>
        </p:nvSpPr>
        <p:spPr>
          <a:xfrm>
            <a:off x="2018004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2C4F11-E1E4-C641-8E19-E02C236301A4}"/>
              </a:ext>
            </a:extLst>
          </p:cNvPr>
          <p:cNvSpPr/>
          <p:nvPr/>
        </p:nvSpPr>
        <p:spPr>
          <a:xfrm>
            <a:off x="2018004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92345D-AA02-3449-8E3E-BB67BBA344D6}"/>
              </a:ext>
            </a:extLst>
          </p:cNvPr>
          <p:cNvSpPr/>
          <p:nvPr/>
        </p:nvSpPr>
        <p:spPr>
          <a:xfrm>
            <a:off x="2605301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1D6223-E189-8044-91ED-05C6600270B5}"/>
              </a:ext>
            </a:extLst>
          </p:cNvPr>
          <p:cNvSpPr/>
          <p:nvPr/>
        </p:nvSpPr>
        <p:spPr>
          <a:xfrm>
            <a:off x="2605301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53ED93-CA8B-6C45-90D1-1E34D2768896}"/>
              </a:ext>
            </a:extLst>
          </p:cNvPr>
          <p:cNvSpPr/>
          <p:nvPr/>
        </p:nvSpPr>
        <p:spPr>
          <a:xfrm>
            <a:off x="2605301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2F2250-8D41-7748-A791-3153C0E8F99B}"/>
              </a:ext>
            </a:extLst>
          </p:cNvPr>
          <p:cNvSpPr/>
          <p:nvPr/>
        </p:nvSpPr>
        <p:spPr>
          <a:xfrm>
            <a:off x="2605301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A4D9FE-9068-5F48-BE67-9A118699B666}"/>
              </a:ext>
            </a:extLst>
          </p:cNvPr>
          <p:cNvSpPr/>
          <p:nvPr/>
        </p:nvSpPr>
        <p:spPr>
          <a:xfrm>
            <a:off x="2605301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274BE3-DB73-274E-B269-FBE803B09D78}"/>
              </a:ext>
            </a:extLst>
          </p:cNvPr>
          <p:cNvSpPr/>
          <p:nvPr/>
        </p:nvSpPr>
        <p:spPr>
          <a:xfrm>
            <a:off x="2605301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79B5-D4E9-5B43-BF11-8C8B07FBFF19}"/>
              </a:ext>
            </a:extLst>
          </p:cNvPr>
          <p:cNvSpPr/>
          <p:nvPr/>
        </p:nvSpPr>
        <p:spPr>
          <a:xfrm>
            <a:off x="2605301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46A4DB-2D4C-204F-AF50-6992037F171D}"/>
              </a:ext>
            </a:extLst>
          </p:cNvPr>
          <p:cNvSpPr/>
          <p:nvPr/>
        </p:nvSpPr>
        <p:spPr>
          <a:xfrm>
            <a:off x="3192598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50181F-0454-5E47-83D9-E5E7B3055AFA}"/>
              </a:ext>
            </a:extLst>
          </p:cNvPr>
          <p:cNvSpPr/>
          <p:nvPr/>
        </p:nvSpPr>
        <p:spPr>
          <a:xfrm>
            <a:off x="3192598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2EFDBD-5BDF-4F45-9B41-BA8FE477FF17}"/>
              </a:ext>
            </a:extLst>
          </p:cNvPr>
          <p:cNvSpPr/>
          <p:nvPr/>
        </p:nvSpPr>
        <p:spPr>
          <a:xfrm>
            <a:off x="3192598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CE8A9D-1E7D-9A43-8069-44DC24ABEF8C}"/>
              </a:ext>
            </a:extLst>
          </p:cNvPr>
          <p:cNvSpPr/>
          <p:nvPr/>
        </p:nvSpPr>
        <p:spPr>
          <a:xfrm>
            <a:off x="3192598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53AC3B-9103-7146-8047-61D13914CC5B}"/>
              </a:ext>
            </a:extLst>
          </p:cNvPr>
          <p:cNvSpPr/>
          <p:nvPr/>
        </p:nvSpPr>
        <p:spPr>
          <a:xfrm>
            <a:off x="3192598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8F216C-E98B-9241-AA19-1B2ED660CAAC}"/>
              </a:ext>
            </a:extLst>
          </p:cNvPr>
          <p:cNvSpPr/>
          <p:nvPr/>
        </p:nvSpPr>
        <p:spPr>
          <a:xfrm>
            <a:off x="3192598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1723AC-C280-B74C-AADE-6936A2D5C0D3}"/>
              </a:ext>
            </a:extLst>
          </p:cNvPr>
          <p:cNvSpPr/>
          <p:nvPr/>
        </p:nvSpPr>
        <p:spPr>
          <a:xfrm>
            <a:off x="3192598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0CC2F5-7951-134C-AF8D-3F839B8FA44C}"/>
              </a:ext>
            </a:extLst>
          </p:cNvPr>
          <p:cNvSpPr/>
          <p:nvPr/>
        </p:nvSpPr>
        <p:spPr>
          <a:xfrm>
            <a:off x="3192598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69079E-365B-EA44-B9B5-1C9D7BB732FC}"/>
              </a:ext>
            </a:extLst>
          </p:cNvPr>
          <p:cNvSpPr/>
          <p:nvPr/>
        </p:nvSpPr>
        <p:spPr>
          <a:xfrm>
            <a:off x="3779895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C94306-3EEE-7A4C-AB9C-63496FD0EAF2}"/>
              </a:ext>
            </a:extLst>
          </p:cNvPr>
          <p:cNvSpPr/>
          <p:nvPr/>
        </p:nvSpPr>
        <p:spPr>
          <a:xfrm>
            <a:off x="3779895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73EDF2-9A57-E040-8F91-7E6B1F234B90}"/>
              </a:ext>
            </a:extLst>
          </p:cNvPr>
          <p:cNvSpPr/>
          <p:nvPr/>
        </p:nvSpPr>
        <p:spPr>
          <a:xfrm>
            <a:off x="3779895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824CEC-0DA4-7A44-BA04-2EEB2767F252}"/>
              </a:ext>
            </a:extLst>
          </p:cNvPr>
          <p:cNvSpPr/>
          <p:nvPr/>
        </p:nvSpPr>
        <p:spPr>
          <a:xfrm>
            <a:off x="3779895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3113410-D38A-6746-BBD0-1BE61B8E49D6}"/>
              </a:ext>
            </a:extLst>
          </p:cNvPr>
          <p:cNvSpPr/>
          <p:nvPr/>
        </p:nvSpPr>
        <p:spPr>
          <a:xfrm>
            <a:off x="3779895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31FC31-33BB-A24C-9A47-9EA1540DF3ED}"/>
              </a:ext>
            </a:extLst>
          </p:cNvPr>
          <p:cNvSpPr/>
          <p:nvPr/>
        </p:nvSpPr>
        <p:spPr>
          <a:xfrm>
            <a:off x="3779895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AEC4F2-BB54-C647-92E7-E10F2C9B5DAB}"/>
              </a:ext>
            </a:extLst>
          </p:cNvPr>
          <p:cNvSpPr/>
          <p:nvPr/>
        </p:nvSpPr>
        <p:spPr>
          <a:xfrm>
            <a:off x="3779895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37418EB-F5D3-B343-8B2B-59ED79CEDB96}"/>
              </a:ext>
            </a:extLst>
          </p:cNvPr>
          <p:cNvSpPr/>
          <p:nvPr/>
        </p:nvSpPr>
        <p:spPr>
          <a:xfrm>
            <a:off x="3779895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8AA317F-A749-4D4E-8368-11534F09298F}"/>
              </a:ext>
            </a:extLst>
          </p:cNvPr>
          <p:cNvSpPr/>
          <p:nvPr/>
        </p:nvSpPr>
        <p:spPr>
          <a:xfrm>
            <a:off x="3779895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8F2B9CC-5957-6642-97F2-261BF43915DD}"/>
              </a:ext>
            </a:extLst>
          </p:cNvPr>
          <p:cNvSpPr/>
          <p:nvPr/>
        </p:nvSpPr>
        <p:spPr>
          <a:xfrm>
            <a:off x="4367192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E667FFD-D8D6-B74C-B974-4225C3F8BEDF}"/>
              </a:ext>
            </a:extLst>
          </p:cNvPr>
          <p:cNvSpPr/>
          <p:nvPr/>
        </p:nvSpPr>
        <p:spPr>
          <a:xfrm>
            <a:off x="4367192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7C516DA-DA62-5641-9B96-687FBD431C70}"/>
              </a:ext>
            </a:extLst>
          </p:cNvPr>
          <p:cNvSpPr/>
          <p:nvPr/>
        </p:nvSpPr>
        <p:spPr>
          <a:xfrm>
            <a:off x="4367192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9F3566D-2B77-0446-A0AF-6897D5D53AA4}"/>
              </a:ext>
            </a:extLst>
          </p:cNvPr>
          <p:cNvSpPr/>
          <p:nvPr/>
        </p:nvSpPr>
        <p:spPr>
          <a:xfrm>
            <a:off x="4367192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336F1A-66B7-2B4A-8930-988D2F12D905}"/>
              </a:ext>
            </a:extLst>
          </p:cNvPr>
          <p:cNvSpPr/>
          <p:nvPr/>
        </p:nvSpPr>
        <p:spPr>
          <a:xfrm>
            <a:off x="4367192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FA4BF5-7366-A040-AC25-8B76B59D556D}"/>
              </a:ext>
            </a:extLst>
          </p:cNvPr>
          <p:cNvSpPr/>
          <p:nvPr/>
        </p:nvSpPr>
        <p:spPr>
          <a:xfrm>
            <a:off x="4367192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3F6FF0-50AC-184D-8F17-2C50AD6DEB0E}"/>
              </a:ext>
            </a:extLst>
          </p:cNvPr>
          <p:cNvSpPr/>
          <p:nvPr/>
        </p:nvSpPr>
        <p:spPr>
          <a:xfrm>
            <a:off x="4367192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B86B686-D697-B647-A593-3D8F71386785}"/>
              </a:ext>
            </a:extLst>
          </p:cNvPr>
          <p:cNvSpPr/>
          <p:nvPr/>
        </p:nvSpPr>
        <p:spPr>
          <a:xfrm>
            <a:off x="4367192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F1A456-8809-BC49-91AE-3BA3FD32483B}"/>
              </a:ext>
            </a:extLst>
          </p:cNvPr>
          <p:cNvSpPr/>
          <p:nvPr/>
        </p:nvSpPr>
        <p:spPr>
          <a:xfrm>
            <a:off x="4367192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C43C9F7-8396-F24A-8689-A208083B1EBB}"/>
              </a:ext>
            </a:extLst>
          </p:cNvPr>
          <p:cNvSpPr/>
          <p:nvPr/>
        </p:nvSpPr>
        <p:spPr>
          <a:xfrm>
            <a:off x="4954489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6E5167D-BC22-6049-B097-5CADEC117795}"/>
              </a:ext>
            </a:extLst>
          </p:cNvPr>
          <p:cNvSpPr/>
          <p:nvPr/>
        </p:nvSpPr>
        <p:spPr>
          <a:xfrm>
            <a:off x="4954489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328CA5-71B0-D74C-B687-0DB5302393AB}"/>
              </a:ext>
            </a:extLst>
          </p:cNvPr>
          <p:cNvSpPr/>
          <p:nvPr/>
        </p:nvSpPr>
        <p:spPr>
          <a:xfrm>
            <a:off x="4954489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F063B41-7CEF-DA48-AFBF-9CFAD5002149}"/>
              </a:ext>
            </a:extLst>
          </p:cNvPr>
          <p:cNvSpPr/>
          <p:nvPr/>
        </p:nvSpPr>
        <p:spPr>
          <a:xfrm>
            <a:off x="4954489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A3E2DA8-27B0-EC42-8D75-B7F931658B90}"/>
              </a:ext>
            </a:extLst>
          </p:cNvPr>
          <p:cNvSpPr/>
          <p:nvPr/>
        </p:nvSpPr>
        <p:spPr>
          <a:xfrm>
            <a:off x="4954489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6D98DC8-7A34-A945-AB10-5B13B631889F}"/>
              </a:ext>
            </a:extLst>
          </p:cNvPr>
          <p:cNvSpPr/>
          <p:nvPr/>
        </p:nvSpPr>
        <p:spPr>
          <a:xfrm>
            <a:off x="4954489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017815-52D1-DC45-86AC-56EAEF5D5292}"/>
              </a:ext>
            </a:extLst>
          </p:cNvPr>
          <p:cNvSpPr/>
          <p:nvPr/>
        </p:nvSpPr>
        <p:spPr>
          <a:xfrm>
            <a:off x="4954489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CE04879-6F86-B24F-8BF8-18AB031BC60B}"/>
              </a:ext>
            </a:extLst>
          </p:cNvPr>
          <p:cNvSpPr/>
          <p:nvPr/>
        </p:nvSpPr>
        <p:spPr>
          <a:xfrm>
            <a:off x="4954489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695A278-24B7-B046-8431-EECD218C94C8}"/>
              </a:ext>
            </a:extLst>
          </p:cNvPr>
          <p:cNvSpPr/>
          <p:nvPr/>
        </p:nvSpPr>
        <p:spPr>
          <a:xfrm>
            <a:off x="4954489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3982CA4-52F9-A948-BF6B-A770D09CF369}"/>
              </a:ext>
            </a:extLst>
          </p:cNvPr>
          <p:cNvSpPr/>
          <p:nvPr/>
        </p:nvSpPr>
        <p:spPr>
          <a:xfrm>
            <a:off x="5541786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168B48C-4881-8043-AB06-ED6D8F928796}"/>
              </a:ext>
            </a:extLst>
          </p:cNvPr>
          <p:cNvSpPr/>
          <p:nvPr/>
        </p:nvSpPr>
        <p:spPr>
          <a:xfrm>
            <a:off x="5541786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ED571E-439D-3C41-84E4-BC3885CBF8F9}"/>
              </a:ext>
            </a:extLst>
          </p:cNvPr>
          <p:cNvSpPr/>
          <p:nvPr/>
        </p:nvSpPr>
        <p:spPr>
          <a:xfrm>
            <a:off x="5541786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7E5C995-0324-9543-A7E7-3BB20725EAE1}"/>
              </a:ext>
            </a:extLst>
          </p:cNvPr>
          <p:cNvSpPr/>
          <p:nvPr/>
        </p:nvSpPr>
        <p:spPr>
          <a:xfrm>
            <a:off x="5541786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EC49E6-2061-5F45-BF6A-61AC6F308572}"/>
              </a:ext>
            </a:extLst>
          </p:cNvPr>
          <p:cNvSpPr/>
          <p:nvPr/>
        </p:nvSpPr>
        <p:spPr>
          <a:xfrm>
            <a:off x="5541786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257FAF-00B5-0E43-B51E-DB37474B1E52}"/>
              </a:ext>
            </a:extLst>
          </p:cNvPr>
          <p:cNvSpPr/>
          <p:nvPr/>
        </p:nvSpPr>
        <p:spPr>
          <a:xfrm>
            <a:off x="5541786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7B4F89D-8FBF-604E-AA7D-2EA54C472302}"/>
              </a:ext>
            </a:extLst>
          </p:cNvPr>
          <p:cNvSpPr/>
          <p:nvPr/>
        </p:nvSpPr>
        <p:spPr>
          <a:xfrm>
            <a:off x="5541786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3AA658C-4810-EC4C-8783-9E47F5B1F820}"/>
              </a:ext>
            </a:extLst>
          </p:cNvPr>
          <p:cNvSpPr/>
          <p:nvPr/>
        </p:nvSpPr>
        <p:spPr>
          <a:xfrm>
            <a:off x="5541786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592E00-0C75-C74F-9E18-91C973391612}"/>
              </a:ext>
            </a:extLst>
          </p:cNvPr>
          <p:cNvSpPr/>
          <p:nvPr/>
        </p:nvSpPr>
        <p:spPr>
          <a:xfrm>
            <a:off x="5541786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5C0323B-C447-0A45-8DA5-5D9BE5625C25}"/>
              </a:ext>
            </a:extLst>
          </p:cNvPr>
          <p:cNvSpPr/>
          <p:nvPr/>
        </p:nvSpPr>
        <p:spPr>
          <a:xfrm>
            <a:off x="6129083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F326218-4189-B341-9871-71B9E689A249}"/>
              </a:ext>
            </a:extLst>
          </p:cNvPr>
          <p:cNvSpPr/>
          <p:nvPr/>
        </p:nvSpPr>
        <p:spPr>
          <a:xfrm>
            <a:off x="6129083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640F3E0-D898-0348-8FC0-F1030EDEFE01}"/>
              </a:ext>
            </a:extLst>
          </p:cNvPr>
          <p:cNvSpPr/>
          <p:nvPr/>
        </p:nvSpPr>
        <p:spPr>
          <a:xfrm>
            <a:off x="6129083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1773632-BD3A-2A41-B05D-3739BD6BA45E}"/>
              </a:ext>
            </a:extLst>
          </p:cNvPr>
          <p:cNvSpPr/>
          <p:nvPr/>
        </p:nvSpPr>
        <p:spPr>
          <a:xfrm>
            <a:off x="6129083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A04FFF0-74F3-2C47-938F-7E85A091840B}"/>
              </a:ext>
            </a:extLst>
          </p:cNvPr>
          <p:cNvSpPr/>
          <p:nvPr/>
        </p:nvSpPr>
        <p:spPr>
          <a:xfrm>
            <a:off x="6129083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DDBBD9A-87F8-3F47-A9C0-CC376448DB87}"/>
              </a:ext>
            </a:extLst>
          </p:cNvPr>
          <p:cNvSpPr/>
          <p:nvPr/>
        </p:nvSpPr>
        <p:spPr>
          <a:xfrm>
            <a:off x="6129083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D595BBE-6188-A54D-B58D-E0E56848EBD6}"/>
              </a:ext>
            </a:extLst>
          </p:cNvPr>
          <p:cNvSpPr/>
          <p:nvPr/>
        </p:nvSpPr>
        <p:spPr>
          <a:xfrm>
            <a:off x="6129083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9418A1B-BED7-7D43-BE0B-97FAFDDA7764}"/>
              </a:ext>
            </a:extLst>
          </p:cNvPr>
          <p:cNvSpPr/>
          <p:nvPr/>
        </p:nvSpPr>
        <p:spPr>
          <a:xfrm>
            <a:off x="6129083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EE4B8E3-358F-7E43-B093-775AB181E9CA}"/>
              </a:ext>
            </a:extLst>
          </p:cNvPr>
          <p:cNvSpPr/>
          <p:nvPr/>
        </p:nvSpPr>
        <p:spPr>
          <a:xfrm>
            <a:off x="6129083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7244A86-D6E5-134B-B387-F7C0A330EEEC}"/>
              </a:ext>
            </a:extLst>
          </p:cNvPr>
          <p:cNvSpPr/>
          <p:nvPr/>
        </p:nvSpPr>
        <p:spPr>
          <a:xfrm>
            <a:off x="6716380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B272D4B-2F35-4C4C-92AD-AE61C5045BEA}"/>
              </a:ext>
            </a:extLst>
          </p:cNvPr>
          <p:cNvSpPr/>
          <p:nvPr/>
        </p:nvSpPr>
        <p:spPr>
          <a:xfrm>
            <a:off x="6716380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A32CB44-9502-604C-8C68-ACA5B71AEB87}"/>
              </a:ext>
            </a:extLst>
          </p:cNvPr>
          <p:cNvSpPr/>
          <p:nvPr/>
        </p:nvSpPr>
        <p:spPr>
          <a:xfrm>
            <a:off x="6716380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CA2EA9-A289-9B40-BA67-772C72F9540D}"/>
              </a:ext>
            </a:extLst>
          </p:cNvPr>
          <p:cNvSpPr/>
          <p:nvPr/>
        </p:nvSpPr>
        <p:spPr>
          <a:xfrm>
            <a:off x="6716380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D26A8BC-F4D2-6B4C-8DEF-689242F2B40A}"/>
              </a:ext>
            </a:extLst>
          </p:cNvPr>
          <p:cNvSpPr/>
          <p:nvPr/>
        </p:nvSpPr>
        <p:spPr>
          <a:xfrm>
            <a:off x="6716380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ECE5DC8-6411-FE42-9F6F-32679B198F40}"/>
              </a:ext>
            </a:extLst>
          </p:cNvPr>
          <p:cNvSpPr/>
          <p:nvPr/>
        </p:nvSpPr>
        <p:spPr>
          <a:xfrm>
            <a:off x="6716380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F78C105-9DB5-7445-AF23-858EA2AA6B1C}"/>
              </a:ext>
            </a:extLst>
          </p:cNvPr>
          <p:cNvSpPr/>
          <p:nvPr/>
        </p:nvSpPr>
        <p:spPr>
          <a:xfrm>
            <a:off x="6716380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25E79FA-E043-5B41-89EB-9AAA8DB36E91}"/>
              </a:ext>
            </a:extLst>
          </p:cNvPr>
          <p:cNvSpPr/>
          <p:nvPr/>
        </p:nvSpPr>
        <p:spPr>
          <a:xfrm>
            <a:off x="6716380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677C7CE-D01F-0A43-A5C8-D6E64D9479F1}"/>
              </a:ext>
            </a:extLst>
          </p:cNvPr>
          <p:cNvSpPr/>
          <p:nvPr/>
        </p:nvSpPr>
        <p:spPr>
          <a:xfrm>
            <a:off x="6716380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B84AD8-161D-E544-8920-96910B25DC13}"/>
              </a:ext>
            </a:extLst>
          </p:cNvPr>
          <p:cNvSpPr/>
          <p:nvPr/>
        </p:nvSpPr>
        <p:spPr>
          <a:xfrm>
            <a:off x="7303677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E1D53AF-2B33-BD46-B8C4-D04CE13327A7}"/>
              </a:ext>
            </a:extLst>
          </p:cNvPr>
          <p:cNvSpPr/>
          <p:nvPr/>
        </p:nvSpPr>
        <p:spPr>
          <a:xfrm>
            <a:off x="7303677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55602C4-B0B5-C54D-9724-7ECEAEEB814F}"/>
              </a:ext>
            </a:extLst>
          </p:cNvPr>
          <p:cNvSpPr/>
          <p:nvPr/>
        </p:nvSpPr>
        <p:spPr>
          <a:xfrm>
            <a:off x="7303677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D4A58E6-551A-A041-A748-C4E7E2A3AA48}"/>
              </a:ext>
            </a:extLst>
          </p:cNvPr>
          <p:cNvSpPr/>
          <p:nvPr/>
        </p:nvSpPr>
        <p:spPr>
          <a:xfrm>
            <a:off x="7303677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D390218-9730-6346-AA7E-E52246D116BD}"/>
              </a:ext>
            </a:extLst>
          </p:cNvPr>
          <p:cNvSpPr/>
          <p:nvPr/>
        </p:nvSpPr>
        <p:spPr>
          <a:xfrm>
            <a:off x="7303677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45512E6-ED1D-0C4B-A0D1-9CB22C766DF4}"/>
              </a:ext>
            </a:extLst>
          </p:cNvPr>
          <p:cNvSpPr/>
          <p:nvPr/>
        </p:nvSpPr>
        <p:spPr>
          <a:xfrm>
            <a:off x="7303677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02AEB50-1312-794F-A4A9-B6118B1D2FD8}"/>
              </a:ext>
            </a:extLst>
          </p:cNvPr>
          <p:cNvSpPr/>
          <p:nvPr/>
        </p:nvSpPr>
        <p:spPr>
          <a:xfrm>
            <a:off x="7303677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401627E-5CCB-CF4B-9A34-E704996B8975}"/>
              </a:ext>
            </a:extLst>
          </p:cNvPr>
          <p:cNvSpPr/>
          <p:nvPr/>
        </p:nvSpPr>
        <p:spPr>
          <a:xfrm>
            <a:off x="7303677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8C141C5-2AF6-164C-B38D-B8539B2E3BC6}"/>
              </a:ext>
            </a:extLst>
          </p:cNvPr>
          <p:cNvSpPr/>
          <p:nvPr/>
        </p:nvSpPr>
        <p:spPr>
          <a:xfrm>
            <a:off x="7303677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08C578F-94E7-D543-AB27-2A1BAC87414D}"/>
              </a:ext>
            </a:extLst>
          </p:cNvPr>
          <p:cNvCxnSpPr>
            <a:stCxn id="35" idx="6"/>
            <a:endCxn id="45" idx="2"/>
          </p:cNvCxnSpPr>
          <p:nvPr/>
        </p:nvCxnSpPr>
        <p:spPr>
          <a:xfrm>
            <a:off x="3566720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D0C8E0E-3D30-9840-8081-E68EF5309A3D}"/>
              </a:ext>
            </a:extLst>
          </p:cNvPr>
          <p:cNvCxnSpPr>
            <a:cxnSpLocks/>
            <a:stCxn id="45" idx="6"/>
            <a:endCxn id="55" idx="2"/>
          </p:cNvCxnSpPr>
          <p:nvPr/>
        </p:nvCxnSpPr>
        <p:spPr>
          <a:xfrm>
            <a:off x="4154017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4F03067-08C0-104D-814E-40A051A1D877}"/>
              </a:ext>
            </a:extLst>
          </p:cNvPr>
          <p:cNvCxnSpPr>
            <a:cxnSpLocks/>
            <a:stCxn id="55" idx="6"/>
            <a:endCxn id="65" idx="2"/>
          </p:cNvCxnSpPr>
          <p:nvPr/>
        </p:nvCxnSpPr>
        <p:spPr>
          <a:xfrm>
            <a:off x="4741314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1F169BA-CEC5-D34B-8019-FE59E703DD17}"/>
              </a:ext>
            </a:extLst>
          </p:cNvPr>
          <p:cNvCxnSpPr>
            <a:cxnSpLocks/>
            <a:stCxn id="65" idx="6"/>
            <a:endCxn id="75" idx="2"/>
          </p:cNvCxnSpPr>
          <p:nvPr/>
        </p:nvCxnSpPr>
        <p:spPr>
          <a:xfrm>
            <a:off x="5328611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B5AC88A-AB5E-6546-BC98-8C0D957EEE77}"/>
              </a:ext>
            </a:extLst>
          </p:cNvPr>
          <p:cNvCxnSpPr>
            <a:cxnSpLocks/>
            <a:stCxn id="75" idx="6"/>
            <a:endCxn id="85" idx="2"/>
          </p:cNvCxnSpPr>
          <p:nvPr/>
        </p:nvCxnSpPr>
        <p:spPr>
          <a:xfrm>
            <a:off x="5915908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E2B9ADE-496A-9B46-85A1-0302900D0F37}"/>
              </a:ext>
            </a:extLst>
          </p:cNvPr>
          <p:cNvCxnSpPr>
            <a:cxnSpLocks/>
            <a:stCxn id="85" idx="6"/>
            <a:endCxn id="95" idx="2"/>
          </p:cNvCxnSpPr>
          <p:nvPr/>
        </p:nvCxnSpPr>
        <p:spPr>
          <a:xfrm>
            <a:off x="6503205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86C849A-8AFF-C14B-A740-D8F44B923338}"/>
              </a:ext>
            </a:extLst>
          </p:cNvPr>
          <p:cNvCxnSpPr>
            <a:cxnSpLocks/>
            <a:stCxn id="95" idx="6"/>
            <a:endCxn id="105" idx="2"/>
          </p:cNvCxnSpPr>
          <p:nvPr/>
        </p:nvCxnSpPr>
        <p:spPr>
          <a:xfrm>
            <a:off x="7090502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9F6BBDB-AA66-9842-8DBD-85847EC4CF2A}"/>
              </a:ext>
            </a:extLst>
          </p:cNvPr>
          <p:cNvCxnSpPr>
            <a:cxnSpLocks/>
            <a:stCxn id="46" idx="6"/>
            <a:endCxn id="56" idx="2"/>
          </p:cNvCxnSpPr>
          <p:nvPr/>
        </p:nvCxnSpPr>
        <p:spPr>
          <a:xfrm>
            <a:off x="4154017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7964084-C488-5C49-9E53-17C22C8BBE9F}"/>
              </a:ext>
            </a:extLst>
          </p:cNvPr>
          <p:cNvCxnSpPr>
            <a:cxnSpLocks/>
            <a:stCxn id="56" idx="6"/>
            <a:endCxn id="66" idx="2"/>
          </p:cNvCxnSpPr>
          <p:nvPr/>
        </p:nvCxnSpPr>
        <p:spPr>
          <a:xfrm>
            <a:off x="4741314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624B45F-B43C-D54E-98B3-BAB2510FC50C}"/>
              </a:ext>
            </a:extLst>
          </p:cNvPr>
          <p:cNvCxnSpPr>
            <a:cxnSpLocks/>
            <a:stCxn id="66" idx="6"/>
            <a:endCxn id="76" idx="2"/>
          </p:cNvCxnSpPr>
          <p:nvPr/>
        </p:nvCxnSpPr>
        <p:spPr>
          <a:xfrm>
            <a:off x="5328611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285126C-1346-D149-AB17-9E5DE299D6B6}"/>
              </a:ext>
            </a:extLst>
          </p:cNvPr>
          <p:cNvCxnSpPr>
            <a:cxnSpLocks/>
            <a:stCxn id="76" idx="6"/>
            <a:endCxn id="86" idx="2"/>
          </p:cNvCxnSpPr>
          <p:nvPr/>
        </p:nvCxnSpPr>
        <p:spPr>
          <a:xfrm>
            <a:off x="5915908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EC2E4B6B-2A45-804E-871E-DEA7F3373642}"/>
              </a:ext>
            </a:extLst>
          </p:cNvPr>
          <p:cNvCxnSpPr>
            <a:cxnSpLocks/>
            <a:stCxn id="86" idx="6"/>
            <a:endCxn id="96" idx="2"/>
          </p:cNvCxnSpPr>
          <p:nvPr/>
        </p:nvCxnSpPr>
        <p:spPr>
          <a:xfrm>
            <a:off x="6503205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C253BBE9-9C8A-C347-B6EC-62481C882541}"/>
              </a:ext>
            </a:extLst>
          </p:cNvPr>
          <p:cNvCxnSpPr>
            <a:cxnSpLocks/>
            <a:stCxn id="96" idx="6"/>
            <a:endCxn id="106" idx="2"/>
          </p:cNvCxnSpPr>
          <p:nvPr/>
        </p:nvCxnSpPr>
        <p:spPr>
          <a:xfrm>
            <a:off x="7090502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0257A0C6-488D-724A-8E0F-DE1264921E38}"/>
              </a:ext>
            </a:extLst>
          </p:cNvPr>
          <p:cNvCxnSpPr>
            <a:cxnSpLocks/>
            <a:stCxn id="57" idx="6"/>
            <a:endCxn id="67" idx="2"/>
          </p:cNvCxnSpPr>
          <p:nvPr/>
        </p:nvCxnSpPr>
        <p:spPr>
          <a:xfrm>
            <a:off x="4741314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BFEF76A8-7B06-7544-B40F-C2C66677DE01}"/>
              </a:ext>
            </a:extLst>
          </p:cNvPr>
          <p:cNvCxnSpPr>
            <a:cxnSpLocks/>
            <a:stCxn id="67" idx="6"/>
            <a:endCxn id="77" idx="2"/>
          </p:cNvCxnSpPr>
          <p:nvPr/>
        </p:nvCxnSpPr>
        <p:spPr>
          <a:xfrm>
            <a:off x="5328611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A044897-6CC9-BE4B-AC27-950B03F6D511}"/>
              </a:ext>
            </a:extLst>
          </p:cNvPr>
          <p:cNvCxnSpPr>
            <a:cxnSpLocks/>
            <a:stCxn id="77" idx="6"/>
            <a:endCxn id="87" idx="2"/>
          </p:cNvCxnSpPr>
          <p:nvPr/>
        </p:nvCxnSpPr>
        <p:spPr>
          <a:xfrm>
            <a:off x="5915908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BF724F96-D4C2-874A-8E14-1AD1D8CF7E06}"/>
              </a:ext>
            </a:extLst>
          </p:cNvPr>
          <p:cNvCxnSpPr>
            <a:cxnSpLocks/>
            <a:stCxn id="87" idx="6"/>
            <a:endCxn id="97" idx="2"/>
          </p:cNvCxnSpPr>
          <p:nvPr/>
        </p:nvCxnSpPr>
        <p:spPr>
          <a:xfrm>
            <a:off x="6503205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A14F2D0-4D84-8A49-B1C0-53D2CF5BD184}"/>
              </a:ext>
            </a:extLst>
          </p:cNvPr>
          <p:cNvCxnSpPr>
            <a:cxnSpLocks/>
            <a:stCxn id="97" idx="6"/>
            <a:endCxn id="107" idx="2"/>
          </p:cNvCxnSpPr>
          <p:nvPr/>
        </p:nvCxnSpPr>
        <p:spPr>
          <a:xfrm>
            <a:off x="7090502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B867441B-24BE-0245-9B60-C55B67B9FA11}"/>
              </a:ext>
            </a:extLst>
          </p:cNvPr>
          <p:cNvCxnSpPr>
            <a:cxnSpLocks/>
            <a:stCxn id="68" idx="6"/>
            <a:endCxn id="78" idx="2"/>
          </p:cNvCxnSpPr>
          <p:nvPr/>
        </p:nvCxnSpPr>
        <p:spPr>
          <a:xfrm>
            <a:off x="5328611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5F3EB5C6-D86D-1B45-A8C2-4C721FCD03CE}"/>
              </a:ext>
            </a:extLst>
          </p:cNvPr>
          <p:cNvCxnSpPr>
            <a:cxnSpLocks/>
            <a:stCxn id="78" idx="6"/>
            <a:endCxn id="88" idx="2"/>
          </p:cNvCxnSpPr>
          <p:nvPr/>
        </p:nvCxnSpPr>
        <p:spPr>
          <a:xfrm>
            <a:off x="5915908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E1D1E3B3-656C-3F41-AC88-A1F80BD6C49A}"/>
              </a:ext>
            </a:extLst>
          </p:cNvPr>
          <p:cNvCxnSpPr>
            <a:cxnSpLocks/>
            <a:stCxn id="88" idx="6"/>
            <a:endCxn id="98" idx="2"/>
          </p:cNvCxnSpPr>
          <p:nvPr/>
        </p:nvCxnSpPr>
        <p:spPr>
          <a:xfrm>
            <a:off x="6503205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54EBDE00-EC2C-5A45-B4DF-D1EF63B41932}"/>
              </a:ext>
            </a:extLst>
          </p:cNvPr>
          <p:cNvCxnSpPr>
            <a:cxnSpLocks/>
            <a:stCxn id="98" idx="6"/>
            <a:endCxn id="108" idx="2"/>
          </p:cNvCxnSpPr>
          <p:nvPr/>
        </p:nvCxnSpPr>
        <p:spPr>
          <a:xfrm>
            <a:off x="7090502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BA6FD962-8D08-974A-8AFA-3D0236E0B07A}"/>
              </a:ext>
            </a:extLst>
          </p:cNvPr>
          <p:cNvCxnSpPr>
            <a:cxnSpLocks/>
            <a:stCxn id="79" idx="6"/>
            <a:endCxn id="89" idx="2"/>
          </p:cNvCxnSpPr>
          <p:nvPr/>
        </p:nvCxnSpPr>
        <p:spPr>
          <a:xfrm>
            <a:off x="5915908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25DF7E35-944C-C349-8641-01D16DC437D5}"/>
              </a:ext>
            </a:extLst>
          </p:cNvPr>
          <p:cNvCxnSpPr>
            <a:cxnSpLocks/>
            <a:stCxn id="89" idx="6"/>
            <a:endCxn id="99" idx="2"/>
          </p:cNvCxnSpPr>
          <p:nvPr/>
        </p:nvCxnSpPr>
        <p:spPr>
          <a:xfrm>
            <a:off x="6503205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EA4C388E-64D2-5446-8654-029A5B7EF876}"/>
              </a:ext>
            </a:extLst>
          </p:cNvPr>
          <p:cNvCxnSpPr>
            <a:cxnSpLocks/>
            <a:stCxn id="99" idx="6"/>
            <a:endCxn id="109" idx="2"/>
          </p:cNvCxnSpPr>
          <p:nvPr/>
        </p:nvCxnSpPr>
        <p:spPr>
          <a:xfrm>
            <a:off x="7090502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76C5F7E8-84E8-9240-95B7-EADDEB846197}"/>
              </a:ext>
            </a:extLst>
          </p:cNvPr>
          <p:cNvCxnSpPr>
            <a:cxnSpLocks/>
            <a:stCxn id="90" idx="6"/>
            <a:endCxn id="100" idx="2"/>
          </p:cNvCxnSpPr>
          <p:nvPr/>
        </p:nvCxnSpPr>
        <p:spPr>
          <a:xfrm>
            <a:off x="6503205" y="4871880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C47E644-4CD5-D341-9DFE-1223716ADF0F}"/>
              </a:ext>
            </a:extLst>
          </p:cNvPr>
          <p:cNvCxnSpPr>
            <a:cxnSpLocks/>
            <a:stCxn id="101" idx="6"/>
            <a:endCxn id="111" idx="2"/>
          </p:cNvCxnSpPr>
          <p:nvPr/>
        </p:nvCxnSpPr>
        <p:spPr>
          <a:xfrm>
            <a:off x="7090502" y="5414573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0290306-48C7-9240-9772-CA3104DFB334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>
            <a:off x="3379659" y="2345476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0C68C38C-CAA3-6047-9A25-A60AF542D310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>
            <a:off x="3379659" y="2888169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DCC044D6-5A3D-3541-8BE3-DC6A9F28905F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3379659" y="3430862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F0AA025-3851-1945-A74A-83986DC24D92}"/>
              </a:ext>
            </a:extLst>
          </p:cNvPr>
          <p:cNvCxnSpPr>
            <a:cxnSpLocks/>
            <a:stCxn id="38" idx="4"/>
            <a:endCxn id="39" idx="0"/>
          </p:cNvCxnSpPr>
          <p:nvPr/>
        </p:nvCxnSpPr>
        <p:spPr>
          <a:xfrm>
            <a:off x="3379659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64DCB83C-0BCE-A148-8876-23DA14A71540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3379659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CE1367-CF09-0C42-A48E-554E61B223A2}"/>
              </a:ext>
            </a:extLst>
          </p:cNvPr>
          <p:cNvCxnSpPr>
            <a:cxnSpLocks/>
            <a:stCxn id="40" idx="4"/>
            <a:endCxn id="41" idx="0"/>
          </p:cNvCxnSpPr>
          <p:nvPr/>
        </p:nvCxnSpPr>
        <p:spPr>
          <a:xfrm>
            <a:off x="3379659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2A4627A6-E69A-F741-A4E5-0212A5A5C440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>
            <a:off x="3966956" y="2888169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9E494AB7-401A-0347-B0F6-FEC24975746C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>
            <a:off x="3966956" y="3430862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D3DD2ED-AC1A-1845-9957-219C1689B7E0}"/>
              </a:ext>
            </a:extLst>
          </p:cNvPr>
          <p:cNvCxnSpPr>
            <a:cxnSpLocks/>
            <a:stCxn id="48" idx="4"/>
            <a:endCxn id="49" idx="0"/>
          </p:cNvCxnSpPr>
          <p:nvPr/>
        </p:nvCxnSpPr>
        <p:spPr>
          <a:xfrm>
            <a:off x="3966956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BCC1E8AB-4E93-384E-B1AD-68D8103859A7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>
            <a:off x="3966956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B61E8EE2-63A7-B840-B8D9-DC33251DBF97}"/>
              </a:ext>
            </a:extLst>
          </p:cNvPr>
          <p:cNvCxnSpPr>
            <a:cxnSpLocks/>
            <a:stCxn id="50" idx="4"/>
            <a:endCxn id="51" idx="0"/>
          </p:cNvCxnSpPr>
          <p:nvPr/>
        </p:nvCxnSpPr>
        <p:spPr>
          <a:xfrm>
            <a:off x="3966956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1FAE7A66-3E42-8448-BC8F-E51790BDBD01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4554253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A03959E-A438-0E46-B641-86BF929F6F59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>
            <a:off x="4554253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BB1A6DC-3E62-6747-BE43-4F08314D57B6}"/>
              </a:ext>
            </a:extLst>
          </p:cNvPr>
          <p:cNvCxnSpPr>
            <a:cxnSpLocks/>
            <a:stCxn id="69" idx="4"/>
            <a:endCxn id="70" idx="0"/>
          </p:cNvCxnSpPr>
          <p:nvPr/>
        </p:nvCxnSpPr>
        <p:spPr>
          <a:xfrm>
            <a:off x="5141550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DC8350A2-B1E8-1E47-A21A-407A660DF57D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5141550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03369866-9F3D-8849-ADED-430F1547FB14}"/>
              </a:ext>
            </a:extLst>
          </p:cNvPr>
          <p:cNvCxnSpPr>
            <a:cxnSpLocks/>
            <a:stCxn id="80" idx="4"/>
            <a:endCxn id="81" idx="0"/>
          </p:cNvCxnSpPr>
          <p:nvPr/>
        </p:nvCxnSpPr>
        <p:spPr>
          <a:xfrm>
            <a:off x="5728847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AD584972-1ABB-BF43-B5E3-4CFE43EC6D29}"/>
              </a:ext>
            </a:extLst>
          </p:cNvPr>
          <p:cNvCxnSpPr>
            <a:cxnSpLocks/>
            <a:stCxn id="35" idx="5"/>
            <a:endCxn id="46" idx="1"/>
          </p:cNvCxnSpPr>
          <p:nvPr/>
        </p:nvCxnSpPr>
        <p:spPr>
          <a:xfrm>
            <a:off x="3511931" y="2290687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FF005A3D-6C41-B24B-B86B-CC00C2E913A4}"/>
              </a:ext>
            </a:extLst>
          </p:cNvPr>
          <p:cNvCxnSpPr>
            <a:cxnSpLocks/>
            <a:stCxn id="46" idx="5"/>
            <a:endCxn id="57" idx="1"/>
          </p:cNvCxnSpPr>
          <p:nvPr/>
        </p:nvCxnSpPr>
        <p:spPr>
          <a:xfrm>
            <a:off x="4099228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8DCC4535-5C5D-2A48-B241-26BEE323AB90}"/>
              </a:ext>
            </a:extLst>
          </p:cNvPr>
          <p:cNvCxnSpPr>
            <a:cxnSpLocks/>
            <a:stCxn id="56" idx="5"/>
            <a:endCxn id="67" idx="1"/>
          </p:cNvCxnSpPr>
          <p:nvPr/>
        </p:nvCxnSpPr>
        <p:spPr>
          <a:xfrm>
            <a:off x="4686525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0690F534-548F-6B4B-906B-B5926DDC0AA7}"/>
              </a:ext>
            </a:extLst>
          </p:cNvPr>
          <p:cNvCxnSpPr>
            <a:cxnSpLocks/>
            <a:stCxn id="57" idx="5"/>
            <a:endCxn id="68" idx="1"/>
          </p:cNvCxnSpPr>
          <p:nvPr/>
        </p:nvCxnSpPr>
        <p:spPr>
          <a:xfrm>
            <a:off x="4686525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32136078-5218-194E-AF70-BF38D6F4EB5F}"/>
              </a:ext>
            </a:extLst>
          </p:cNvPr>
          <p:cNvCxnSpPr>
            <a:cxnSpLocks/>
            <a:stCxn id="67" idx="5"/>
            <a:endCxn id="78" idx="1"/>
          </p:cNvCxnSpPr>
          <p:nvPr/>
        </p:nvCxnSpPr>
        <p:spPr>
          <a:xfrm>
            <a:off x="5273822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FAF84F65-D978-F146-B1DB-78A4F5841E89}"/>
              </a:ext>
            </a:extLst>
          </p:cNvPr>
          <p:cNvCxnSpPr>
            <a:cxnSpLocks/>
            <a:stCxn id="77" idx="5"/>
            <a:endCxn id="88" idx="1"/>
          </p:cNvCxnSpPr>
          <p:nvPr/>
        </p:nvCxnSpPr>
        <p:spPr>
          <a:xfrm>
            <a:off x="5861119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CACFD9D-E6D9-034F-807B-E891B68CBC0A}"/>
              </a:ext>
            </a:extLst>
          </p:cNvPr>
          <p:cNvCxnSpPr>
            <a:cxnSpLocks/>
            <a:stCxn id="87" idx="5"/>
            <a:endCxn id="98" idx="1"/>
          </p:cNvCxnSpPr>
          <p:nvPr/>
        </p:nvCxnSpPr>
        <p:spPr>
          <a:xfrm>
            <a:off x="6448416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C4D57DF5-F8BD-AC48-90B6-390B88D6F0B8}"/>
              </a:ext>
            </a:extLst>
          </p:cNvPr>
          <p:cNvCxnSpPr>
            <a:cxnSpLocks/>
            <a:stCxn id="97" idx="5"/>
            <a:endCxn id="108" idx="1"/>
          </p:cNvCxnSpPr>
          <p:nvPr/>
        </p:nvCxnSpPr>
        <p:spPr>
          <a:xfrm>
            <a:off x="7035713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F0F33D12-169A-EC4B-A963-3523F864C949}"/>
              </a:ext>
            </a:extLst>
          </p:cNvPr>
          <p:cNvCxnSpPr>
            <a:cxnSpLocks/>
            <a:stCxn id="88" idx="5"/>
            <a:endCxn id="99" idx="1"/>
          </p:cNvCxnSpPr>
          <p:nvPr/>
        </p:nvCxnSpPr>
        <p:spPr>
          <a:xfrm>
            <a:off x="6448416" y="3918766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7AC92A6A-F6D0-1D45-AC1E-DC02F452A37C}"/>
              </a:ext>
            </a:extLst>
          </p:cNvPr>
          <p:cNvCxnSpPr>
            <a:cxnSpLocks/>
            <a:stCxn id="58" idx="5"/>
            <a:endCxn id="69" idx="1"/>
          </p:cNvCxnSpPr>
          <p:nvPr/>
        </p:nvCxnSpPr>
        <p:spPr>
          <a:xfrm>
            <a:off x="4686525" y="3918766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6B9F2E94-7F11-7143-B1B3-2A00266156D5}"/>
              </a:ext>
            </a:extLst>
          </p:cNvPr>
          <p:cNvCxnSpPr>
            <a:cxnSpLocks/>
            <a:stCxn id="69" idx="5"/>
            <a:endCxn id="80" idx="1"/>
          </p:cNvCxnSpPr>
          <p:nvPr/>
        </p:nvCxnSpPr>
        <p:spPr>
          <a:xfrm>
            <a:off x="5273822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631F07AC-AC34-FF4C-A7C1-4B813C76108F}"/>
              </a:ext>
            </a:extLst>
          </p:cNvPr>
          <p:cNvCxnSpPr>
            <a:cxnSpLocks/>
            <a:stCxn id="79" idx="5"/>
            <a:endCxn id="90" idx="1"/>
          </p:cNvCxnSpPr>
          <p:nvPr/>
        </p:nvCxnSpPr>
        <p:spPr>
          <a:xfrm>
            <a:off x="5861119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98F7AC55-396B-0840-BE26-CD26CBEEFA0B}"/>
              </a:ext>
            </a:extLst>
          </p:cNvPr>
          <p:cNvCxnSpPr>
            <a:cxnSpLocks/>
            <a:stCxn id="89" idx="5"/>
            <a:endCxn id="100" idx="1"/>
          </p:cNvCxnSpPr>
          <p:nvPr/>
        </p:nvCxnSpPr>
        <p:spPr>
          <a:xfrm>
            <a:off x="6448416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35BA0DF7-E288-C24A-B36A-4AD4FE016F86}"/>
              </a:ext>
            </a:extLst>
          </p:cNvPr>
          <p:cNvCxnSpPr>
            <a:cxnSpLocks/>
            <a:stCxn id="60" idx="5"/>
            <a:endCxn id="71" idx="1"/>
          </p:cNvCxnSpPr>
          <p:nvPr/>
        </p:nvCxnSpPr>
        <p:spPr>
          <a:xfrm>
            <a:off x="4686525" y="5004152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C9F57BDD-05C9-354E-BEC6-88220D9E32F4}"/>
              </a:ext>
            </a:extLst>
          </p:cNvPr>
          <p:cNvCxnSpPr>
            <a:cxnSpLocks/>
            <a:stCxn id="99" idx="5"/>
            <a:endCxn id="110" idx="1"/>
          </p:cNvCxnSpPr>
          <p:nvPr/>
        </p:nvCxnSpPr>
        <p:spPr>
          <a:xfrm>
            <a:off x="7035713" y="4461459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A1D9253E-B5D2-9449-943E-6C045632D7A3}"/>
              </a:ext>
            </a:extLst>
          </p:cNvPr>
          <p:cNvCxnSpPr>
            <a:cxnSpLocks/>
            <a:stCxn id="70" idx="5"/>
            <a:endCxn id="81" idx="1"/>
          </p:cNvCxnSpPr>
          <p:nvPr/>
        </p:nvCxnSpPr>
        <p:spPr>
          <a:xfrm>
            <a:off x="5273822" y="5004152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CAA34B76-B800-0544-B42E-D21D9F75FC23}"/>
              </a:ext>
            </a:extLst>
          </p:cNvPr>
          <p:cNvCxnSpPr>
            <a:cxnSpLocks/>
            <a:stCxn id="80" idx="5"/>
            <a:endCxn id="91" idx="1"/>
          </p:cNvCxnSpPr>
          <p:nvPr/>
        </p:nvCxnSpPr>
        <p:spPr>
          <a:xfrm>
            <a:off x="5861119" y="5004152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75C365E-2B78-B24F-BBFA-6CAFE3415101}"/>
              </a:ext>
            </a:extLst>
          </p:cNvPr>
          <p:cNvCxnSpPr>
            <a:cxnSpLocks/>
            <a:stCxn id="90" idx="5"/>
            <a:endCxn id="101" idx="1"/>
          </p:cNvCxnSpPr>
          <p:nvPr/>
        </p:nvCxnSpPr>
        <p:spPr>
          <a:xfrm>
            <a:off x="6448416" y="5004152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D2134BAD-263C-D44E-A43F-37E531C16BB4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554253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138BBEE-E576-574F-AAC8-03D0B9FC3086}"/>
              </a:ext>
            </a:extLst>
          </p:cNvPr>
          <p:cNvCxnSpPr>
            <a:cxnSpLocks/>
            <a:stCxn id="66" idx="5"/>
            <a:endCxn id="77" idx="1"/>
          </p:cNvCxnSpPr>
          <p:nvPr/>
        </p:nvCxnSpPr>
        <p:spPr>
          <a:xfrm>
            <a:off x="5273822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C48B546D-EED7-E142-9DE4-9777F59B6E6A}"/>
              </a:ext>
            </a:extLst>
          </p:cNvPr>
          <p:cNvCxnSpPr>
            <a:cxnSpLocks/>
            <a:stCxn id="96" idx="5"/>
            <a:endCxn id="107" idx="1"/>
          </p:cNvCxnSpPr>
          <p:nvPr/>
        </p:nvCxnSpPr>
        <p:spPr>
          <a:xfrm>
            <a:off x="7035713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76F26440-7C4E-C945-9811-3CE125802A2C}"/>
              </a:ext>
            </a:extLst>
          </p:cNvPr>
          <p:cNvCxnSpPr>
            <a:cxnSpLocks/>
            <a:stCxn id="86" idx="5"/>
            <a:endCxn id="97" idx="1"/>
          </p:cNvCxnSpPr>
          <p:nvPr/>
        </p:nvCxnSpPr>
        <p:spPr>
          <a:xfrm>
            <a:off x="6448416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id="{37BE62AE-E429-EA49-8D94-5AB1092EA97D}"/>
              </a:ext>
            </a:extLst>
          </p:cNvPr>
          <p:cNvCxnSpPr>
            <a:cxnSpLocks/>
            <a:stCxn id="76" idx="5"/>
            <a:endCxn id="87" idx="1"/>
          </p:cNvCxnSpPr>
          <p:nvPr/>
        </p:nvCxnSpPr>
        <p:spPr>
          <a:xfrm>
            <a:off x="5861119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9A9855FC-C3C1-C445-ADC3-CF797443CD26}"/>
              </a:ext>
            </a:extLst>
          </p:cNvPr>
          <p:cNvCxnSpPr>
            <a:cxnSpLocks/>
            <a:stCxn id="47" idx="5"/>
            <a:endCxn id="58" idx="1"/>
          </p:cNvCxnSpPr>
          <p:nvPr/>
        </p:nvCxnSpPr>
        <p:spPr>
          <a:xfrm>
            <a:off x="4099228" y="3376073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248EF3F4-F760-EE47-8BB2-66EF73C8C318}"/>
              </a:ext>
            </a:extLst>
          </p:cNvPr>
          <p:cNvCxnSpPr>
            <a:cxnSpLocks/>
            <a:stCxn id="58" idx="6"/>
            <a:endCxn id="68" idx="2"/>
          </p:cNvCxnSpPr>
          <p:nvPr/>
        </p:nvCxnSpPr>
        <p:spPr>
          <a:xfrm>
            <a:off x="4741314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D35F384E-28A4-CD47-BB4C-6B66DC3404E0}"/>
              </a:ext>
            </a:extLst>
          </p:cNvPr>
          <p:cNvCxnSpPr>
            <a:cxnSpLocks/>
            <a:stCxn id="69" idx="6"/>
            <a:endCxn id="79" idx="2"/>
          </p:cNvCxnSpPr>
          <p:nvPr/>
        </p:nvCxnSpPr>
        <p:spPr>
          <a:xfrm>
            <a:off x="5328611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4533722E-0C82-1E40-A308-2AE893D80DF8}"/>
              </a:ext>
            </a:extLst>
          </p:cNvPr>
          <p:cNvCxnSpPr>
            <a:cxnSpLocks/>
            <a:stCxn id="80" idx="6"/>
            <a:endCxn id="90" idx="2"/>
          </p:cNvCxnSpPr>
          <p:nvPr/>
        </p:nvCxnSpPr>
        <p:spPr>
          <a:xfrm>
            <a:off x="5915908" y="4871880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D330832F-362A-FD45-A88D-6E30788057FD}"/>
                  </a:ext>
                </a:extLst>
              </p14:cNvPr>
              <p14:cNvContentPartPr/>
              <p14:nvPr/>
            </p14:nvContentPartPr>
            <p14:xfrm>
              <a:off x="5096795" y="4304562"/>
              <a:ext cx="2556720" cy="11149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D330832F-362A-FD45-A88D-6E30788057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155" y="4196562"/>
                <a:ext cx="266436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90EDF190-D84A-AB4E-BEB6-64A5C88CC62C}"/>
                  </a:ext>
                </a:extLst>
              </p14:cNvPr>
              <p14:cNvContentPartPr/>
              <p14:nvPr/>
            </p14:nvContentPartPr>
            <p14:xfrm>
              <a:off x="5127035" y="4381962"/>
              <a:ext cx="1181880" cy="540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90EDF190-D84A-AB4E-BEB6-64A5C88CC6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3395" y="4274322"/>
                <a:ext cx="12895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82ED11E-A399-7D41-9B17-5CA5B6BFD590}"/>
                  </a:ext>
                </a:extLst>
              </p14:cNvPr>
              <p14:cNvContentPartPr/>
              <p14:nvPr/>
            </p14:nvContentPartPr>
            <p14:xfrm>
              <a:off x="3915995" y="3085242"/>
              <a:ext cx="1221840" cy="13071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82ED11E-A399-7D41-9B17-5CA5B6BFD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1995" y="2977602"/>
                <a:ext cx="132948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D5ED3106-C830-CA49-8BFE-168B938FA28B}"/>
                  </a:ext>
                </a:extLst>
              </p14:cNvPr>
              <p14:cNvContentPartPr/>
              <p14:nvPr/>
            </p14:nvContentPartPr>
            <p14:xfrm>
              <a:off x="3312995" y="2122242"/>
              <a:ext cx="694800" cy="117684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D5ED3106-C830-CA49-8BFE-168B938FA2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9355" y="2014242"/>
                <a:ext cx="80244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8F7D0584-D320-D34D-AF89-F8B04BA46FCD}"/>
                  </a:ext>
                </a:extLst>
              </p:cNvPr>
              <p:cNvSpPr txBox="1"/>
              <p:nvPr/>
            </p:nvSpPr>
            <p:spPr>
              <a:xfrm>
                <a:off x="8246557" y="1450275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8F7D0584-D320-D34D-AF89-F8B04BA4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57" y="1450275"/>
                <a:ext cx="179451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39CCAA6C-3294-7A41-B1B7-BE44C5AC1D46}"/>
                  </a:ext>
                </a:extLst>
              </p:cNvPr>
              <p:cNvSpPr txBox="1"/>
              <p:nvPr/>
            </p:nvSpPr>
            <p:spPr>
              <a:xfrm>
                <a:off x="8037985" y="2603122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39CCAA6C-3294-7A41-B1B7-BE44C5AC1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985" y="2603122"/>
                <a:ext cx="1794510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A65C8D6E-284A-3C49-89B9-FB785D7AB65B}"/>
                  </a:ext>
                </a:extLst>
              </p:cNvPr>
              <p:cNvSpPr txBox="1"/>
              <p:nvPr/>
            </p:nvSpPr>
            <p:spPr>
              <a:xfrm>
                <a:off x="10173996" y="1456311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A65C8D6E-284A-3C49-89B9-FB785D7AB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96" y="1456311"/>
                <a:ext cx="17945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4B3F0267-AABB-5F4E-ABB7-916207AE42FF}"/>
                  </a:ext>
                </a:extLst>
              </p:cNvPr>
              <p:cNvSpPr txBox="1"/>
              <p:nvPr/>
            </p:nvSpPr>
            <p:spPr>
              <a:xfrm>
                <a:off x="10276866" y="2603122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4B3F0267-AABB-5F4E-ABB7-916207AE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866" y="2603122"/>
                <a:ext cx="1794510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4" name="Straight Arrow Connector 413">
            <a:extLst>
              <a:ext uri="{FF2B5EF4-FFF2-40B4-BE49-F238E27FC236}">
                <a16:creationId xmlns:a16="http://schemas.microsoft.com/office/drawing/2014/main" id="{0E813FC8-CFC4-E142-BA32-B17329612BBD}"/>
              </a:ext>
            </a:extLst>
          </p:cNvPr>
          <p:cNvCxnSpPr>
            <a:cxnSpLocks/>
          </p:cNvCxnSpPr>
          <p:nvPr/>
        </p:nvCxnSpPr>
        <p:spPr>
          <a:xfrm>
            <a:off x="9586699" y="2888169"/>
            <a:ext cx="963191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5756858C-AFED-8F48-A1FC-A721AE77979B}"/>
              </a:ext>
            </a:extLst>
          </p:cNvPr>
          <p:cNvCxnSpPr>
            <a:cxnSpLocks/>
          </p:cNvCxnSpPr>
          <p:nvPr/>
        </p:nvCxnSpPr>
        <p:spPr>
          <a:xfrm>
            <a:off x="9966960" y="1968197"/>
            <a:ext cx="925830" cy="54585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>
            <a:extLst>
              <a:ext uri="{FF2B5EF4-FFF2-40B4-BE49-F238E27FC236}">
                <a16:creationId xmlns:a16="http://schemas.microsoft.com/office/drawing/2014/main" id="{670689E1-ACDA-AA49-AC7D-575E6004CF0E}"/>
              </a:ext>
            </a:extLst>
          </p:cNvPr>
          <p:cNvCxnSpPr>
            <a:cxnSpLocks/>
          </p:cNvCxnSpPr>
          <p:nvPr/>
        </p:nvCxnSpPr>
        <p:spPr>
          <a:xfrm>
            <a:off x="11235690" y="1971354"/>
            <a:ext cx="0" cy="5426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70FA367A-8089-A742-8979-D527F06B60A1}"/>
              </a:ext>
            </a:extLst>
          </p:cNvPr>
          <p:cNvCxnSpPr>
            <a:cxnSpLocks/>
          </p:cNvCxnSpPr>
          <p:nvPr/>
        </p:nvCxnSpPr>
        <p:spPr>
          <a:xfrm>
            <a:off x="9418320" y="1971354"/>
            <a:ext cx="948690" cy="542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3979-0054-C642-B1A6-1BCCEF33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Problem nahrbtnika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8704C-EEEF-114B-97FE-19B632703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Predmeti s težami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dirty="0"/>
                  <a:t> in vrednostmi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Velikost nahrbtnika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Katere predmete vzamemo, da bo skupna teža manjša ali enaka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I" dirty="0"/>
                  <a:t> ter da dobimo največjo vrednost?</a:t>
                </a:r>
              </a:p>
              <a:p>
                <a:r>
                  <a:rPr lang="en-SI" dirty="0"/>
                  <a:t>Variante:</a:t>
                </a:r>
              </a:p>
              <a:p>
                <a:pPr lvl="1"/>
                <a:r>
                  <a:rPr lang="en-SI" dirty="0"/>
                  <a:t>Lahko režemo predmete.</a:t>
                </a:r>
              </a:p>
              <a:p>
                <a:pPr lvl="1"/>
                <a:r>
                  <a:rPr lang="en-SI" dirty="0"/>
                  <a:t>Ne smemo rezati (0/1 nahrbtnik).</a:t>
                </a:r>
              </a:p>
              <a:p>
                <a:pPr lvl="1"/>
                <a:r>
                  <a:rPr lang="en-SI" dirty="0"/>
                  <a:t>Neomejeno kopij ali samo ena verzija.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8704C-EEEF-114B-97FE-19B632703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927D-51A5-1549-BDC0-77FE3743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Nahrbtnik z rezanjem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E547D-227C-834C-B946-96C65D7D1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054"/>
                <a:ext cx="6663612" cy="4351338"/>
              </a:xfrm>
            </p:spPr>
            <p:txBody>
              <a:bodyPr/>
              <a:lstStyle/>
              <a:p>
                <a:r>
                  <a:rPr lang="en-SI" dirty="0"/>
                  <a:t>Neomejeno kopij</a:t>
                </a:r>
              </a:p>
              <a:p>
                <a:pPr lvl="1"/>
                <a:r>
                  <a:rPr lang="en-SI" dirty="0"/>
                  <a:t>Rešitev: poiščemo predmet z največjo gostoto vrednosti: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SI" dirty="0"/>
                  <a:t> in vzamemo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I" dirty="0"/>
                  <a:t> kopij.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SI" dirty="0"/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/>
                  <a:t>Samo ena kopija</a:t>
                </a:r>
              </a:p>
              <a:p>
                <a:pPr lvl="1"/>
                <a:r>
                  <a:rPr lang="en-SI" dirty="0"/>
                  <a:t>Rešitev: Uredimo predmete padajoče glede 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I" dirty="0"/>
                  <a:t>. Jemljemo dokler gredo celi, zadnjega prerežemo.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=48,5 </m:t>
                    </m:r>
                  </m:oMath>
                </a14:m>
                <a:endParaRPr lang="en-SI" dirty="0"/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E547D-227C-834C-B946-96C65D7D1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054"/>
                <a:ext cx="6663612" cy="4351338"/>
              </a:xfrm>
              <a:blipFill>
                <a:blip r:embed="rId2"/>
                <a:stretch>
                  <a:fillRect l="-1714" t="-2624" r="-1524" b="-2361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3359E05-E5C3-3A4F-BDE7-8E0B1177F9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13996"/>
                  </p:ext>
                </p:extLst>
              </p:nvPr>
            </p:nvGraphicFramePr>
            <p:xfrm>
              <a:off x="8397551" y="1027906"/>
              <a:ext cx="310709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9953859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I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3359E05-E5C3-3A4F-BDE7-8E0B1177F9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13996"/>
                  </p:ext>
                </p:extLst>
              </p:nvPr>
            </p:nvGraphicFramePr>
            <p:xfrm>
              <a:off x="8397551" y="1027906"/>
              <a:ext cx="310709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9953859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9" r="-303279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8387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279" r="-101639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279" r="-1639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801EF-FFDF-8C45-873C-3C801FAEB713}"/>
                  </a:ext>
                </a:extLst>
              </p:cNvPr>
              <p:cNvSpPr txBox="1"/>
              <p:nvPr/>
            </p:nvSpPr>
            <p:spPr>
              <a:xfrm>
                <a:off x="10250716" y="3175555"/>
                <a:ext cx="1524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801EF-FFDF-8C45-873C-3C801FAEB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716" y="3175555"/>
                <a:ext cx="15245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1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20808</TotalTime>
  <Words>1098</Words>
  <Application>Microsoft Macintosh PowerPoint</Application>
  <PresentationFormat>Widescreen</PresentationFormat>
  <Paragraphs>327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Dinamično programiranje</vt:lpstr>
      <vt:lpstr>Dinamično programiranje</vt:lpstr>
      <vt:lpstr>Najkrajše poti v DAG</vt:lpstr>
      <vt:lpstr>Posplošitev</vt:lpstr>
      <vt:lpstr>Najdaljše naraščajoče podzaporedje</vt:lpstr>
      <vt:lpstr>Urejevalna razdalja</vt:lpstr>
      <vt:lpstr>PowerPoint Presentation</vt:lpstr>
      <vt:lpstr>Problem nahrbtnika</vt:lpstr>
      <vt:lpstr>Nahrbtnik z rezanjem</vt:lpstr>
      <vt:lpstr>0/1 – nahrbtnik (ponavljanje)</vt:lpstr>
      <vt:lpstr>0/1– nahrbtnik, ponavljanje</vt:lpstr>
      <vt:lpstr>0/1 – nahrbtnik brez ponavljanja</vt:lpstr>
      <vt:lpstr>Trgovski potnik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 Požrešni algoritmi</dc:title>
  <dc:creator>Orbanić, Alen</dc:creator>
  <cp:lastModifiedBy>Orbanić, Alen</cp:lastModifiedBy>
  <cp:revision>29</cp:revision>
  <dcterms:created xsi:type="dcterms:W3CDTF">2021-11-23T22:57:24Z</dcterms:created>
  <dcterms:modified xsi:type="dcterms:W3CDTF">2021-12-15T20:17:22Z</dcterms:modified>
</cp:coreProperties>
</file>