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94"/>
    <p:restoredTop sz="96327"/>
  </p:normalViewPr>
  <p:slideViewPr>
    <p:cSldViewPr snapToGrid="0" snapToObjects="1">
      <p:cViewPr>
        <p:scale>
          <a:sx n="112" d="100"/>
          <a:sy n="112" d="100"/>
        </p:scale>
        <p:origin x="280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08T22:05:53.021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7101 3096 16383,'-54'0'0,"-1"0"0,13 0 0,8 0 0,-18 0 0,16-3 0,-9 2 0,5-5 0,-3 2 0,-2 0 0,7-2 0,-9 5 0,11-5 0,-8 5 0,4-2 0,-4-1 0,9 4 0,-4-7 0,8 6 0,2-2 0,3 1 0,4 1 0,1-2 0,4 0 0,2 3 0,-2-3 0,4 1 0,-4-1 0,-1 1 0,2-3 0,0 5 0,-1-2 0,5 2 0,-7 0 0,0 0 0,3 0 0,-5 0 0,6 0 0,1 0 0,-3 0 0,3 0 0,-4 0 0,0 0 0,4 0 0,-3 0 0,3 0 0,-9 0 0,5 0 0,-2 0 0,7 0 0,-1 2 0,-2-1 0,1 4 0,-3-4 0,3 1 0,1 0 0,-4-1 0,2 1 0,1-2 0,-2 2 0,4-2 0,-2 3 0,-3-3 0,2 0 0,1 0 0,-2 0 0,2 0 0,-1 0 0,-1 0 0,2 0 0,-2 0 0,1 0 0,-1 0 0,2 0 0,-1 0 0,-6 0 0,10 0 0,-7 0 0,4 0 0,3 0 0,-8 0 0,6-3 0,-2 3 0,-1-5 0,4 5 0,-4-5 0,-1 4 0,7-3 0,-12 1 0,13 0 0,-8-2 0,-1 2 0,7 0 0,-7-2 0,5 2 0,3-3 0,-10 0 0,8 1 0,-6 0 0,4-3 0,3 0 0,-5-3 0,5 3 0,0-4 0,-1 1 0,4 0 0,-5-1 0,3 1 0,-3 3 0,-1-7 0,4 9 0,-4-9 0,4 9 0,-5-7 0,5 7 0,-3-5 0,-5 1 0,7-2 0,-10-2 0,8 3 0,-1 0 0,-2-1 0,3 1 0,-4-1 0,1 1 0,-1-1 0,1 0 0,-1 1 0,-3-2 0,2 2 0,-2 1 0,4-1 0,-1 2 0,1-3 0,2 3 0,-2-2 0,6 3 0,-3-1 0,0-2 0,3 3 0,-3-1 0,1-3 0,2 3 0,-2-1 0,-2-5 0,3 8 0,-1-8 0,-2 4 0,6 2 0,-7-3 0,3 3 0,1 1 0,-2-3 0,-4-2 0,2 0 0,-3-3 0,2 7 0,6-1 0,-6 1 0,3-2 0,-4-1 0,3 1 0,-1-1 0,1 1 0,1 0 0,-4-4 0,7 3 0,-7-2 0,7 3 0,-6-1 0,6 2 0,-3-2 0,0 1 0,2-3 0,-2 2 0,0-2 0,2 0 0,-2 3 0,0-7 0,2 6 0,-3-2 0,4 0 0,1 3 0,-2-3 0,2 3 0,-1-2 0,0 1 0,-3-2 0,2 3 0,-5 0 0,3-1 0,-1 1 0,-1 0 0,1-1 0,-3 3 0,1-2 0,2-1 0,-2 0 0,2-2 0,1 3 0,-4-4 0,7 3 0,-4-2 0,4 0 0,0-1 0,0 1 0,-1-3 0,1 6 0,2-6 0,-1 5 0,1-1 0,1-1 0,0 3 0,0-6 0,2 5 0,-5-4 0,5 1 0,-5 1 0,5-3 0,-5 5 0,2-4 0,1 4 0,-3-2 0,3 1 0,-3 1 0,0-2 0,2 4 0,-4-5 0,3 4 0,-5-7 0,5 7 0,-2-6 0,-2 2 0,1 0 0,-1-2 0,-1 1 0,3 2 0,-3-4 0,1 3 0,1-3 0,-2 0 0,3 0 0,-3 0 0,3 4 0,-3-4 0,4 4 0,-1-4 0,1 1 0,-4-2 0,3 5 0,-3-4 0,4 7 0,-1-6 0,2 5 0,-2-1 0,1-1 0,3 3 0,-3-3 0,3 3 0,-3 0 0,-4-4 0,5 3 0,-5-6 0,7 6 0,-3-2 0,0 4 0,0-1 0,1 0 0,-1 1 0,0-4 0,0 3 0,-3-4 0,2 5 0,-1-1 0,2 0 0,0 0 0,-7-2 0,5 1 0,-5-1 0,4 2 0,3 0 0,-3 0 0,0 0 0,3 0 0,-3 0 0,0 2 0,3-1 0,-3 2 0,-4-6 0,5 3 0,-5-1 0,7 5 0,-3-1 0,3-1 0,-8-2 0,4 0 0,-1 3 0,2-1 0,1 1 0,1 0 0,-9-6 0,8 5 0,-5-4 0,7 7 0,-3-5 0,-5 0 0,3 2 0,-2-4 0,7 4 0,-3 1 0,3-2 0,-3 1 0,-1-4 0,3 4 0,-1-3 0,-2 1 0,8 3 0,-12-7 0,7 4 0,-1 0 0,-4-3 0,10 7 0,-10-5 0,7 5 0,-4-2 0,-1 0 0,4 3 0,-6-4 0,2 4 0,-1-2 0,-1 2 0,5 1 0,-4-1 0,1-2 0,-2 2 0,-1-3 0,0 3 0,1 0 0,-1 0 0,1 1 0,-1-1 0,1 0 0,-1 0 0,0 0 0,1 0 0,-4 0 0,2 3 0,-5-3 0,5 3 0,-2 0 0,0-3 0,3 3 0,-3-3 0,3 2 0,0 2 0,1-1 0,-1 0 0,1 0 0,-1-2 0,1 4 0,2-4 0,-2 2 0,3 0 0,-4-3 0,4 6 0,-3-3 0,2 1 0,-2 1 0,2-4 0,-1 4 0,1-4 0,-2 5 0,2-5 0,-2 4 0,3-1 0,-4-1 0,1 3 0,-1-3 0,4 3 0,-3 0 0,-2-2 0,3 1 0,-6-1 0,11 2 0,-11 0 0,10-3 0,-7 3 0,1-3 0,5 3 0,-8-2 0,4 1 0,-1-2 0,2 3 0,-5 0 0,8 0 0,-6 0 0,-2 0 0,8 0 0,-12 0 0,11 0 0,-4 0 0,0 0 0,1 0 0,-1 0 0,1 0 0,-1 0 0,4 0 0,-3 0 0,1 0 0,1 0 0,-3 0 0,2 0 0,2-2 0,-6 1 0,8-1 0,-8 2 0,0 0 0,3 0 0,-4 0 0,9 0 0,-5 0 0,3 0 0,-5 0 0,4 0 0,-1 0 0,-1 0 0,5 0 0,-8 0 0,3 0 0,5 0 0,-10 0 0,12 0 0,-7 0 0,0 0 0,4 2 0,-5 1 0,5 0 0,-4-1 0,0-2 0,3 2 0,-2 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08T22:05:56.126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3282 1501 16383,'-64'0'0,"4"0"0,30 0 0,-14 0 0,11 0 0,-24 0 0,13 0 0,-17 0 0,6 0 0,13-3 0,-22-2 0,24-2 0,-25-1 0,14 0 0,-5 4 0,-4-4 0,12 7 0,-28-7 0,39 7 0,-32-6 0,32 6 0,-13-3 0,10 4 0,1-3 0,5 2 0,3-2 0,2 1 0,7 1 0,-3-2 0,7 0 0,-3 3 0,3-3 0,1 1 0,-1 1 0,1-2 0,-1 1 0,1-1 0,-1-1 0,0-1 0,1 2 0,-1-3 0,4 0 0,-3 1 0,3-4 0,-4 3 0,3-5 0,-1 5 0,4-4 0,-5 1 0,6-2 0,-6-1 0,6 1 0,-6 0 0,5 0 0,-1 0 0,2 0 0,-3 3 0,3-2 0,-3 1 0,3-2 0,1 1 0,-4-1 0,3 2 0,-3-1 0,-5-4 0,7 5 0,-10-7 0,11 7 0,-3-2 0,0 3 0,3-2 0,-3 1 0,1-2 0,1 0 0,-2 0 0,1 0 0,1 0 0,-2 0 0,3-3 0,0 3 0,0-3 0,1 3 0,-1 1 0,0-4 0,0 3 0,0-3 0,-4-1 0,4 4 0,-4-4 0,5 5 0,-1-1 0,0 0 0,1 1 0,-1-1 0,0 0 0,1 1 0,-1-1 0,0 0 0,-4-2 0,3 2 0,-3 0 0,2-1 0,1 3 0,-1-2 0,-2-1 0,3 5 0,-3-5 0,4 4 0,-3-1 0,-2-4 0,-2 4 0,-1-2 0,4 0 0,-1 5 0,1-5 0,1 3 0,-3-1 0,5-1 0,-5 3 0,6-3 0,-6 1 0,6-2 0,-3 2 0,0-1 0,3 1 0,-3 1 0,-1-7 0,3 8 0,-4-8 0,6 7 0,-3-5 0,2 2 0,-2-2 0,2 2 0,-2-2 0,2-1 0,-3 0 0,3 0 0,1 4 0,-1-1 0,0 0 0,1 1 0,-6-7 0,1 5 0,-2-4 0,3 5 0,4 0 0,-4 0 0,2 0 0,-1 0 0,-1 0 0,3 0 0,-3 0 0,3 0 0,-3 0 0,3 0 0,-3 2 0,4-1 0,-6 0 0,4 1 0,-3-1 0,-1 0 0,5 3 0,-5-3 0,1 0 0,6 4 0,-7-8 0,8 6 0,-4-4 0,0 0 0,0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08T22:05:58.794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3393 3631 16383,'-25'-47'0,"0"4"0,4 13 0,1 1 0,-1-1 0,-4-2 0,1 3 0,-6-7 0,3 8 0,-2-4 0,1 0 0,3 4 0,-3-1 0,4 2 0,-1 3 0,2 0 0,3 1 0,1 4 0,3 0 0,-1 4 0,4-2 0,-4 1 0,4-2 0,-5 0 0,5-4 0,-5 2 0,1-5 0,1 5 0,-4-6 0,4 6 0,-1-2 0,-1 3 0,6 2 0,-7-2 0,7 1 0,-6 2 0,6-1 0,-5 5 0,4-5 0,-3 5 0,-3-3 0,0 0 0,1 2 0,-3-2 0,5 4 0,-5-2 0,3-2 0,0 3 0,-1-6 0,1 2 0,-1 0 0,0-2 0,1 2 0,-2-7 0,1 3 0,-1-3 0,1 4 0,-1-4 0,1 3 0,-1-3 0,1 4 0,0 3 0,-3-3 0,2 3 0,-2-1 0,3-1 0,2 6 0,-6-7 0,4 6 0,-4-6 0,1 2 0,3 1 0,-4-3 0,5 7 0,-4-7 0,2 3 0,-3-4 0,4 1 0,-4-1 0,3 1 0,-3-1 0,4 1 0,0-4 0,-1 3 0,0-6 0,1 5 0,-2-5 0,-2 5 0,2-2 0,-5-1 0,6 4 0,-7-3 0,3 3 0,-3-1 0,-1 0 0,0-2 0,1 1 0,-1-1 0,1 2 0,-1 0 0,0 0 0,5 1 0,-4 0 0,7 1 0,-7-2 0,8 5 0,-4-3 0,5 3 0,-1 0 0,0-2 0,2 6 0,-6-7 0,4 6 0,-16-15 0,11 12 0,-8-11 0,7 13 0,5-4 0,-5 5 0,3-3 0,0 4 0,-3-1 0,7 1 0,-3 0 0,0 0 0,2 0 0,-5-1 0,5 2 0,-6-2 0,7 1 0,-7-1 0,3 1 0,0 0 0,1 0 0,0 0 0,3 0 0,-3 2 0,6 0 0,-2 1 0,3-3 0,-1 1 0,-1-1 0,4 4 0,-2-3 0,4 3 0,-1-3 0,-4-4 0,5 3 0,-5-3 0,9 4 0,-4 0 0,0-2 0,-2 2 0,2-2 0,0 2 0,-1-1 0,0 0 0,0 0 0,1 1 0,0-5 0,-2 5 0,-1-8 0,5 8 0,-3-3 0,0-1 0,2 3 0,-3-4 0,4 1 0,-3 3 0,3-3 0,-2-1 0,4 4 0,-2-8 0,2 5 0,1-1 0,-3-2 0,5 3 0,-5-2 0,5 1 0,0 4 0,-2-5 0,2 3 0,-3-4 0,3 1 0,-3-4 0,3 2 0,-3-2 0,0 3 0,0-3 0,0 3 0,2-3 0,-1 3 0,2 1 0,0-1 0,0 1 0,1-1 0,1 0 0,-2 1 0,3 2 0,0-6 0,0 8 0,0-5 0,0 3 0,0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2-08T22:06:02.547"/>
    </inkml:context>
    <inkml:brush xml:id="br0">
      <inkml:brushProperty name="width" value="0.3" units="cm"/>
      <inkml:brushProperty name="height" value="0.6" units="cm"/>
      <inkml:brushProperty name="color" value="#E6E6E6"/>
      <inkml:brushProperty name="tip" value="rectangle"/>
      <inkml:brushProperty name="rasterOp" value="maskPen"/>
    </inkml:brush>
  </inkml:definitions>
  <inkml:trace contextRef="#ctx0" brushRef="#br0">1929 3269 16383,'0'-47'0,"0"8"0,0 10 0,0 10 0,0-13 0,0 5 0,0-8 0,-3 5 0,3-4 0,-3 8 0,3-8 0,-3 8 0,2-4 0,-4 5 0,4-1 0,-2 4 0,0-2 0,3 2 0,-3 0 0,0 1 0,2 3 0,-1 4 0,2-3 0,0-2 0,-3 3 0,3-3 0,-3 1 0,3 5 0,0-8 0,-2 5 0,2-2 0,-3 1 0,1 1 0,1-4 0,-4 5 0,4-4 0,-1 4 0,-1 0 0,3-1 0,-3-3 0,3 7 0,0-8 0,0 0 0,0 3 0,0-1 0,0 2 0,0 4 0,0-6 0,0-1 0,0 3 0,0-6 0,0 11 0,0-6 0,0-2 0,0 3 0,0-5 0,0 9 0,0-5 0,0-2 0,0 3 0,0-5 0,0 6 0,0 1 0,0-3 0,0-2 0,0 3 0,0-2 0,0 2 0,0 4 0,0-8 0,0 4 0,0-4 0,0 1 0,0 1 0,0 1 0,0-1 0,0-3 0,0 2 0,0-2 0,0 4 0,0-1 0,0 1 0,0-1 0,0 1 0,0 2 0,0-2 0,0 1 0,0 1 0,0-5 0,0 6 0,0-4 0,0 3 0,0-1 0,-2 2 0,-3-1 0,-3 0 0,-2 2 0,0 3 0,-6-5 0,1 2 0,-2-4 0,0 2 0,2 1 0,-4-2 0,1 0 0,-1-2 0,0 2 0,1 0 0,0 1 0,0 0 0,0 3 0,3-3 0,-2 3 0,5 2 0,-4-2 0,4 1 0,-5 0 0,6 0 0,-3 0 0,3 2 0,-4-3 0,3 3 0,-1-1 0,-1-3 0,4 5 0,-5-3 0,2-4 0,2 6 0,-2-7 0,2 6 0,0-1 0,-3 0 0,3 0 0,-6-1 0,6 2 0,-7-5 0,4 3 0,-5-3 0,-3-1 0,4 3 0,-9-7 0,4 4 0,-4-5 0,-4 4 0,3-3 0,-3 2 0,4 1 0,0-3 0,1 6 0,-1-5 0,1 8 0,3-4 0,2 5 0,0-2 0,3 0 0,0 3 0,1-2 0,2 2 0,1 0 0,-3 1 0,6 3 0,-3-3 0,-2-1 0,2 1 0,-3-2 0,4 3 0,-1 0 0,-2-1 0,1-1 0,-1 1 0,3 0 0,1 3 0,-6-6 0,6 5 0,-4-4 0,-2-1 0,5 2 0,-5-1 0,7-1 0,0 3 0,-1-2 0,0-1 0,-3-1 0,7 3 0,-6-3 0,3 0 0,0 3 0,-3-5 0,6 6 0,-7-5 0,2 3 0,2-1 0,-3 0 0,4 3 0,-3-4 0,-1 0 0,6 1 0,-6-1 0,5 2 0,-3 0 0,0-2 0,1 1 0,-2 1 0,3-2 0,0 4 0,-2-5 0,1 1 0,-4 1 0,2-4 0,2 7 0,-3-4 0,3 4 0,-1 0 0,-5-1 0,6 4 0,-4-4 0,3 1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9BDC8-BFFC-7E4C-8D26-9DBE9DF669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37C55-D119-5A46-B37B-8B272521AA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109982-5B30-BF42-A8E1-79356E691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96904-1178-3744-A360-675F61BEC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3AE98-E73A-D64F-ACAC-F8D16BCB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60720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7397F-5A5B-C743-8C36-BBC40FB50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0AC265-B67D-6C45-85B1-DA0263456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71E45-C8B9-3048-9D84-ECC71267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B2E8D-8402-244F-9C72-F344AAE5F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9F504-9E29-F943-AAD5-D5B43D319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501514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226887-24C3-8746-BA09-49638BB95E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67C546-A4F1-1344-8640-EA64186F88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D8790-07DF-FE4F-ABF1-E3FD09745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E11A41-BDA9-414E-AA6D-4F759FDFC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E9C57-0A6B-4941-82AF-73468AF18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38684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80936-F588-A844-BCE6-82F607C62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C40067-BEE3-E242-BE90-232510B3F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C814C-A749-3F4B-917F-EEF4F3E7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23372-4CD6-3E4E-A61C-284C4C804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87AC2-2F70-3545-9044-F15B5DF5A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50410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A400D-A2D9-624C-86FB-2157A4CFE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F72C3E-E8F0-144F-B7B7-15D936AEB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574D6-51A2-3A45-9FD2-B476F068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3BD83-1531-A640-9133-C2EBA2B9F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EC4E2-7832-1341-A0B6-2A1D972BE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001900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9DE34-D177-F74B-B59C-3DE93EBD9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E892D-257E-B547-8CD6-401FCE7EF5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0E7EB3-4A70-E541-9A0C-2133EF0E61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F8495-CF01-8248-ADFE-2BEE5F4CA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6B4DB5-DD31-AD4E-B835-98D1C699D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EEA881-64B1-7C4E-949F-AC2347FED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755324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E9F38-1510-D34C-8EB9-7454C5E43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DA96A0-F80E-E24E-BF7C-31F30B23F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A40967-3F0B-D940-B2A7-2B15072C8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D46EE8-6C84-E348-B946-32C71B2F3C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0DF75A-6DA6-7E47-ABDF-49CBA8D8BC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1E1A1C-A826-B242-B1E4-830EBA4C1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978E82-E184-334B-AAB5-7850DB6E7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E8A985-417E-5D43-86E7-BCAB5D5D2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786267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BB957-3813-4E49-8921-D611903F5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2FB495-EA1B-2C49-92D0-98E121FCD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98E168-24B1-624D-9100-3236ABC74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C386ED-72F4-9943-9F31-8A02B4A91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37967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1EDB72-346F-8547-A422-9AD707628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D3C17F-BEA3-5C48-BD53-52CEFD9D5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619697-B3DF-1542-869F-21C516BD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24622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29B08-E4EA-D349-9838-134BA433E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54A53-F2C9-1B43-AC19-C81E7AB11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AED93-F612-A941-84EE-D0CB65FB8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A4DBD2-6C24-9647-B5CC-749B9C57F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52A076-684A-3848-9E35-186141DB2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3DC6AE-DEF8-7B40-A6BD-AEC0834DC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8595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4E833-9A70-8C45-B4AC-098C27A87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6AA06F-A72B-7B4E-81E3-AF8783C277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89F3D-8522-E14E-86F8-08E72D82C6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10C3E-4FCD-0A4B-B484-2438DB470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E1D4FB-92F8-E64A-9157-963833A02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A55E6-051D-5148-8515-996AE5D5E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25874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2A8561-A52A-7945-9C66-A935BD800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7DFB6-4A5C-F34A-ABF9-BEE838D01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EBB311-8E3B-4C45-96B9-6EF136FA08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44C0B-0849-FC4E-B125-ADD3E6C17D00}" type="datetimeFigureOut">
              <a:rPr lang="en-SI" smtClean="0"/>
              <a:t>07/12/2021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ED27B-BE60-4445-B6BC-46DF84633F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931E4-F6B1-7B48-9FA5-B30F775543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86BE5-DC0B-4A41-A52F-D92EB25F4090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5292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21.png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12" Type="http://schemas.openxmlformats.org/officeDocument/2006/relationships/image" Target="../media/image2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19.png"/><Relationship Id="rId5" Type="http://schemas.openxmlformats.org/officeDocument/2006/relationships/image" Target="../media/image15.png"/><Relationship Id="rId10" Type="http://schemas.openxmlformats.org/officeDocument/2006/relationships/image" Target="../media/image18.png"/><Relationship Id="rId4" Type="http://schemas.openxmlformats.org/officeDocument/2006/relationships/customXml" Target="../ink/ink2.xml"/><Relationship Id="rId9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FE3D9-C874-7F42-B2A8-9A396A69AD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SI" dirty="0"/>
              <a:t>Podatkovne strukture in algoritmi 1</a:t>
            </a:r>
            <a:br>
              <a:rPr lang="en-SI" dirty="0"/>
            </a:br>
            <a:r>
              <a:rPr lang="en-SI" dirty="0"/>
              <a:t>Dinamično programiranje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1EEF1-40E6-E843-B396-C95A3A33C3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SI" dirty="0"/>
              <a:t>December 2021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179250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9535F-A5C7-1B45-8BBC-2A78B5368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Dinamično programiranje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DA619-0A2B-4D40-A29C-5968EB154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I" dirty="0"/>
              <a:t>Strategija razvoja algoritmov.</a:t>
            </a:r>
          </a:p>
          <a:p>
            <a:r>
              <a:rPr lang="en-SI" dirty="0"/>
              <a:t>Tipično gre za optimizacijske probleme.</a:t>
            </a:r>
          </a:p>
          <a:p>
            <a:r>
              <a:rPr lang="en-SI" dirty="0"/>
              <a:t>Podobno kot deli in vladaj.</a:t>
            </a:r>
          </a:p>
          <a:p>
            <a:r>
              <a:rPr lang="en-SI" dirty="0"/>
              <a:t>Rešitev opišemo kot združitev optimalnih rešitev manjših problemov istega tipa.</a:t>
            </a:r>
          </a:p>
          <a:p>
            <a:r>
              <a:rPr lang="en-SI" dirty="0"/>
              <a:t>Problemi niso disjunktni (se prepletajo)</a:t>
            </a:r>
          </a:p>
          <a:p>
            <a:r>
              <a:rPr lang="en-SI" dirty="0"/>
              <a:t>Tipično lahko napišemo neko rekurzijo (t.i. Bellmanova enačba)</a:t>
            </a:r>
          </a:p>
          <a:p>
            <a:pPr lvl="1"/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6016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40D5-FB92-D940-B8C6-74BEC80A1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Najkrajše poti v DAG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1487FB-7FD1-F648-8582-854ACC1BE94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199" y="1825625"/>
                <a:ext cx="5761383" cy="4351338"/>
              </a:xfrm>
            </p:spPr>
            <p:txBody>
              <a:bodyPr/>
              <a:lstStyle/>
              <a:p>
                <a:r>
                  <a:rPr lang="en-SI" sz="2400" dirty="0"/>
                  <a:t>Vozlišča linearno uredimo</a:t>
                </a:r>
              </a:p>
              <a:p>
                <a:r>
                  <a:rPr lang="en-SI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razdalja[v]</a:t>
                </a:r>
                <a:r>
                  <a:rPr lang="en-SI" sz="2400" dirty="0"/>
                  <a:t> je odvisna le od </a:t>
                </a:r>
                <a:r>
                  <a:rPr lang="en-SI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razdalja[u]</a:t>
                </a:r>
                <a:r>
                  <a:rPr lang="en-SI" sz="2400" dirty="0"/>
                  <a:t>, za </a:t>
                </a:r>
                <a:r>
                  <a:rPr lang="en-SI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u</a:t>
                </a:r>
                <a:r>
                  <a:rPr lang="en-SI" sz="2400" dirty="0"/>
                  <a:t> &lt; </a:t>
                </a:r>
                <a:r>
                  <a:rPr lang="en-SI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v.</a:t>
                </a:r>
              </a:p>
              <a:p>
                <a:r>
                  <a:rPr lang="en-SI" sz="2400" dirty="0">
                    <a:cs typeface="Courier New" panose="02070309020205020404" pitchFamily="49" charset="0"/>
                  </a:rPr>
                  <a:t>Algoritem:</a:t>
                </a:r>
                <a:endParaRPr lang="en-SI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za vsak </a:t>
                </a:r>
                <a14:m>
                  <m:oMath xmlns:m="http://schemas.openxmlformats.org/officeDocument/2006/math">
                    <m:r>
                      <a:rPr lang="sl-SI" sz="20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𝑣</m:t>
                    </m:r>
                    <m:r>
                      <a:rPr lang="sl-SI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∈</m:t>
                    </m:r>
                    <m:r>
                      <a:rPr lang="sl-SI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𝑉</m:t>
                    </m:r>
                    <m:r>
                      <a:rPr lang="sl-SI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:</m:t>
                    </m:r>
                  </m:oMath>
                </a14:m>
                <a:endParaRPr lang="sl-SI" sz="2000" b="0" i="1" dirty="0">
                  <a:latin typeface="Cambria Math" panose="02040503050406030204" pitchFamily="18" charset="0"/>
                  <a:ea typeface="Cambria Math" panose="02040503050406030204" pitchFamily="18" charset="0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sl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sl-SI" sz="200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razdalja</m:t>
                    </m:r>
                    <m:d>
                      <m:dPr>
                        <m:begChr m:val="["/>
                        <m:endChr m:val="]"/>
                        <m:ctrlPr>
                          <a:rPr lang="sl-SI" sz="2000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sl-SI" sz="20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𝑣</m:t>
                        </m:r>
                      </m:e>
                    </m:d>
                    <m:r>
                      <a:rPr lang="sl-SI" sz="2000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sl-SI" sz="200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sl-SI" sz="200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sl-SI" sz="20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 0</m:t>
                              </m:r>
                            </m:e>
                            <m:e>
                              <m:r>
                                <a:rPr lang="sl-SI" sz="20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𝑣</m:t>
                              </m:r>
                              <m:r>
                                <a:rPr lang="sl-SI" sz="20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=</m:t>
                              </m:r>
                              <m:r>
                                <a:rPr lang="sl-SI" sz="2000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𝑠</m:t>
                              </m:r>
                            </m:e>
                          </m:mr>
                          <m:mr>
                            <m:e>
                              <m:r>
                                <a:rPr lang="sl-SI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∞</m:t>
                              </m:r>
                            </m:e>
                            <m:e>
                              <m:r>
                                <m:rPr>
                                  <m:nor/>
                                </m:rPr>
                                <a:rPr lang="sl-SI" sz="2000" b="0" i="0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sicer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SI" sz="20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za vsak </a:t>
                </a:r>
                <a14:m>
                  <m:oMath xmlns:m="http://schemas.openxmlformats.org/officeDocument/2006/math">
                    <m:r>
                      <a:rPr lang="sl-SI" sz="2000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𝑣</m:t>
                    </m:r>
                    <m:r>
                      <a:rPr lang="sl-SI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∈</m:t>
                    </m:r>
                    <m:r>
                      <a:rPr lang="sl-SI" sz="2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𝑉</m:t>
                    </m:r>
                  </m:oMath>
                </a14:m>
                <a:r>
                  <a:rPr lang="en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glede na topološko ureditev</a:t>
                </a:r>
              </a:p>
              <a:p>
                <a:pPr marL="0" indent="0">
                  <a:buNone/>
                </a:pPr>
                <a:r>
                  <a:rPr lang="sl-SI" sz="20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sl-SI" sz="200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razdalja</m:t>
                    </m:r>
                    <m:d>
                      <m:dPr>
                        <m:begChr m:val="["/>
                        <m:endChr m:val="]"/>
                        <m:ctrlPr>
                          <a:rPr lang="sl-SI" sz="2000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sl-SI" sz="2000" i="1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𝑣</m:t>
                        </m:r>
                      </m:e>
                    </m:d>
                    <m:r>
                      <a:rPr lang="sl-SI" sz="2000" i="1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func>
                      <m:funcPr>
                        <m:ctrlPr>
                          <a:rPr lang="sl-SI" sz="20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sl-SI" sz="2000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sl-SI" sz="2000" b="0" i="0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min</m:t>
                            </m:r>
                          </m:e>
                          <m:lim>
                            <m:d>
                              <m:dPr>
                                <m:ctrlPr>
                                  <a:rPr lang="sl-SI" sz="2000" b="0" i="1" smtClean="0">
                                    <a:latin typeface="Cambria Math" panose="02040503050406030204" pitchFamily="18" charset="0"/>
                                    <a:cs typeface="Courier New" panose="02070309020205020404" pitchFamily="49" charset="0"/>
                                  </a:rPr>
                                </m:ctrlPr>
                              </m:dPr>
                              <m:e>
                                <m:r>
                                  <a:rPr lang="sl-SI" sz="2000" b="0" i="1" smtClean="0">
                                    <a:latin typeface="Cambria Math" panose="02040503050406030204" pitchFamily="18" charset="0"/>
                                    <a:cs typeface="Courier New" panose="02070309020205020404" pitchFamily="49" charset="0"/>
                                  </a:rPr>
                                  <m:t>𝑢</m:t>
                                </m:r>
                                <m:r>
                                  <a:rPr lang="sl-SI" sz="2000" b="0" i="1" smtClean="0">
                                    <a:latin typeface="Cambria Math" panose="02040503050406030204" pitchFamily="18" charset="0"/>
                                    <a:cs typeface="Courier New" panose="02070309020205020404" pitchFamily="49" charset="0"/>
                                  </a:rPr>
                                  <m:t>,</m:t>
                                </m:r>
                                <m:r>
                                  <a:rPr lang="sl-SI" sz="2000" b="0" i="1" smtClean="0">
                                    <a:latin typeface="Cambria Math" panose="02040503050406030204" pitchFamily="18" charset="0"/>
                                    <a:cs typeface="Courier New" panose="02070309020205020404" pitchFamily="49" charset="0"/>
                                  </a:rPr>
                                  <m:t>𝑣</m:t>
                                </m:r>
                              </m:e>
                            </m:d>
                            <m:r>
                              <a:rPr lang="sl-SI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∈</m:t>
                            </m:r>
                            <m:r>
                              <a:rPr lang="sl-SI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𝐸</m:t>
                            </m:r>
                          </m:lim>
                        </m:limLow>
                      </m:fName>
                      <m:e>
                        <m:r>
                          <a:rPr lang="sl-SI" sz="20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{</m:t>
                        </m:r>
                        <m:r>
                          <m:rPr>
                            <m:nor/>
                          </m:rPr>
                          <a:rPr lang="sl-SI" sz="2000" b="0" i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razdalja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sl-SI" sz="2000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</m:ctrlPr>
                          </m:dPr>
                          <m:e>
                            <m:r>
                              <a:rPr lang="sl-SI" sz="2000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𝑢</m:t>
                            </m:r>
                          </m:e>
                        </m:d>
                        <m:r>
                          <a:rPr lang="sl-SI" sz="20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+</m:t>
                        </m:r>
                        <m:sSub>
                          <m:sSubPr>
                            <m:ctrlPr>
                              <a:rPr lang="sl-SI" sz="2000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</m:ctrlPr>
                          </m:sSubPr>
                          <m:e>
                            <m:r>
                              <a:rPr lang="sl-SI" sz="2000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𝑙</m:t>
                            </m:r>
                          </m:e>
                          <m:sub>
                            <m:r>
                              <a:rPr lang="sl-SI" sz="2000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𝑢</m:t>
                            </m:r>
                            <m:r>
                              <a:rPr lang="sl-SI" sz="2000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,</m:t>
                            </m:r>
                            <m:r>
                              <a:rPr lang="sl-SI" sz="2000" b="0" i="1" smtClean="0">
                                <a:latin typeface="Cambria Math" panose="02040503050406030204" pitchFamily="18" charset="0"/>
                                <a:cs typeface="Courier New" panose="02070309020205020404" pitchFamily="49" charset="0"/>
                              </a:rPr>
                              <m:t>𝑣</m:t>
                            </m:r>
                          </m:sub>
                        </m:sSub>
                        <m:r>
                          <a:rPr lang="sl-SI" sz="20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}</m:t>
                        </m:r>
                      </m:e>
                    </m:func>
                  </m:oMath>
                </a14:m>
                <a:endParaRPr lang="en-SI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buNone/>
                </a:pPr>
                <a:endParaRPr lang="en-SI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51487FB-7FD1-F648-8582-854ACC1BE94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825625"/>
                <a:ext cx="5761383" cy="4351338"/>
              </a:xfrm>
              <a:blipFill>
                <a:blip r:embed="rId2"/>
                <a:stretch>
                  <a:fillRect l="-1319" t="-1744" b="-15988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885EFB73-6DF0-C743-B16B-F9662DDC7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7659" y="1027906"/>
            <a:ext cx="4465350" cy="23174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B870780-241D-C94A-88A9-7A061CC427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77659" y="3800862"/>
            <a:ext cx="4140200" cy="13081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E10A50D-4225-1D4B-8EA9-DA306D288991}"/>
                  </a:ext>
                </a:extLst>
              </p:cNvPr>
              <p:cNvSpPr txBox="1"/>
              <p:nvPr/>
            </p:nvSpPr>
            <p:spPr>
              <a:xfrm>
                <a:off x="6627542" y="5241073"/>
                <a:ext cx="5564458" cy="4577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sl-SI" smtClean="0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razdalja</m:t>
                      </m:r>
                      <m:d>
                        <m:dPr>
                          <m:begChr m:val="["/>
                          <m:endChr m:val="]"/>
                          <m:ctrlPr>
                            <a:rPr lang="sl-SI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dPr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𝐷</m:t>
                          </m:r>
                        </m:e>
                      </m:d>
                      <m:r>
                        <a:rPr lang="sl-SI" i="1">
                          <a:latin typeface="Cambria Math" panose="02040503050406030204" pitchFamily="18" charset="0"/>
                          <a:cs typeface="Courier New" panose="02070309020205020404" pitchFamily="49" charset="0"/>
                        </a:rPr>
                        <m:t>=</m:t>
                      </m:r>
                      <m:func>
                        <m:funcPr>
                          <m:ctrlPr>
                            <a:rPr lang="sl-SI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sl-SI" i="1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sl-SI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min</m:t>
                              </m:r>
                            </m:e>
                            <m:lim/>
                          </m:limLow>
                        </m:fName>
                        <m:e>
                          <m:r>
                            <a:rPr lang="sl-SI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{</m:t>
                          </m:r>
                          <m:r>
                            <m:rPr>
                              <m:nor/>
                            </m:rPr>
                            <a:rPr lang="sl-SI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razdalja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l-SI" i="1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dPr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𝐶</m:t>
                              </m:r>
                            </m:e>
                          </m:d>
                          <m:r>
                            <a:rPr lang="sl-SI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+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3,</m:t>
                          </m:r>
                          <m:r>
                            <m:rPr>
                              <m:nor/>
                            </m:rPr>
                            <a:rPr lang="sl-SI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razdalja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l-SI" i="1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</m:ctrlPr>
                            </m:dPr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  <a:cs typeface="Courier New" panose="02070309020205020404" pitchFamily="49" charset="0"/>
                                </a:rPr>
                                <m:t>𝐵</m:t>
                              </m:r>
                            </m:e>
                          </m:d>
                          <m:r>
                            <a:rPr lang="sl-SI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+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1</m:t>
                          </m:r>
                          <m:r>
                            <a:rPr lang="sl-SI" i="1">
                              <a:latin typeface="Cambria Math" panose="02040503050406030204" pitchFamily="18" charset="0"/>
                              <a:cs typeface="Courier New" panose="02070309020205020404" pitchFamily="49" charset="0"/>
                            </a:rPr>
                            <m:t>}</m:t>
                          </m:r>
                        </m:e>
                      </m:func>
                    </m:oMath>
                  </m:oMathPara>
                </a14:m>
                <a:endParaRPr lang="en-SI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E10A50D-4225-1D4B-8EA9-DA306D2889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7542" y="5241073"/>
                <a:ext cx="5564458" cy="4577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6288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2E796-60EC-DA4D-901D-0F9B06DD4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Posplošitev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AF47D-326D-A645-932F-3579A21F9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I" dirty="0"/>
              <a:t>Algoritem bi deloval tudi če:</a:t>
            </a:r>
          </a:p>
          <a:p>
            <a:pPr lvl="1"/>
            <a:r>
              <a:rPr lang="en-SI" dirty="0"/>
              <a:t>namesto min vzamemo max</a:t>
            </a:r>
          </a:p>
          <a:p>
            <a:pPr lvl="1"/>
            <a:r>
              <a:rPr lang="en-SI" dirty="0"/>
              <a:t>namesto + operacijo *, ...</a:t>
            </a:r>
          </a:p>
          <a:p>
            <a:r>
              <a:rPr lang="en-SI" dirty="0"/>
              <a:t>DAG nam v posplošenem smislu predstavlja odvisnosti od manjših problemov.</a:t>
            </a:r>
          </a:p>
          <a:p>
            <a:r>
              <a:rPr lang="en-SI" dirty="0"/>
              <a:t>Dinamično programiranje se da predstaviti kot reševanje optimizacijskega problema na DAG.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09514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74248-7FE5-C248-8035-09A7CC92B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Najdaljše naraščajoče podzaporedje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E19478-79EB-DD4F-BA3C-36703AFF90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SI" dirty="0"/>
                  <a:t>Zaporedje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l-SI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l-SI" b="0" i="1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sl-SI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ℝ</m:t>
                        </m:r>
                      </m:e>
                      <m:sup>
                        <m:r>
                          <a:rPr lang="sl-SI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SI" dirty="0"/>
                  <a:t>  (množica končnih zaporedij z elementi v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ℝ</m:t>
                    </m:r>
                  </m:oMath>
                </a14:m>
                <a:r>
                  <a:rPr lang="en-SI" dirty="0"/>
                  <a:t>)</a:t>
                </a:r>
              </a:p>
              <a:p>
                <a:r>
                  <a:rPr lang="en-SI" dirty="0"/>
                  <a:t>Iščemo najdaljše zaporedje indeksov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sl-SI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sl-SI" b="0" i="1" smtClean="0">
                        <a:latin typeface="Cambria Math" panose="02040503050406030204" pitchFamily="18" charset="0"/>
                      </a:rPr>
                      <m:t>&lt;…&lt;</m:t>
                    </m:r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SI" dirty="0"/>
                  <a:t>, da bo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</m:sSub>
                    <m:r>
                      <a:rPr lang="sl-SI" b="0" i="1" smtClean="0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b>
                    </m:sSub>
                    <m:r>
                      <a:rPr lang="sl-SI" b="0" i="1" smtClean="0">
                        <a:latin typeface="Cambria Math" panose="02040503050406030204" pitchFamily="18" charset="0"/>
                      </a:rPr>
                      <m:t>≤ …≤</m:t>
                    </m:r>
                    <m:sSub>
                      <m:sSub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l-SI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sSub>
                          <m:sSubPr>
                            <m:ctrlPr>
                              <a:rPr lang="sl-SI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sl-SI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b>
                            <m:r>
                              <a:rPr lang="sl-SI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sub>
                    </m:sSub>
                  </m:oMath>
                </a14:m>
                <a:endParaRPr lang="en-SI" dirty="0"/>
              </a:p>
              <a:p>
                <a:r>
                  <a:rPr lang="en-SI" dirty="0"/>
                  <a:t>5   2   8   6   3   6   9   8</a:t>
                </a:r>
              </a:p>
              <a:p>
                <a:endParaRPr lang="en-SI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6E19478-79EB-DD4F-BA3C-36703AFF90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326" r="-1809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>
            <a:extLst>
              <a:ext uri="{FF2B5EF4-FFF2-40B4-BE49-F238E27FC236}">
                <a16:creationId xmlns:a16="http://schemas.microsoft.com/office/drawing/2014/main" id="{4FF33016-F735-8A4E-9461-97C5B3A3FCE1}"/>
              </a:ext>
            </a:extLst>
          </p:cNvPr>
          <p:cNvSpPr/>
          <p:nvPr/>
        </p:nvSpPr>
        <p:spPr>
          <a:xfrm>
            <a:off x="1436460" y="3707025"/>
            <a:ext cx="418926" cy="4189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DB083BE-C05F-F642-B23C-46784DA28C97}"/>
              </a:ext>
            </a:extLst>
          </p:cNvPr>
          <p:cNvSpPr/>
          <p:nvPr/>
        </p:nvSpPr>
        <p:spPr>
          <a:xfrm>
            <a:off x="2723757" y="3707025"/>
            <a:ext cx="418926" cy="4189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AAB8A73-0A92-FB42-8F47-85A40797DEED}"/>
              </a:ext>
            </a:extLst>
          </p:cNvPr>
          <p:cNvSpPr/>
          <p:nvPr/>
        </p:nvSpPr>
        <p:spPr>
          <a:xfrm>
            <a:off x="3172500" y="3707025"/>
            <a:ext cx="418926" cy="4189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EDFA3C6-2DBC-F044-AF3D-12A83BAD9504}"/>
              </a:ext>
            </a:extLst>
          </p:cNvPr>
          <p:cNvSpPr/>
          <p:nvPr/>
        </p:nvSpPr>
        <p:spPr>
          <a:xfrm>
            <a:off x="4003032" y="3707025"/>
            <a:ext cx="418926" cy="41892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 dirty="0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09DBB1-29A8-754A-B80A-E2F8B60CE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616" y="4443412"/>
            <a:ext cx="5594601" cy="186848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4EB4413-1F49-6147-BD46-36B332F8CAE6}"/>
                  </a:ext>
                </a:extLst>
              </p:cNvPr>
              <p:cNvSpPr txBox="1"/>
              <p:nvPr/>
            </p:nvSpPr>
            <p:spPr>
              <a:xfrm>
                <a:off x="7408517" y="3547998"/>
                <a:ext cx="3975100" cy="27347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SI" dirty="0"/>
                  <a:t>Najdaljša pot od začetka?</a:t>
                </a:r>
              </a:p>
              <a:p>
                <a:r>
                  <a:rPr lang="en-SI" dirty="0"/>
                  <a:t>NE!</a:t>
                </a:r>
              </a:p>
              <a:p>
                <a:r>
                  <a:rPr lang="en-SI" dirty="0"/>
                  <a:t>Vseeno najdaljša pot v DAG</a:t>
                </a:r>
              </a:p>
              <a:p>
                <a:endParaRPr lang="en-SI" dirty="0"/>
              </a:p>
              <a:p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𝑙</m:t>
                    </m:r>
                    <m:d>
                      <m:dPr>
                        <m:begChr m:val="["/>
                        <m:endChr m:val="]"/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</m:oMath>
                </a14:m>
                <a:r>
                  <a:rPr lang="en-SI" dirty="0"/>
                  <a:t>...najdaljša pot do indeksa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SI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i="1">
                          <a:latin typeface="Cambria Math" panose="02040503050406030204" pitchFamily="18" charset="0"/>
                        </a:rPr>
                        <m:t>𝑙</m:t>
                      </m:r>
                      <m:d>
                        <m:dPr>
                          <m:begChr m:val="["/>
                          <m:endChr m:val="]"/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lang="sl-SI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sl-SI" b="0" i="0" smtClean="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,    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≤</m:t>
                              </m:r>
                              <m:sSub>
                                <m:sSubPr>
                                  <m:ctrlP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sl-SI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+1}</m:t>
                          </m:r>
                        </m:e>
                      </m:func>
                    </m:oMath>
                  </m:oMathPara>
                </a14:m>
                <a:endParaRPr lang="en-SI" dirty="0"/>
              </a:p>
              <a:p>
                <a:pPr/>
                <a:endParaRPr lang="en-SI" dirty="0"/>
              </a:p>
              <a:p>
                <a:pPr/>
                <a:r>
                  <a:rPr lang="en-SI" dirty="0"/>
                  <a:t>Reševanje z rekurizjo ni najboljša ideja (razen če uporabimo memoizacijo)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4EB4413-1F49-6147-BD46-36B332F8CA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8517" y="3547998"/>
                <a:ext cx="3975100" cy="2734788"/>
              </a:xfrm>
              <a:prstGeom prst="rect">
                <a:avLst/>
              </a:prstGeom>
              <a:blipFill>
                <a:blip r:embed="rId4"/>
                <a:stretch>
                  <a:fillRect l="-1274" t="-926" b="-2778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4445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05446-BD9A-6F4D-BA57-C383D782A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I" dirty="0"/>
              <a:t>Urejevalna razdalja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4607BE-2BBD-B64A-99A5-E8CA2EDEB0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5095461" cy="4667250"/>
              </a:xfrm>
            </p:spPr>
            <p:txBody>
              <a:bodyPr/>
              <a:lstStyle/>
              <a:p>
                <a:r>
                  <a:rPr lang="en-SI" dirty="0"/>
                  <a:t>Dva niza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begChr m:val="["/>
                        <m:endChr m:val="]"/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1…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SI" dirty="0"/>
                  <a:t>,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sl-SI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1…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endParaRPr lang="sl-SI" b="0" dirty="0"/>
              </a:p>
              <a:p>
                <a:r>
                  <a:rPr lang="en-SI" dirty="0"/>
                  <a:t>Koliko sprememb potrebujemo, da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SI" dirty="0"/>
                  <a:t> pretvorimo v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SI" dirty="0"/>
                  <a:t>?</a:t>
                </a:r>
              </a:p>
              <a:p>
                <a:pPr lvl="1"/>
                <a:r>
                  <a:rPr lang="en-SI" dirty="0">
                    <a:solidFill>
                      <a:srgbClr val="FF0000"/>
                    </a:solidFill>
                  </a:rPr>
                  <a:t>pobriši znak</a:t>
                </a:r>
              </a:p>
              <a:p>
                <a:pPr lvl="1"/>
                <a:r>
                  <a:rPr lang="en-SI" dirty="0">
                    <a:solidFill>
                      <a:srgbClr val="00B050"/>
                    </a:solidFill>
                  </a:rPr>
                  <a:t>dodaj znak</a:t>
                </a:r>
              </a:p>
              <a:p>
                <a:pPr lvl="1"/>
                <a:r>
                  <a:rPr lang="en-SI" dirty="0">
                    <a:solidFill>
                      <a:srgbClr val="00B0F0"/>
                    </a:solidFill>
                  </a:rPr>
                  <a:t>zamenjaj znak</a:t>
                </a:r>
              </a:p>
              <a:p>
                <a:r>
                  <a:rPr lang="en-SI" dirty="0"/>
                  <a:t>S</a:t>
                </a:r>
                <a:r>
                  <a:rPr lang="en-SI" dirty="0">
                    <a:solidFill>
                      <a:srgbClr val="FF0000"/>
                    </a:solidFill>
                  </a:rPr>
                  <a:t>O</a:t>
                </a:r>
                <a:r>
                  <a:rPr lang="en-SI" dirty="0"/>
                  <a:t>LATA </a:t>
                </a:r>
                <a14:m>
                  <m:oMath xmlns:m="http://schemas.openxmlformats.org/officeDocument/2006/math">
                    <m:r>
                      <a:rPr lang="sl-SI" b="0" i="1" smtClean="0">
                        <a:latin typeface="Cambria Math" panose="02040503050406030204" pitchFamily="18" charset="0"/>
                      </a:rPr>
                      <m:t>→ </m:t>
                    </m:r>
                  </m:oMath>
                </a14:m>
                <a:r>
                  <a:rPr lang="en-SI" dirty="0"/>
                  <a:t>SLA</a:t>
                </a:r>
                <a:r>
                  <a:rPr lang="en-SI" dirty="0">
                    <a:solidFill>
                      <a:srgbClr val="00B0F0"/>
                    </a:solidFill>
                  </a:rPr>
                  <a:t>T(M)</a:t>
                </a:r>
                <a:r>
                  <a:rPr lang="en-SI" dirty="0"/>
                  <a:t>A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SI" dirty="0"/>
                  <a:t> SLAM</a:t>
                </a:r>
                <a:r>
                  <a:rPr lang="en-SI" dirty="0">
                    <a:solidFill>
                      <a:srgbClr val="00B050"/>
                    </a:solidFill>
                  </a:rPr>
                  <a:t>N</a:t>
                </a:r>
                <a:r>
                  <a:rPr lang="en-SI" dirty="0"/>
                  <a:t>A</a:t>
                </a:r>
                <a:r>
                  <a:rPr lang="sl-SI" dirty="0"/>
                  <a:t> </a:t>
                </a:r>
                <a14:m>
                  <m:oMath xmlns:m="http://schemas.openxmlformats.org/officeDocument/2006/math">
                    <m:r>
                      <a:rPr lang="sl-SI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SI" dirty="0"/>
                  <a:t> SLAMNA</a:t>
                </a:r>
                <a:r>
                  <a:rPr lang="en-SI" dirty="0">
                    <a:solidFill>
                      <a:srgbClr val="00B050"/>
                    </a:solidFill>
                  </a:rPr>
                  <a:t>T</a:t>
                </a:r>
              </a:p>
              <a:p>
                <a:pPr marL="0" indent="0">
                  <a:buNone/>
                </a:pPr>
                <a:r>
                  <a:rPr lang="en-SI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</a:t>
                </a:r>
                <a:r>
                  <a:rPr lang="en-SI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O</a:t>
                </a:r>
                <a:r>
                  <a:rPr lang="en-SI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LA</a:t>
                </a:r>
                <a:r>
                  <a:rPr lang="en-SI" dirty="0">
                    <a:solidFill>
                      <a:srgbClr val="00B0F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T</a:t>
                </a:r>
                <a:r>
                  <a:rPr lang="en-SI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-A-</a:t>
                </a:r>
              </a:p>
              <a:p>
                <a:pPr marL="0" indent="0">
                  <a:buNone/>
                </a:pPr>
                <a:r>
                  <a:rPr lang="en-SI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S-LA</a:t>
                </a:r>
                <a:r>
                  <a:rPr lang="en-SI" dirty="0">
                    <a:solidFill>
                      <a:srgbClr val="00B0F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M</a:t>
                </a:r>
                <a:r>
                  <a:rPr lang="en-SI" dirty="0">
                    <a:solidFill>
                      <a:srgbClr val="00B05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N</a:t>
                </a:r>
                <a:r>
                  <a:rPr lang="en-SI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A</a:t>
                </a:r>
                <a:r>
                  <a:rPr lang="en-SI" dirty="0">
                    <a:solidFill>
                      <a:srgbClr val="00B05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T</a:t>
                </a:r>
              </a:p>
              <a:p>
                <a:endParaRPr lang="en-SI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84607BE-2BBD-B64A-99A5-E8CA2EDEB0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5095461" cy="4667250"/>
              </a:xfrm>
              <a:blipFill>
                <a:blip r:embed="rId2"/>
                <a:stretch>
                  <a:fillRect l="-2488" t="-2168" r="-1741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EAAC87-4417-7148-B500-EEC572C8AD7B}"/>
                  </a:ext>
                </a:extLst>
              </p:cNvPr>
              <p:cNvSpPr txBox="1"/>
              <p:nvPr/>
            </p:nvSpPr>
            <p:spPr>
              <a:xfrm>
                <a:off x="6013174" y="490198"/>
                <a:ext cx="5953539" cy="4524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SI" sz="2000" dirty="0"/>
                  <a:t> – optimalno število operacij za pretvorbo </a:t>
                </a:r>
                <a14:m>
                  <m:oMath xmlns:m="http://schemas.openxmlformats.org/officeDocument/2006/math">
                    <m:r>
                      <a:rPr lang="sl-SI" sz="2000" i="1"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begChr m:val="["/>
                        <m:endChr m:val="]"/>
                        <m:ctrlPr>
                          <a:rPr lang="sl-SI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000" i="1">
                            <a:latin typeface="Cambria Math" panose="02040503050406030204" pitchFamily="18" charset="0"/>
                          </a:rPr>
                          <m:t>1…</m:t>
                        </m:r>
                        <m:r>
                          <a:rPr lang="sl-SI" sz="20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</m:oMath>
                </a14:m>
                <a:r>
                  <a:rPr lang="en-SI" sz="2000" dirty="0"/>
                  <a:t> v </a:t>
                </a:r>
                <a14:m>
                  <m:oMath xmlns:m="http://schemas.openxmlformats.org/officeDocument/2006/math">
                    <m:r>
                      <a:rPr lang="sl-SI" sz="2000" i="1">
                        <a:latin typeface="Cambria Math" panose="02040503050406030204" pitchFamily="18" charset="0"/>
                      </a:rPr>
                      <m:t>𝑦</m:t>
                    </m:r>
                    <m:d>
                      <m:dPr>
                        <m:begChr m:val="["/>
                        <m:endChr m:val="]"/>
                        <m:ctrlPr>
                          <a:rPr lang="sl-SI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sz="2000" i="1">
                            <a:latin typeface="Cambria Math" panose="02040503050406030204" pitchFamily="18" charset="0"/>
                          </a:rPr>
                          <m:t>1…</m:t>
                        </m:r>
                        <m:r>
                          <a:rPr lang="sl-SI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</m:oMath>
                </a14:m>
                <a:endParaRPr lang="sl-SI" sz="2000" i="1" dirty="0">
                  <a:latin typeface="Cambria Math" panose="02040503050406030204" pitchFamily="18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l-SI" sz="2000" dirty="0"/>
                  <a:t>Predpostavimo, da znamo poiskati </a:t>
                </a:r>
                <a14:m>
                  <m:oMath xmlns:m="http://schemas.openxmlformats.org/officeDocument/2006/math">
                    <m:r>
                      <a:rPr lang="sl-SI" sz="20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sl-SI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sl-SI" sz="20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sl-SI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l-SI" sz="2000" dirty="0"/>
                  <a:t>, kjer je bodisi </a:t>
                </a:r>
                <a14:m>
                  <m:oMath xmlns:m="http://schemas.openxmlformats.org/officeDocument/2006/math">
                    <m:r>
                      <a:rPr lang="sl-SI" sz="2000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sl-SI" sz="2000" dirty="0"/>
                  <a:t> ali </a:t>
                </a:r>
                <a14:m>
                  <m:oMath xmlns:m="http://schemas.openxmlformats.org/officeDocument/2006/math"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sl-SI" sz="2000" b="0" i="1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sl-SI" sz="2000" dirty="0"/>
                  <a:t> (manjši problemi)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sl-SI" sz="2000" dirty="0"/>
                  <a:t>Kako rešimo </a:t>
                </a:r>
                <a14:m>
                  <m:oMath xmlns:m="http://schemas.openxmlformats.org/officeDocument/2006/math">
                    <m:r>
                      <a:rPr lang="sl-SI" sz="2000" i="1">
                        <a:latin typeface="Cambria Math" panose="02040503050406030204" pitchFamily="18" charset="0"/>
                      </a:rPr>
                      <m:t>𝐸</m:t>
                    </m:r>
                    <m:r>
                      <a:rPr lang="sl-SI" sz="20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sl-SI" sz="20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sl-SI" sz="20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sl-SI" sz="20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sl-SI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sl-SI" sz="2000" dirty="0"/>
                  <a:t>? </a:t>
                </a:r>
                <a:endParaRPr lang="en-SI" sz="20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SI" sz="2000" dirty="0"/>
                  <a:t>Pogledamo možne situacije za zadnje znake: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SI" sz="2000" dirty="0"/>
                  <a:t>znaka sta enaka (ni spremembe)</a:t>
                </a:r>
              </a:p>
              <a:p>
                <a:endParaRPr lang="en-SI" sz="2400" dirty="0"/>
              </a:p>
              <a:p>
                <a:endParaRPr lang="en-SI" sz="2400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SI" sz="2000" dirty="0"/>
                  <a:t>znaka sta različna</a:t>
                </a:r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SI" sz="2000" dirty="0"/>
                  <a:t>poskusimo vse tri operacije</a:t>
                </a:r>
              </a:p>
              <a:p>
                <a:endParaRPr lang="en-SI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endParaRPr lang="en-SI" sz="28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3EAAC87-4417-7148-B500-EEC572C8AD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174" y="490198"/>
                <a:ext cx="5953539" cy="4524315"/>
              </a:xfrm>
              <a:prstGeom prst="rect">
                <a:avLst/>
              </a:prstGeom>
              <a:blipFill>
                <a:blip r:embed="rId3"/>
                <a:stretch>
                  <a:fillRect l="-851" t="-559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847F735B-A06D-5843-AF75-5C909D81A95D}"/>
              </a:ext>
            </a:extLst>
          </p:cNvPr>
          <p:cNvSpPr txBox="1"/>
          <p:nvPr/>
        </p:nvSpPr>
        <p:spPr>
          <a:xfrm>
            <a:off x="8037704" y="2623169"/>
            <a:ext cx="11063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....A</a:t>
            </a:r>
          </a:p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****A</a:t>
            </a:r>
            <a:endParaRPr lang="en-SI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AF1AC7-14E7-A14C-877A-141AAA7B2AC0}"/>
              </a:ext>
            </a:extLst>
          </p:cNvPr>
          <p:cNvSpPr txBox="1"/>
          <p:nvPr/>
        </p:nvSpPr>
        <p:spPr>
          <a:xfrm>
            <a:off x="10530652" y="2623169"/>
            <a:ext cx="9220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....</a:t>
            </a:r>
          </a:p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****</a:t>
            </a:r>
            <a:endParaRPr lang="en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E8F156-3DB0-B747-8151-889B56E62672}"/>
                  </a:ext>
                </a:extLst>
              </p:cNvPr>
              <p:cNvSpPr txBox="1"/>
              <p:nvPr/>
            </p:nvSpPr>
            <p:spPr>
              <a:xfrm>
                <a:off x="9517511" y="2807834"/>
                <a:ext cx="6270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SI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E8F156-3DB0-B747-8151-889B56E626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7511" y="2807834"/>
                <a:ext cx="627095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E72208A8-859D-6842-AE7F-30F7265C0C63}"/>
              </a:ext>
            </a:extLst>
          </p:cNvPr>
          <p:cNvSpPr txBox="1"/>
          <p:nvPr/>
        </p:nvSpPr>
        <p:spPr>
          <a:xfrm>
            <a:off x="8222050" y="4247501"/>
            <a:ext cx="11063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...B</a:t>
            </a:r>
            <a:r>
              <a:rPr lang="en-SI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***B</a:t>
            </a:r>
            <a:endParaRPr lang="en-SI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477F9A0-079D-7445-BDFA-21B74B79F763}"/>
              </a:ext>
            </a:extLst>
          </p:cNvPr>
          <p:cNvSpPr txBox="1"/>
          <p:nvPr/>
        </p:nvSpPr>
        <p:spPr>
          <a:xfrm>
            <a:off x="10714998" y="4247501"/>
            <a:ext cx="9220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...B</a:t>
            </a:r>
          </a:p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***B</a:t>
            </a:r>
            <a:endParaRPr lang="en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E899426-5D56-2F46-9102-D0F057D6AD80}"/>
                  </a:ext>
                </a:extLst>
              </p:cNvPr>
              <p:cNvSpPr txBox="1"/>
              <p:nvPr/>
            </p:nvSpPr>
            <p:spPr>
              <a:xfrm>
                <a:off x="9701857" y="4432166"/>
                <a:ext cx="6270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SI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E899426-5D56-2F46-9102-D0F057D6AD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1857" y="4432166"/>
                <a:ext cx="627095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8230C824-EA50-C342-ABD0-47BF22E63A84}"/>
              </a:ext>
            </a:extLst>
          </p:cNvPr>
          <p:cNvSpPr txBox="1"/>
          <p:nvPr/>
        </p:nvSpPr>
        <p:spPr>
          <a:xfrm>
            <a:off x="8222050" y="5008692"/>
            <a:ext cx="9220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...</a:t>
            </a:r>
            <a:endParaRPr lang="en-SI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***B</a:t>
            </a:r>
            <a:endParaRPr lang="en-SI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863F2BD-7E68-2B47-9567-BDE94A5C2CD3}"/>
              </a:ext>
            </a:extLst>
          </p:cNvPr>
          <p:cNvSpPr txBox="1"/>
          <p:nvPr/>
        </p:nvSpPr>
        <p:spPr>
          <a:xfrm>
            <a:off x="10714998" y="5008692"/>
            <a:ext cx="9220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SI" sz="2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***B</a:t>
            </a:r>
            <a:endParaRPr lang="en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E4B6BE-763B-8F4A-9FCC-B3B8D1E157E8}"/>
                  </a:ext>
                </a:extLst>
              </p:cNvPr>
              <p:cNvSpPr txBox="1"/>
              <p:nvPr/>
            </p:nvSpPr>
            <p:spPr>
              <a:xfrm>
                <a:off x="9701857" y="5193357"/>
                <a:ext cx="6270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SI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E4B6BE-763B-8F4A-9FCC-B3B8D1E157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1857" y="5193357"/>
                <a:ext cx="627095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60CF7216-07A6-0F4E-B9CD-A3BE8619209A}"/>
              </a:ext>
            </a:extLst>
          </p:cNvPr>
          <p:cNvSpPr txBox="1"/>
          <p:nvPr/>
        </p:nvSpPr>
        <p:spPr>
          <a:xfrm>
            <a:off x="8222050" y="5756219"/>
            <a:ext cx="9220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SI" sz="2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***B</a:t>
            </a:r>
            <a:endParaRPr lang="en-SI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35141FF-C497-5146-B6E7-6585F2DE6DB1}"/>
              </a:ext>
            </a:extLst>
          </p:cNvPr>
          <p:cNvSpPr txBox="1"/>
          <p:nvPr/>
        </p:nvSpPr>
        <p:spPr>
          <a:xfrm>
            <a:off x="10714998" y="5756219"/>
            <a:ext cx="9220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r>
              <a:rPr lang="en-SI" sz="2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</a:p>
          <a:p>
            <a:r>
              <a:rPr lang="en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***B</a:t>
            </a:r>
            <a:endParaRPr lang="en-SI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94199A1-D2EC-FF4E-ABCE-6EBC64DFC4B9}"/>
                  </a:ext>
                </a:extLst>
              </p:cNvPr>
              <p:cNvSpPr txBox="1"/>
              <p:nvPr/>
            </p:nvSpPr>
            <p:spPr>
              <a:xfrm>
                <a:off x="9701857" y="5940884"/>
                <a:ext cx="6270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sz="2400" i="1">
                          <a:latin typeface="Cambria Math" panose="02040503050406030204" pitchFamily="18" charset="0"/>
                        </a:rPr>
                        <m:t>→</m:t>
                      </m:r>
                    </m:oMath>
                  </m:oMathPara>
                </a14:m>
                <a:endParaRPr lang="en-SI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94199A1-D2EC-FF4E-ABCE-6EBC64DFC4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01857" y="5940884"/>
                <a:ext cx="627095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0C1FAD2-BDB3-4A42-99AE-52571DA0D4AA}"/>
                  </a:ext>
                </a:extLst>
              </p:cNvPr>
              <p:cNvSpPr txBox="1"/>
              <p:nvPr/>
            </p:nvSpPr>
            <p:spPr>
              <a:xfrm>
                <a:off x="3097140" y="5150697"/>
                <a:ext cx="4616387" cy="139499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sl-SI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sl-SI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, 0</m:t>
                        </m:r>
                      </m:e>
                    </m:d>
                    <m:r>
                      <a:rPr lang="sl-SI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SI" dirty="0"/>
                  <a:t>,</a:t>
                </a:r>
                <a:r>
                  <a:rPr lang="sl-SI" dirty="0"/>
                  <a:t> </a:t>
                </a:r>
                <a14:m>
                  <m:oMath xmlns:m="http://schemas.openxmlformats.org/officeDocument/2006/math">
                    <m:r>
                      <a:rPr lang="sl-SI" i="1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sl-SI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sl-SI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sl-SI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sl-SI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l-SI" i="1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endParaRPr lang="en-SI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l-SI" i="1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, 0</m:t>
                          </m:r>
                        </m:e>
                      </m:d>
                      <m:r>
                        <a:rPr lang="sl-SI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sl-SI" b="0" i="0" smtClean="0">
                          <a:latin typeface="Cambria Math" panose="02040503050406030204" pitchFamily="18" charset="0"/>
                        </a:rPr>
                        <m:t>min</m:t>
                      </m:r>
                      <m:d>
                        <m:dPr>
                          <m:begChr m:val="{"/>
                          <m:endChr m:val=""/>
                          <m:ctrlPr>
                            <a:rPr lang="sl-SI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sl-SI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sl-SI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sl-SI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sl-SI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sl-SI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−1, </m:t>
                                    </m:r>
                                    <m:r>
                                      <a:rPr lang="sl-SI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m:rPr>
                                    <m:brk m:alnAt="7"/>
                                  </m:rPr>
                                  <a:rPr lang="sl-SI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mr>
                            <m:mr>
                              <m:e>
                                <m:r>
                                  <a:rPr lang="sl-SI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sl-SI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sl-SI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sl-SI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</m:t>
                                    </m:r>
                                    <m:r>
                                      <a:rPr lang="sl-SI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sl-SI" b="0" i="1" smtClean="0">
                                        <a:solidFill>
                                          <a:srgbClr val="00B05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sl-SI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+1</m:t>
                                </m:r>
                              </m:e>
                            </m:mr>
                            <m:mr>
                              <m:e>
                                <m:r>
                                  <a:rPr lang="sl-SI" b="0" i="1" smtClean="0">
                                    <a:latin typeface="Cambria Math" panose="02040503050406030204" pitchFamily="18" charset="0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sl-SI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sl-SI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sl-SI" b="0" i="1" smtClean="0">
                                        <a:latin typeface="Cambria Math" panose="02040503050406030204" pitchFamily="18" charset="0"/>
                                      </a:rPr>
                                      <m:t>−1, </m:t>
                                    </m:r>
                                    <m:r>
                                      <a:rPr lang="sl-SI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sl-SI" b="0" i="1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e>
                                </m:d>
                                <m:r>
                                  <a:rPr lang="sl-SI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sl-SI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l-SI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  <m:sub>
                                    <m:r>
                                      <a:rPr lang="sl-SI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d>
                                      <m:dPr>
                                        <m:begChr m:val="["/>
                                        <m:endChr m:val="]"/>
                                        <m:ctrlPr>
                                          <a:rPr lang="sl-SI" b="0" i="1" smtClean="0">
                                            <a:solidFill>
                                              <a:srgbClr val="00B0F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sl-SI" b="0" i="1" smtClean="0">
                                            <a:solidFill>
                                              <a:srgbClr val="00B0F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e>
                                    </m:d>
                                    <m:r>
                                      <a:rPr lang="sl-SI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!=</m:t>
                                    </m:r>
                                    <m:r>
                                      <a:rPr lang="sl-SI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  <m:r>
                                      <a:rPr lang="sl-SI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[</m:t>
                                    </m:r>
                                    <m:r>
                                      <a:rPr lang="sl-SI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sl-SI" b="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]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I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0C1FAD2-BDB3-4A42-99AE-52571DA0D4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7140" y="5150697"/>
                <a:ext cx="4616387" cy="1394997"/>
              </a:xfrm>
              <a:prstGeom prst="rect">
                <a:avLst/>
              </a:prstGeom>
              <a:blipFill>
                <a:blip r:embed="rId7"/>
                <a:stretch>
                  <a:fillRect l="-10959" t="-148649" b="-23873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4077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4" grpId="0" uiExpand="1" build="p" bldLvl="3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 uiExpand="1" build="p"/>
      <p:bldP spid="18" grpId="1" uiExpand="1" build="allAtOnce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>
            <a:extLst>
              <a:ext uri="{FF2B5EF4-FFF2-40B4-BE49-F238E27FC236}">
                <a16:creationId xmlns:a16="http://schemas.microsoft.com/office/drawing/2014/main" id="{9BB9BB23-44A1-3443-85AE-9C050BF64E72}"/>
              </a:ext>
            </a:extLst>
          </p:cNvPr>
          <p:cNvSpPr/>
          <p:nvPr/>
        </p:nvSpPr>
        <p:spPr>
          <a:xfrm>
            <a:off x="2018004" y="1428661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i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6F8B7F6-53B3-A442-AC32-43B49B953168}"/>
              </a:ext>
            </a:extLst>
          </p:cNvPr>
          <p:cNvSpPr/>
          <p:nvPr/>
        </p:nvSpPr>
        <p:spPr>
          <a:xfrm>
            <a:off x="2018004" y="1971354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202424A8-041C-9940-9015-7D90A5A8B432}"/>
              </a:ext>
            </a:extLst>
          </p:cNvPr>
          <p:cNvSpPr/>
          <p:nvPr/>
        </p:nvSpPr>
        <p:spPr>
          <a:xfrm>
            <a:off x="2018004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7530CAB-1100-FC45-A859-77A0616C457F}"/>
              </a:ext>
            </a:extLst>
          </p:cNvPr>
          <p:cNvSpPr/>
          <p:nvPr/>
        </p:nvSpPr>
        <p:spPr>
          <a:xfrm>
            <a:off x="2018004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01D81FB-8E76-F547-85A1-D51C6BE0067D}"/>
              </a:ext>
            </a:extLst>
          </p:cNvPr>
          <p:cNvSpPr/>
          <p:nvPr/>
        </p:nvSpPr>
        <p:spPr>
          <a:xfrm>
            <a:off x="2018004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A14B5A2-0395-B94E-B3FF-75D2B07DC4CB}"/>
              </a:ext>
            </a:extLst>
          </p:cNvPr>
          <p:cNvSpPr/>
          <p:nvPr/>
        </p:nvSpPr>
        <p:spPr>
          <a:xfrm>
            <a:off x="2018004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0174C90-087E-A945-8CF1-70B5A5D50A14}"/>
              </a:ext>
            </a:extLst>
          </p:cNvPr>
          <p:cNvSpPr/>
          <p:nvPr/>
        </p:nvSpPr>
        <p:spPr>
          <a:xfrm>
            <a:off x="2018004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E2C4F11-E1E4-C641-8E19-E02C236301A4}"/>
              </a:ext>
            </a:extLst>
          </p:cNvPr>
          <p:cNvSpPr/>
          <p:nvPr/>
        </p:nvSpPr>
        <p:spPr>
          <a:xfrm>
            <a:off x="2018004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D92345D-AA02-3449-8E3E-BB67BBA344D6}"/>
              </a:ext>
            </a:extLst>
          </p:cNvPr>
          <p:cNvSpPr/>
          <p:nvPr/>
        </p:nvSpPr>
        <p:spPr>
          <a:xfrm>
            <a:off x="2605301" y="885968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j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F1D6223-E189-8044-91ED-05C6600270B5}"/>
              </a:ext>
            </a:extLst>
          </p:cNvPr>
          <p:cNvSpPr/>
          <p:nvPr/>
        </p:nvSpPr>
        <p:spPr>
          <a:xfrm>
            <a:off x="2605301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853ED93-CA8B-6C45-90D1-1E34D2768896}"/>
              </a:ext>
            </a:extLst>
          </p:cNvPr>
          <p:cNvSpPr/>
          <p:nvPr/>
        </p:nvSpPr>
        <p:spPr>
          <a:xfrm>
            <a:off x="2605301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C82F2250-8D41-7748-A791-3153C0E8F99B}"/>
              </a:ext>
            </a:extLst>
          </p:cNvPr>
          <p:cNvSpPr/>
          <p:nvPr/>
        </p:nvSpPr>
        <p:spPr>
          <a:xfrm>
            <a:off x="2605301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1A4D9FE-9068-5F48-BE67-9A118699B666}"/>
              </a:ext>
            </a:extLst>
          </p:cNvPr>
          <p:cNvSpPr/>
          <p:nvPr/>
        </p:nvSpPr>
        <p:spPr>
          <a:xfrm>
            <a:off x="2605301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B274BE3-DB73-274E-B269-FBE803B09D78}"/>
              </a:ext>
            </a:extLst>
          </p:cNvPr>
          <p:cNvSpPr/>
          <p:nvPr/>
        </p:nvSpPr>
        <p:spPr>
          <a:xfrm>
            <a:off x="2605301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1C879B5-D4E9-5B43-BF11-8C8B07FBFF19}"/>
              </a:ext>
            </a:extLst>
          </p:cNvPr>
          <p:cNvSpPr/>
          <p:nvPr/>
        </p:nvSpPr>
        <p:spPr>
          <a:xfrm>
            <a:off x="2605301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346A4DB-2D4C-204F-AF50-6992037F171D}"/>
              </a:ext>
            </a:extLst>
          </p:cNvPr>
          <p:cNvSpPr/>
          <p:nvPr/>
        </p:nvSpPr>
        <p:spPr>
          <a:xfrm>
            <a:off x="3192598" y="885968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FE50181F-0454-5E47-83D9-E5E7B3055AFA}"/>
              </a:ext>
            </a:extLst>
          </p:cNvPr>
          <p:cNvSpPr/>
          <p:nvPr/>
        </p:nvSpPr>
        <p:spPr>
          <a:xfrm>
            <a:off x="3192598" y="1971354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62EFDBD-5BDF-4F45-9B41-BA8FE477FF17}"/>
              </a:ext>
            </a:extLst>
          </p:cNvPr>
          <p:cNvSpPr/>
          <p:nvPr/>
        </p:nvSpPr>
        <p:spPr>
          <a:xfrm>
            <a:off x="3192598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1CE8A9D-1E7D-9A43-8069-44DC24ABEF8C}"/>
              </a:ext>
            </a:extLst>
          </p:cNvPr>
          <p:cNvSpPr/>
          <p:nvPr/>
        </p:nvSpPr>
        <p:spPr>
          <a:xfrm>
            <a:off x="3192598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3353AC3B-9103-7146-8047-61D13914CC5B}"/>
              </a:ext>
            </a:extLst>
          </p:cNvPr>
          <p:cNvSpPr/>
          <p:nvPr/>
        </p:nvSpPr>
        <p:spPr>
          <a:xfrm>
            <a:off x="3192598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618F216C-E98B-9241-AA19-1B2ED660CAAC}"/>
              </a:ext>
            </a:extLst>
          </p:cNvPr>
          <p:cNvSpPr/>
          <p:nvPr/>
        </p:nvSpPr>
        <p:spPr>
          <a:xfrm>
            <a:off x="3192598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511723AC-C280-B74C-AADE-6936A2D5C0D3}"/>
              </a:ext>
            </a:extLst>
          </p:cNvPr>
          <p:cNvSpPr/>
          <p:nvPr/>
        </p:nvSpPr>
        <p:spPr>
          <a:xfrm>
            <a:off x="3192598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760CC2F5-7951-134C-AF8D-3F839B8FA44C}"/>
              </a:ext>
            </a:extLst>
          </p:cNvPr>
          <p:cNvSpPr/>
          <p:nvPr/>
        </p:nvSpPr>
        <p:spPr>
          <a:xfrm>
            <a:off x="3192598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D069079E-365B-EA44-B9B5-1C9D7BB732FC}"/>
              </a:ext>
            </a:extLst>
          </p:cNvPr>
          <p:cNvSpPr/>
          <p:nvPr/>
        </p:nvSpPr>
        <p:spPr>
          <a:xfrm>
            <a:off x="3779895" y="885968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A2C94306-3EEE-7A4C-AB9C-63496FD0EAF2}"/>
              </a:ext>
            </a:extLst>
          </p:cNvPr>
          <p:cNvSpPr/>
          <p:nvPr/>
        </p:nvSpPr>
        <p:spPr>
          <a:xfrm>
            <a:off x="3779895" y="1428661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873EDF2-9A57-E040-8F91-7E6B1F234B90}"/>
              </a:ext>
            </a:extLst>
          </p:cNvPr>
          <p:cNvSpPr/>
          <p:nvPr/>
        </p:nvSpPr>
        <p:spPr>
          <a:xfrm>
            <a:off x="3779895" y="1971354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9824CEC-0DA4-7A44-BA04-2EEB2767F252}"/>
              </a:ext>
            </a:extLst>
          </p:cNvPr>
          <p:cNvSpPr/>
          <p:nvPr/>
        </p:nvSpPr>
        <p:spPr>
          <a:xfrm>
            <a:off x="3779895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3113410-D38A-6746-BBD0-1BE61B8E49D6}"/>
              </a:ext>
            </a:extLst>
          </p:cNvPr>
          <p:cNvSpPr/>
          <p:nvPr/>
        </p:nvSpPr>
        <p:spPr>
          <a:xfrm>
            <a:off x="3779895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3C31FC31-33BB-A24C-9A47-9EA1540DF3ED}"/>
              </a:ext>
            </a:extLst>
          </p:cNvPr>
          <p:cNvSpPr/>
          <p:nvPr/>
        </p:nvSpPr>
        <p:spPr>
          <a:xfrm>
            <a:off x="3779895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82AEC4F2-BB54-C647-92E7-E10F2C9B5DAB}"/>
              </a:ext>
            </a:extLst>
          </p:cNvPr>
          <p:cNvSpPr/>
          <p:nvPr/>
        </p:nvSpPr>
        <p:spPr>
          <a:xfrm>
            <a:off x="3779895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537418EB-F5D3-B343-8B2B-59ED79CEDB96}"/>
              </a:ext>
            </a:extLst>
          </p:cNvPr>
          <p:cNvSpPr/>
          <p:nvPr/>
        </p:nvSpPr>
        <p:spPr>
          <a:xfrm>
            <a:off x="3779895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28AA317F-A749-4D4E-8368-11534F09298F}"/>
              </a:ext>
            </a:extLst>
          </p:cNvPr>
          <p:cNvSpPr/>
          <p:nvPr/>
        </p:nvSpPr>
        <p:spPr>
          <a:xfrm>
            <a:off x="3779895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88F2B9CC-5957-6642-97F2-261BF43915DD}"/>
              </a:ext>
            </a:extLst>
          </p:cNvPr>
          <p:cNvSpPr/>
          <p:nvPr/>
        </p:nvSpPr>
        <p:spPr>
          <a:xfrm>
            <a:off x="4367192" y="885968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E667FFD-D8D6-B74C-B974-4225C3F8BEDF}"/>
              </a:ext>
            </a:extLst>
          </p:cNvPr>
          <p:cNvSpPr/>
          <p:nvPr/>
        </p:nvSpPr>
        <p:spPr>
          <a:xfrm>
            <a:off x="4367192" y="1428661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D7C516DA-DA62-5641-9B96-687FBD431C70}"/>
              </a:ext>
            </a:extLst>
          </p:cNvPr>
          <p:cNvSpPr/>
          <p:nvPr/>
        </p:nvSpPr>
        <p:spPr>
          <a:xfrm>
            <a:off x="4367192" y="1971354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9F3566D-2B77-0446-A0AF-6897D5D53AA4}"/>
              </a:ext>
            </a:extLst>
          </p:cNvPr>
          <p:cNvSpPr/>
          <p:nvPr/>
        </p:nvSpPr>
        <p:spPr>
          <a:xfrm>
            <a:off x="4367192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C336F1A-66B7-2B4A-8930-988D2F12D905}"/>
              </a:ext>
            </a:extLst>
          </p:cNvPr>
          <p:cNvSpPr/>
          <p:nvPr/>
        </p:nvSpPr>
        <p:spPr>
          <a:xfrm>
            <a:off x="4367192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C7FA4BF5-7366-A040-AC25-8B76B59D556D}"/>
              </a:ext>
            </a:extLst>
          </p:cNvPr>
          <p:cNvSpPr/>
          <p:nvPr/>
        </p:nvSpPr>
        <p:spPr>
          <a:xfrm>
            <a:off x="4367192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E3F6FF0-50AC-184D-8F17-2C50AD6DEB0E}"/>
              </a:ext>
            </a:extLst>
          </p:cNvPr>
          <p:cNvSpPr/>
          <p:nvPr/>
        </p:nvSpPr>
        <p:spPr>
          <a:xfrm>
            <a:off x="4367192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B86B686-D697-B647-A593-3D8F71386785}"/>
              </a:ext>
            </a:extLst>
          </p:cNvPr>
          <p:cNvSpPr/>
          <p:nvPr/>
        </p:nvSpPr>
        <p:spPr>
          <a:xfrm>
            <a:off x="4367192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6AF1A456-8809-BC49-91AE-3BA3FD32483B}"/>
              </a:ext>
            </a:extLst>
          </p:cNvPr>
          <p:cNvSpPr/>
          <p:nvPr/>
        </p:nvSpPr>
        <p:spPr>
          <a:xfrm>
            <a:off x="4367192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CC43C9F7-8396-F24A-8689-A208083B1EBB}"/>
              </a:ext>
            </a:extLst>
          </p:cNvPr>
          <p:cNvSpPr/>
          <p:nvPr/>
        </p:nvSpPr>
        <p:spPr>
          <a:xfrm>
            <a:off x="4954489" y="885968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F6E5167D-BC22-6049-B097-5CADEC117795}"/>
              </a:ext>
            </a:extLst>
          </p:cNvPr>
          <p:cNvSpPr/>
          <p:nvPr/>
        </p:nvSpPr>
        <p:spPr>
          <a:xfrm>
            <a:off x="4954489" y="1428661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DA328CA5-71B0-D74C-B687-0DB5302393AB}"/>
              </a:ext>
            </a:extLst>
          </p:cNvPr>
          <p:cNvSpPr/>
          <p:nvPr/>
        </p:nvSpPr>
        <p:spPr>
          <a:xfrm>
            <a:off x="4954489" y="1971354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3F063B41-7CEF-DA48-AFBF-9CFAD5002149}"/>
              </a:ext>
            </a:extLst>
          </p:cNvPr>
          <p:cNvSpPr/>
          <p:nvPr/>
        </p:nvSpPr>
        <p:spPr>
          <a:xfrm>
            <a:off x="4954489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9A3E2DA8-27B0-EC42-8D75-B7F931658B90}"/>
              </a:ext>
            </a:extLst>
          </p:cNvPr>
          <p:cNvSpPr/>
          <p:nvPr/>
        </p:nvSpPr>
        <p:spPr>
          <a:xfrm>
            <a:off x="4954489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D6D98DC8-7A34-A945-AB10-5B13B631889F}"/>
              </a:ext>
            </a:extLst>
          </p:cNvPr>
          <p:cNvSpPr/>
          <p:nvPr/>
        </p:nvSpPr>
        <p:spPr>
          <a:xfrm>
            <a:off x="4954489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6017815-52D1-DC45-86AC-56EAEF5D5292}"/>
              </a:ext>
            </a:extLst>
          </p:cNvPr>
          <p:cNvSpPr/>
          <p:nvPr/>
        </p:nvSpPr>
        <p:spPr>
          <a:xfrm>
            <a:off x="4954489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8CE04879-6F86-B24F-8BF8-18AB031BC60B}"/>
              </a:ext>
            </a:extLst>
          </p:cNvPr>
          <p:cNvSpPr/>
          <p:nvPr/>
        </p:nvSpPr>
        <p:spPr>
          <a:xfrm>
            <a:off x="4954489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3695A278-24B7-B046-8431-EECD218C94C8}"/>
              </a:ext>
            </a:extLst>
          </p:cNvPr>
          <p:cNvSpPr/>
          <p:nvPr/>
        </p:nvSpPr>
        <p:spPr>
          <a:xfrm>
            <a:off x="4954489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C3982CA4-52F9-A948-BF6B-A770D09CF369}"/>
              </a:ext>
            </a:extLst>
          </p:cNvPr>
          <p:cNvSpPr/>
          <p:nvPr/>
        </p:nvSpPr>
        <p:spPr>
          <a:xfrm>
            <a:off x="5541786" y="885968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4168B48C-4881-8043-AB06-ED6D8F928796}"/>
              </a:ext>
            </a:extLst>
          </p:cNvPr>
          <p:cNvSpPr/>
          <p:nvPr/>
        </p:nvSpPr>
        <p:spPr>
          <a:xfrm>
            <a:off x="5541786" y="1428661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CED571E-439D-3C41-84E4-BC3885CBF8F9}"/>
              </a:ext>
            </a:extLst>
          </p:cNvPr>
          <p:cNvSpPr/>
          <p:nvPr/>
        </p:nvSpPr>
        <p:spPr>
          <a:xfrm>
            <a:off x="5541786" y="1971354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67E5C995-0324-9543-A7E7-3BB20725EAE1}"/>
              </a:ext>
            </a:extLst>
          </p:cNvPr>
          <p:cNvSpPr/>
          <p:nvPr/>
        </p:nvSpPr>
        <p:spPr>
          <a:xfrm>
            <a:off x="5541786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83EC49E6-2061-5F45-BF6A-61AC6F308572}"/>
              </a:ext>
            </a:extLst>
          </p:cNvPr>
          <p:cNvSpPr/>
          <p:nvPr/>
        </p:nvSpPr>
        <p:spPr>
          <a:xfrm>
            <a:off x="5541786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CA257FAF-00B5-0E43-B51E-DB37474B1E52}"/>
              </a:ext>
            </a:extLst>
          </p:cNvPr>
          <p:cNvSpPr/>
          <p:nvPr/>
        </p:nvSpPr>
        <p:spPr>
          <a:xfrm>
            <a:off x="5541786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57B4F89D-8FBF-604E-AA7D-2EA54C472302}"/>
              </a:ext>
            </a:extLst>
          </p:cNvPr>
          <p:cNvSpPr/>
          <p:nvPr/>
        </p:nvSpPr>
        <p:spPr>
          <a:xfrm>
            <a:off x="5541786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E3AA658C-4810-EC4C-8783-9E47F5B1F820}"/>
              </a:ext>
            </a:extLst>
          </p:cNvPr>
          <p:cNvSpPr/>
          <p:nvPr/>
        </p:nvSpPr>
        <p:spPr>
          <a:xfrm>
            <a:off x="5541786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D9592E00-0C75-C74F-9E18-91C973391612}"/>
              </a:ext>
            </a:extLst>
          </p:cNvPr>
          <p:cNvSpPr/>
          <p:nvPr/>
        </p:nvSpPr>
        <p:spPr>
          <a:xfrm>
            <a:off x="5541786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65C0323B-C447-0A45-8DA5-5D9BE5625C25}"/>
              </a:ext>
            </a:extLst>
          </p:cNvPr>
          <p:cNvSpPr/>
          <p:nvPr/>
        </p:nvSpPr>
        <p:spPr>
          <a:xfrm>
            <a:off x="6129083" y="885968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3F326218-4189-B341-9871-71B9E689A249}"/>
              </a:ext>
            </a:extLst>
          </p:cNvPr>
          <p:cNvSpPr/>
          <p:nvPr/>
        </p:nvSpPr>
        <p:spPr>
          <a:xfrm>
            <a:off x="6129083" y="1428661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N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3640F3E0-D898-0348-8FC0-F1030EDEFE01}"/>
              </a:ext>
            </a:extLst>
          </p:cNvPr>
          <p:cNvSpPr/>
          <p:nvPr/>
        </p:nvSpPr>
        <p:spPr>
          <a:xfrm>
            <a:off x="6129083" y="1971354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D1773632-BD3A-2A41-B05D-3739BD6BA45E}"/>
              </a:ext>
            </a:extLst>
          </p:cNvPr>
          <p:cNvSpPr/>
          <p:nvPr/>
        </p:nvSpPr>
        <p:spPr>
          <a:xfrm>
            <a:off x="6129083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FA04FFF0-74F3-2C47-938F-7E85A091840B}"/>
              </a:ext>
            </a:extLst>
          </p:cNvPr>
          <p:cNvSpPr/>
          <p:nvPr/>
        </p:nvSpPr>
        <p:spPr>
          <a:xfrm>
            <a:off x="6129083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8DDBBD9A-87F8-3F47-A9C0-CC376448DB87}"/>
              </a:ext>
            </a:extLst>
          </p:cNvPr>
          <p:cNvSpPr/>
          <p:nvPr/>
        </p:nvSpPr>
        <p:spPr>
          <a:xfrm>
            <a:off x="6129083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D595BBE-6188-A54D-B58D-E0E56848EBD6}"/>
              </a:ext>
            </a:extLst>
          </p:cNvPr>
          <p:cNvSpPr/>
          <p:nvPr/>
        </p:nvSpPr>
        <p:spPr>
          <a:xfrm>
            <a:off x="6129083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0" name="Oval 89">
            <a:extLst>
              <a:ext uri="{FF2B5EF4-FFF2-40B4-BE49-F238E27FC236}">
                <a16:creationId xmlns:a16="http://schemas.microsoft.com/office/drawing/2014/main" id="{A9418A1B-BED7-7D43-BE0B-97FAFDDA7764}"/>
              </a:ext>
            </a:extLst>
          </p:cNvPr>
          <p:cNvSpPr/>
          <p:nvPr/>
        </p:nvSpPr>
        <p:spPr>
          <a:xfrm>
            <a:off x="6129083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5EE4B8E3-358F-7E43-B093-775AB181E9CA}"/>
              </a:ext>
            </a:extLst>
          </p:cNvPr>
          <p:cNvSpPr/>
          <p:nvPr/>
        </p:nvSpPr>
        <p:spPr>
          <a:xfrm>
            <a:off x="6129083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E7244A86-D6E5-134B-B387-F7C0A330EEEC}"/>
              </a:ext>
            </a:extLst>
          </p:cNvPr>
          <p:cNvSpPr/>
          <p:nvPr/>
        </p:nvSpPr>
        <p:spPr>
          <a:xfrm>
            <a:off x="6716380" y="885968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CB272D4B-2F35-4C4C-92AD-AE61C5045BEA}"/>
              </a:ext>
            </a:extLst>
          </p:cNvPr>
          <p:cNvSpPr/>
          <p:nvPr/>
        </p:nvSpPr>
        <p:spPr>
          <a:xfrm>
            <a:off x="6716380" y="1428661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8A32CB44-9502-604C-8C68-ACA5B71AEB87}"/>
              </a:ext>
            </a:extLst>
          </p:cNvPr>
          <p:cNvSpPr/>
          <p:nvPr/>
        </p:nvSpPr>
        <p:spPr>
          <a:xfrm>
            <a:off x="6716380" y="1971354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15CA2EA9-A289-9B40-BA67-772C72F9540D}"/>
              </a:ext>
            </a:extLst>
          </p:cNvPr>
          <p:cNvSpPr/>
          <p:nvPr/>
        </p:nvSpPr>
        <p:spPr>
          <a:xfrm>
            <a:off x="6716380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6D26A8BC-F4D2-6B4C-8DEF-689242F2B40A}"/>
              </a:ext>
            </a:extLst>
          </p:cNvPr>
          <p:cNvSpPr/>
          <p:nvPr/>
        </p:nvSpPr>
        <p:spPr>
          <a:xfrm>
            <a:off x="6716380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9ECE5DC8-6411-FE42-9F6F-32679B198F40}"/>
              </a:ext>
            </a:extLst>
          </p:cNvPr>
          <p:cNvSpPr/>
          <p:nvPr/>
        </p:nvSpPr>
        <p:spPr>
          <a:xfrm>
            <a:off x="6716380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CF78C105-9DB5-7445-AF23-858EA2AA6B1C}"/>
              </a:ext>
            </a:extLst>
          </p:cNvPr>
          <p:cNvSpPr/>
          <p:nvPr/>
        </p:nvSpPr>
        <p:spPr>
          <a:xfrm>
            <a:off x="6716380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25E79FA-E043-5B41-89EB-9AAA8DB36E91}"/>
              </a:ext>
            </a:extLst>
          </p:cNvPr>
          <p:cNvSpPr/>
          <p:nvPr/>
        </p:nvSpPr>
        <p:spPr>
          <a:xfrm>
            <a:off x="6716380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A677C7CE-D01F-0A43-A5C8-D6E64D9479F1}"/>
              </a:ext>
            </a:extLst>
          </p:cNvPr>
          <p:cNvSpPr/>
          <p:nvPr/>
        </p:nvSpPr>
        <p:spPr>
          <a:xfrm>
            <a:off x="6716380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3" name="Oval 102">
            <a:extLst>
              <a:ext uri="{FF2B5EF4-FFF2-40B4-BE49-F238E27FC236}">
                <a16:creationId xmlns:a16="http://schemas.microsoft.com/office/drawing/2014/main" id="{D7B84AD8-161D-E544-8920-96910B25DC13}"/>
              </a:ext>
            </a:extLst>
          </p:cNvPr>
          <p:cNvSpPr/>
          <p:nvPr/>
        </p:nvSpPr>
        <p:spPr>
          <a:xfrm>
            <a:off x="7303677" y="885968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AE1D53AF-2B33-BD46-B8C4-D04CE13327A7}"/>
              </a:ext>
            </a:extLst>
          </p:cNvPr>
          <p:cNvSpPr/>
          <p:nvPr/>
        </p:nvSpPr>
        <p:spPr>
          <a:xfrm>
            <a:off x="7303677" y="1428661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b="1" dirty="0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055602C4-B0B5-C54D-9724-7ECEAEEB814F}"/>
              </a:ext>
            </a:extLst>
          </p:cNvPr>
          <p:cNvSpPr/>
          <p:nvPr/>
        </p:nvSpPr>
        <p:spPr>
          <a:xfrm>
            <a:off x="7303677" y="1971354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DD4A58E6-551A-A041-A748-C4E7E2A3AA48}"/>
              </a:ext>
            </a:extLst>
          </p:cNvPr>
          <p:cNvSpPr/>
          <p:nvPr/>
        </p:nvSpPr>
        <p:spPr>
          <a:xfrm>
            <a:off x="7303677" y="2514047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FD390218-9730-6346-AA7E-E52246D116BD}"/>
              </a:ext>
            </a:extLst>
          </p:cNvPr>
          <p:cNvSpPr/>
          <p:nvPr/>
        </p:nvSpPr>
        <p:spPr>
          <a:xfrm>
            <a:off x="7303677" y="3056740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545512E6-ED1D-0C4B-A0D1-9CB22C766DF4}"/>
              </a:ext>
            </a:extLst>
          </p:cNvPr>
          <p:cNvSpPr/>
          <p:nvPr/>
        </p:nvSpPr>
        <p:spPr>
          <a:xfrm>
            <a:off x="7303677" y="3599433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802AEB50-1312-794F-A4A9-B6118B1D2FD8}"/>
              </a:ext>
            </a:extLst>
          </p:cNvPr>
          <p:cNvSpPr/>
          <p:nvPr/>
        </p:nvSpPr>
        <p:spPr>
          <a:xfrm>
            <a:off x="7303677" y="4142126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3401627E-5CCB-CF4B-9A34-E704996B8975}"/>
              </a:ext>
            </a:extLst>
          </p:cNvPr>
          <p:cNvSpPr/>
          <p:nvPr/>
        </p:nvSpPr>
        <p:spPr>
          <a:xfrm>
            <a:off x="7303677" y="4684819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98C141C5-2AF6-164C-B38D-B8539B2E3BC6}"/>
              </a:ext>
            </a:extLst>
          </p:cNvPr>
          <p:cNvSpPr/>
          <p:nvPr/>
        </p:nvSpPr>
        <p:spPr>
          <a:xfrm>
            <a:off x="7303677" y="5227512"/>
            <a:ext cx="374122" cy="374122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I" dirty="0">
                <a:solidFill>
                  <a:schemeClr val="tx1"/>
                </a:solidFill>
              </a:rPr>
              <a:t>4</a:t>
            </a:r>
          </a:p>
        </p:txBody>
      </p:sp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C08C578F-94E7-D543-AB27-2A1BAC87414D}"/>
              </a:ext>
            </a:extLst>
          </p:cNvPr>
          <p:cNvCxnSpPr>
            <a:stCxn id="35" idx="6"/>
            <a:endCxn id="45" idx="2"/>
          </p:cNvCxnSpPr>
          <p:nvPr/>
        </p:nvCxnSpPr>
        <p:spPr>
          <a:xfrm>
            <a:off x="3566720" y="2158415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AD0C8E0E-3D30-9840-8081-E68EF5309A3D}"/>
              </a:ext>
            </a:extLst>
          </p:cNvPr>
          <p:cNvCxnSpPr>
            <a:cxnSpLocks/>
            <a:stCxn id="45" idx="6"/>
            <a:endCxn id="55" idx="2"/>
          </p:cNvCxnSpPr>
          <p:nvPr/>
        </p:nvCxnSpPr>
        <p:spPr>
          <a:xfrm>
            <a:off x="4154017" y="2158415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54F03067-08C0-104D-814E-40A051A1D877}"/>
              </a:ext>
            </a:extLst>
          </p:cNvPr>
          <p:cNvCxnSpPr>
            <a:cxnSpLocks/>
            <a:stCxn id="55" idx="6"/>
            <a:endCxn id="65" idx="2"/>
          </p:cNvCxnSpPr>
          <p:nvPr/>
        </p:nvCxnSpPr>
        <p:spPr>
          <a:xfrm>
            <a:off x="4741314" y="2158415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51F169BA-CEC5-D34B-8019-FE59E703DD17}"/>
              </a:ext>
            </a:extLst>
          </p:cNvPr>
          <p:cNvCxnSpPr>
            <a:cxnSpLocks/>
            <a:stCxn id="65" idx="6"/>
            <a:endCxn id="75" idx="2"/>
          </p:cNvCxnSpPr>
          <p:nvPr/>
        </p:nvCxnSpPr>
        <p:spPr>
          <a:xfrm>
            <a:off x="5328611" y="2158415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id="{EB5AC88A-AB5E-6546-BC98-8C0D957EEE77}"/>
              </a:ext>
            </a:extLst>
          </p:cNvPr>
          <p:cNvCxnSpPr>
            <a:cxnSpLocks/>
            <a:stCxn id="75" idx="6"/>
            <a:endCxn id="85" idx="2"/>
          </p:cNvCxnSpPr>
          <p:nvPr/>
        </p:nvCxnSpPr>
        <p:spPr>
          <a:xfrm>
            <a:off x="5915908" y="2158415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5E2B9ADE-496A-9B46-85A1-0302900D0F37}"/>
              </a:ext>
            </a:extLst>
          </p:cNvPr>
          <p:cNvCxnSpPr>
            <a:cxnSpLocks/>
            <a:stCxn id="85" idx="6"/>
            <a:endCxn id="95" idx="2"/>
          </p:cNvCxnSpPr>
          <p:nvPr/>
        </p:nvCxnSpPr>
        <p:spPr>
          <a:xfrm>
            <a:off x="6503205" y="2158415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Arrow Connector 190">
            <a:extLst>
              <a:ext uri="{FF2B5EF4-FFF2-40B4-BE49-F238E27FC236}">
                <a16:creationId xmlns:a16="http://schemas.microsoft.com/office/drawing/2014/main" id="{B86C849A-8AFF-C14B-A740-D8F44B923338}"/>
              </a:ext>
            </a:extLst>
          </p:cNvPr>
          <p:cNvCxnSpPr>
            <a:cxnSpLocks/>
            <a:stCxn id="95" idx="6"/>
            <a:endCxn id="105" idx="2"/>
          </p:cNvCxnSpPr>
          <p:nvPr/>
        </p:nvCxnSpPr>
        <p:spPr>
          <a:xfrm>
            <a:off x="7090502" y="2158415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Arrow Connector 193">
            <a:extLst>
              <a:ext uri="{FF2B5EF4-FFF2-40B4-BE49-F238E27FC236}">
                <a16:creationId xmlns:a16="http://schemas.microsoft.com/office/drawing/2014/main" id="{B9F6BBDB-AA66-9842-8DBD-85847EC4CF2A}"/>
              </a:ext>
            </a:extLst>
          </p:cNvPr>
          <p:cNvCxnSpPr>
            <a:cxnSpLocks/>
            <a:stCxn id="46" idx="6"/>
            <a:endCxn id="56" idx="2"/>
          </p:cNvCxnSpPr>
          <p:nvPr/>
        </p:nvCxnSpPr>
        <p:spPr>
          <a:xfrm>
            <a:off x="4154017" y="2701108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Arrow Connector 196">
            <a:extLst>
              <a:ext uri="{FF2B5EF4-FFF2-40B4-BE49-F238E27FC236}">
                <a16:creationId xmlns:a16="http://schemas.microsoft.com/office/drawing/2014/main" id="{77964084-C488-5C49-9E53-17C22C8BBE9F}"/>
              </a:ext>
            </a:extLst>
          </p:cNvPr>
          <p:cNvCxnSpPr>
            <a:cxnSpLocks/>
            <a:stCxn id="56" idx="6"/>
            <a:endCxn id="66" idx="2"/>
          </p:cNvCxnSpPr>
          <p:nvPr/>
        </p:nvCxnSpPr>
        <p:spPr>
          <a:xfrm>
            <a:off x="4741314" y="2701108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>
            <a:extLst>
              <a:ext uri="{FF2B5EF4-FFF2-40B4-BE49-F238E27FC236}">
                <a16:creationId xmlns:a16="http://schemas.microsoft.com/office/drawing/2014/main" id="{E624B45F-B43C-D54E-98B3-BAB2510FC50C}"/>
              </a:ext>
            </a:extLst>
          </p:cNvPr>
          <p:cNvCxnSpPr>
            <a:cxnSpLocks/>
            <a:stCxn id="66" idx="6"/>
            <a:endCxn id="76" idx="2"/>
          </p:cNvCxnSpPr>
          <p:nvPr/>
        </p:nvCxnSpPr>
        <p:spPr>
          <a:xfrm>
            <a:off x="5328611" y="2701108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Arrow Connector 202">
            <a:extLst>
              <a:ext uri="{FF2B5EF4-FFF2-40B4-BE49-F238E27FC236}">
                <a16:creationId xmlns:a16="http://schemas.microsoft.com/office/drawing/2014/main" id="{8285126C-1346-D149-AB17-9E5DE299D6B6}"/>
              </a:ext>
            </a:extLst>
          </p:cNvPr>
          <p:cNvCxnSpPr>
            <a:cxnSpLocks/>
            <a:stCxn id="76" idx="6"/>
            <a:endCxn id="86" idx="2"/>
          </p:cNvCxnSpPr>
          <p:nvPr/>
        </p:nvCxnSpPr>
        <p:spPr>
          <a:xfrm>
            <a:off x="5915908" y="2701108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Arrow Connector 205">
            <a:extLst>
              <a:ext uri="{FF2B5EF4-FFF2-40B4-BE49-F238E27FC236}">
                <a16:creationId xmlns:a16="http://schemas.microsoft.com/office/drawing/2014/main" id="{EC2E4B6B-2A45-804E-871E-DEA7F3373642}"/>
              </a:ext>
            </a:extLst>
          </p:cNvPr>
          <p:cNvCxnSpPr>
            <a:cxnSpLocks/>
            <a:stCxn id="86" idx="6"/>
            <a:endCxn id="96" idx="2"/>
          </p:cNvCxnSpPr>
          <p:nvPr/>
        </p:nvCxnSpPr>
        <p:spPr>
          <a:xfrm>
            <a:off x="6503205" y="2701108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C253BBE9-9C8A-C347-B6EC-62481C882541}"/>
              </a:ext>
            </a:extLst>
          </p:cNvPr>
          <p:cNvCxnSpPr>
            <a:cxnSpLocks/>
            <a:stCxn id="96" idx="6"/>
            <a:endCxn id="106" idx="2"/>
          </p:cNvCxnSpPr>
          <p:nvPr/>
        </p:nvCxnSpPr>
        <p:spPr>
          <a:xfrm>
            <a:off x="7090502" y="2701108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Arrow Connector 212">
            <a:extLst>
              <a:ext uri="{FF2B5EF4-FFF2-40B4-BE49-F238E27FC236}">
                <a16:creationId xmlns:a16="http://schemas.microsoft.com/office/drawing/2014/main" id="{0257A0C6-488D-724A-8E0F-DE1264921E38}"/>
              </a:ext>
            </a:extLst>
          </p:cNvPr>
          <p:cNvCxnSpPr>
            <a:cxnSpLocks/>
            <a:stCxn id="57" idx="6"/>
            <a:endCxn id="67" idx="2"/>
          </p:cNvCxnSpPr>
          <p:nvPr/>
        </p:nvCxnSpPr>
        <p:spPr>
          <a:xfrm>
            <a:off x="4741314" y="3243801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>
            <a:extLst>
              <a:ext uri="{FF2B5EF4-FFF2-40B4-BE49-F238E27FC236}">
                <a16:creationId xmlns:a16="http://schemas.microsoft.com/office/drawing/2014/main" id="{BFEF76A8-7B06-7544-B40F-C2C66677DE01}"/>
              </a:ext>
            </a:extLst>
          </p:cNvPr>
          <p:cNvCxnSpPr>
            <a:cxnSpLocks/>
            <a:stCxn id="67" idx="6"/>
            <a:endCxn id="77" idx="2"/>
          </p:cNvCxnSpPr>
          <p:nvPr/>
        </p:nvCxnSpPr>
        <p:spPr>
          <a:xfrm>
            <a:off x="5328611" y="3243801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Arrow Connector 219">
            <a:extLst>
              <a:ext uri="{FF2B5EF4-FFF2-40B4-BE49-F238E27FC236}">
                <a16:creationId xmlns:a16="http://schemas.microsoft.com/office/drawing/2014/main" id="{4A044897-6CC9-BE4B-AC27-950B03F6D511}"/>
              </a:ext>
            </a:extLst>
          </p:cNvPr>
          <p:cNvCxnSpPr>
            <a:cxnSpLocks/>
            <a:stCxn id="77" idx="6"/>
            <a:endCxn id="87" idx="2"/>
          </p:cNvCxnSpPr>
          <p:nvPr/>
        </p:nvCxnSpPr>
        <p:spPr>
          <a:xfrm>
            <a:off x="5915908" y="3243801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Arrow Connector 222">
            <a:extLst>
              <a:ext uri="{FF2B5EF4-FFF2-40B4-BE49-F238E27FC236}">
                <a16:creationId xmlns:a16="http://schemas.microsoft.com/office/drawing/2014/main" id="{BF724F96-D4C2-874A-8E14-1AD1D8CF7E06}"/>
              </a:ext>
            </a:extLst>
          </p:cNvPr>
          <p:cNvCxnSpPr>
            <a:cxnSpLocks/>
            <a:stCxn id="87" idx="6"/>
            <a:endCxn id="97" idx="2"/>
          </p:cNvCxnSpPr>
          <p:nvPr/>
        </p:nvCxnSpPr>
        <p:spPr>
          <a:xfrm>
            <a:off x="6503205" y="3243801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Arrow Connector 225">
            <a:extLst>
              <a:ext uri="{FF2B5EF4-FFF2-40B4-BE49-F238E27FC236}">
                <a16:creationId xmlns:a16="http://schemas.microsoft.com/office/drawing/2014/main" id="{3A14F2D0-4D84-8A49-B1C0-53D2CF5BD184}"/>
              </a:ext>
            </a:extLst>
          </p:cNvPr>
          <p:cNvCxnSpPr>
            <a:cxnSpLocks/>
            <a:stCxn id="97" idx="6"/>
            <a:endCxn id="107" idx="2"/>
          </p:cNvCxnSpPr>
          <p:nvPr/>
        </p:nvCxnSpPr>
        <p:spPr>
          <a:xfrm>
            <a:off x="7090502" y="3243801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Arrow Connector 228">
            <a:extLst>
              <a:ext uri="{FF2B5EF4-FFF2-40B4-BE49-F238E27FC236}">
                <a16:creationId xmlns:a16="http://schemas.microsoft.com/office/drawing/2014/main" id="{B867441B-24BE-0245-9B60-C55B67B9FA11}"/>
              </a:ext>
            </a:extLst>
          </p:cNvPr>
          <p:cNvCxnSpPr>
            <a:cxnSpLocks/>
            <a:stCxn id="68" idx="6"/>
            <a:endCxn id="78" idx="2"/>
          </p:cNvCxnSpPr>
          <p:nvPr/>
        </p:nvCxnSpPr>
        <p:spPr>
          <a:xfrm>
            <a:off x="5328611" y="3786494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5F3EB5C6-D86D-1B45-A8C2-4C721FCD03CE}"/>
              </a:ext>
            </a:extLst>
          </p:cNvPr>
          <p:cNvCxnSpPr>
            <a:cxnSpLocks/>
            <a:stCxn id="78" idx="6"/>
            <a:endCxn id="88" idx="2"/>
          </p:cNvCxnSpPr>
          <p:nvPr/>
        </p:nvCxnSpPr>
        <p:spPr>
          <a:xfrm>
            <a:off x="5915908" y="3786494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>
            <a:extLst>
              <a:ext uri="{FF2B5EF4-FFF2-40B4-BE49-F238E27FC236}">
                <a16:creationId xmlns:a16="http://schemas.microsoft.com/office/drawing/2014/main" id="{E1D1E3B3-656C-3F41-AC88-A1F80BD6C49A}"/>
              </a:ext>
            </a:extLst>
          </p:cNvPr>
          <p:cNvCxnSpPr>
            <a:cxnSpLocks/>
            <a:stCxn id="88" idx="6"/>
            <a:endCxn id="98" idx="2"/>
          </p:cNvCxnSpPr>
          <p:nvPr/>
        </p:nvCxnSpPr>
        <p:spPr>
          <a:xfrm>
            <a:off x="6503205" y="3786494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54EBDE00-EC2C-5A45-B4DF-D1EF63B41932}"/>
              </a:ext>
            </a:extLst>
          </p:cNvPr>
          <p:cNvCxnSpPr>
            <a:cxnSpLocks/>
            <a:stCxn id="98" idx="6"/>
            <a:endCxn id="108" idx="2"/>
          </p:cNvCxnSpPr>
          <p:nvPr/>
        </p:nvCxnSpPr>
        <p:spPr>
          <a:xfrm>
            <a:off x="7090502" y="3786494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Arrow Connector 241">
            <a:extLst>
              <a:ext uri="{FF2B5EF4-FFF2-40B4-BE49-F238E27FC236}">
                <a16:creationId xmlns:a16="http://schemas.microsoft.com/office/drawing/2014/main" id="{BA6FD962-8D08-974A-8AFA-3D0236E0B07A}"/>
              </a:ext>
            </a:extLst>
          </p:cNvPr>
          <p:cNvCxnSpPr>
            <a:cxnSpLocks/>
            <a:stCxn id="79" idx="6"/>
            <a:endCxn id="89" idx="2"/>
          </p:cNvCxnSpPr>
          <p:nvPr/>
        </p:nvCxnSpPr>
        <p:spPr>
          <a:xfrm>
            <a:off x="5915908" y="4329187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Arrow Connector 244">
            <a:extLst>
              <a:ext uri="{FF2B5EF4-FFF2-40B4-BE49-F238E27FC236}">
                <a16:creationId xmlns:a16="http://schemas.microsoft.com/office/drawing/2014/main" id="{25DF7E35-944C-C349-8641-01D16DC437D5}"/>
              </a:ext>
            </a:extLst>
          </p:cNvPr>
          <p:cNvCxnSpPr>
            <a:cxnSpLocks/>
            <a:stCxn id="89" idx="6"/>
            <a:endCxn id="99" idx="2"/>
          </p:cNvCxnSpPr>
          <p:nvPr/>
        </p:nvCxnSpPr>
        <p:spPr>
          <a:xfrm>
            <a:off x="6503205" y="4329187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Arrow Connector 247">
            <a:extLst>
              <a:ext uri="{FF2B5EF4-FFF2-40B4-BE49-F238E27FC236}">
                <a16:creationId xmlns:a16="http://schemas.microsoft.com/office/drawing/2014/main" id="{EA4C388E-64D2-5446-8654-029A5B7EF876}"/>
              </a:ext>
            </a:extLst>
          </p:cNvPr>
          <p:cNvCxnSpPr>
            <a:cxnSpLocks/>
            <a:stCxn id="99" idx="6"/>
            <a:endCxn id="109" idx="2"/>
          </p:cNvCxnSpPr>
          <p:nvPr/>
        </p:nvCxnSpPr>
        <p:spPr>
          <a:xfrm>
            <a:off x="7090502" y="4329187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Arrow Connector 250">
            <a:extLst>
              <a:ext uri="{FF2B5EF4-FFF2-40B4-BE49-F238E27FC236}">
                <a16:creationId xmlns:a16="http://schemas.microsoft.com/office/drawing/2014/main" id="{76C5F7E8-84E8-9240-95B7-EADDEB846197}"/>
              </a:ext>
            </a:extLst>
          </p:cNvPr>
          <p:cNvCxnSpPr>
            <a:cxnSpLocks/>
            <a:stCxn id="90" idx="6"/>
            <a:endCxn id="100" idx="2"/>
          </p:cNvCxnSpPr>
          <p:nvPr/>
        </p:nvCxnSpPr>
        <p:spPr>
          <a:xfrm>
            <a:off x="6503205" y="4871880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>
            <a:extLst>
              <a:ext uri="{FF2B5EF4-FFF2-40B4-BE49-F238E27FC236}">
                <a16:creationId xmlns:a16="http://schemas.microsoft.com/office/drawing/2014/main" id="{7C47E644-4CD5-D341-9DFE-1223716ADF0F}"/>
              </a:ext>
            </a:extLst>
          </p:cNvPr>
          <p:cNvCxnSpPr>
            <a:cxnSpLocks/>
            <a:stCxn id="101" idx="6"/>
            <a:endCxn id="111" idx="2"/>
          </p:cNvCxnSpPr>
          <p:nvPr/>
        </p:nvCxnSpPr>
        <p:spPr>
          <a:xfrm>
            <a:off x="7090502" y="5414573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Arrow Connector 258">
            <a:extLst>
              <a:ext uri="{FF2B5EF4-FFF2-40B4-BE49-F238E27FC236}">
                <a16:creationId xmlns:a16="http://schemas.microsoft.com/office/drawing/2014/main" id="{F0290306-48C7-9240-9772-CA3104DFB334}"/>
              </a:ext>
            </a:extLst>
          </p:cNvPr>
          <p:cNvCxnSpPr>
            <a:cxnSpLocks/>
            <a:stCxn id="35" idx="4"/>
            <a:endCxn id="36" idx="0"/>
          </p:cNvCxnSpPr>
          <p:nvPr/>
        </p:nvCxnSpPr>
        <p:spPr>
          <a:xfrm>
            <a:off x="3379659" y="2345476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>
            <a:extLst>
              <a:ext uri="{FF2B5EF4-FFF2-40B4-BE49-F238E27FC236}">
                <a16:creationId xmlns:a16="http://schemas.microsoft.com/office/drawing/2014/main" id="{0C68C38C-CAA3-6047-9A25-A60AF542D310}"/>
              </a:ext>
            </a:extLst>
          </p:cNvPr>
          <p:cNvCxnSpPr>
            <a:cxnSpLocks/>
            <a:stCxn id="36" idx="4"/>
            <a:endCxn id="37" idx="0"/>
          </p:cNvCxnSpPr>
          <p:nvPr/>
        </p:nvCxnSpPr>
        <p:spPr>
          <a:xfrm>
            <a:off x="3379659" y="2888169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Arrow Connector 264">
            <a:extLst>
              <a:ext uri="{FF2B5EF4-FFF2-40B4-BE49-F238E27FC236}">
                <a16:creationId xmlns:a16="http://schemas.microsoft.com/office/drawing/2014/main" id="{DCC044D6-5A3D-3541-8BE3-DC6A9F28905F}"/>
              </a:ext>
            </a:extLst>
          </p:cNvPr>
          <p:cNvCxnSpPr>
            <a:cxnSpLocks/>
            <a:stCxn id="37" idx="4"/>
            <a:endCxn id="38" idx="0"/>
          </p:cNvCxnSpPr>
          <p:nvPr/>
        </p:nvCxnSpPr>
        <p:spPr>
          <a:xfrm>
            <a:off x="3379659" y="3430862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Arrow Connector 267">
            <a:extLst>
              <a:ext uri="{FF2B5EF4-FFF2-40B4-BE49-F238E27FC236}">
                <a16:creationId xmlns:a16="http://schemas.microsoft.com/office/drawing/2014/main" id="{9F0AA025-3851-1945-A74A-83986DC24D92}"/>
              </a:ext>
            </a:extLst>
          </p:cNvPr>
          <p:cNvCxnSpPr>
            <a:cxnSpLocks/>
            <a:stCxn id="38" idx="4"/>
            <a:endCxn id="39" idx="0"/>
          </p:cNvCxnSpPr>
          <p:nvPr/>
        </p:nvCxnSpPr>
        <p:spPr>
          <a:xfrm>
            <a:off x="3379659" y="3973555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64DCB83C-0BCE-A148-8876-23DA14A71540}"/>
              </a:ext>
            </a:extLst>
          </p:cNvPr>
          <p:cNvCxnSpPr>
            <a:cxnSpLocks/>
            <a:stCxn id="39" idx="4"/>
            <a:endCxn id="40" idx="0"/>
          </p:cNvCxnSpPr>
          <p:nvPr/>
        </p:nvCxnSpPr>
        <p:spPr>
          <a:xfrm>
            <a:off x="3379659" y="4516248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Arrow Connector 273">
            <a:extLst>
              <a:ext uri="{FF2B5EF4-FFF2-40B4-BE49-F238E27FC236}">
                <a16:creationId xmlns:a16="http://schemas.microsoft.com/office/drawing/2014/main" id="{71CE1367-CF09-0C42-A48E-554E61B223A2}"/>
              </a:ext>
            </a:extLst>
          </p:cNvPr>
          <p:cNvCxnSpPr>
            <a:cxnSpLocks/>
            <a:stCxn id="40" idx="4"/>
            <a:endCxn id="41" idx="0"/>
          </p:cNvCxnSpPr>
          <p:nvPr/>
        </p:nvCxnSpPr>
        <p:spPr>
          <a:xfrm>
            <a:off x="3379659" y="5058941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Arrow Connector 276">
            <a:extLst>
              <a:ext uri="{FF2B5EF4-FFF2-40B4-BE49-F238E27FC236}">
                <a16:creationId xmlns:a16="http://schemas.microsoft.com/office/drawing/2014/main" id="{2A4627A6-E69A-F741-A4E5-0212A5A5C440}"/>
              </a:ext>
            </a:extLst>
          </p:cNvPr>
          <p:cNvCxnSpPr>
            <a:cxnSpLocks/>
            <a:stCxn id="46" idx="4"/>
            <a:endCxn id="47" idx="0"/>
          </p:cNvCxnSpPr>
          <p:nvPr/>
        </p:nvCxnSpPr>
        <p:spPr>
          <a:xfrm>
            <a:off x="3966956" y="2888169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Arrow Connector 279">
            <a:extLst>
              <a:ext uri="{FF2B5EF4-FFF2-40B4-BE49-F238E27FC236}">
                <a16:creationId xmlns:a16="http://schemas.microsoft.com/office/drawing/2014/main" id="{9E494AB7-401A-0347-B0F6-FEC24975746C}"/>
              </a:ext>
            </a:extLst>
          </p:cNvPr>
          <p:cNvCxnSpPr>
            <a:cxnSpLocks/>
            <a:stCxn id="47" idx="4"/>
            <a:endCxn id="48" idx="0"/>
          </p:cNvCxnSpPr>
          <p:nvPr/>
        </p:nvCxnSpPr>
        <p:spPr>
          <a:xfrm>
            <a:off x="3966956" y="3430862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Arrow Connector 282">
            <a:extLst>
              <a:ext uri="{FF2B5EF4-FFF2-40B4-BE49-F238E27FC236}">
                <a16:creationId xmlns:a16="http://schemas.microsoft.com/office/drawing/2014/main" id="{1D3DD2ED-AC1A-1845-9957-219C1689B7E0}"/>
              </a:ext>
            </a:extLst>
          </p:cNvPr>
          <p:cNvCxnSpPr>
            <a:cxnSpLocks/>
            <a:stCxn id="48" idx="4"/>
            <a:endCxn id="49" idx="0"/>
          </p:cNvCxnSpPr>
          <p:nvPr/>
        </p:nvCxnSpPr>
        <p:spPr>
          <a:xfrm>
            <a:off x="3966956" y="3973555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Arrow Connector 285">
            <a:extLst>
              <a:ext uri="{FF2B5EF4-FFF2-40B4-BE49-F238E27FC236}">
                <a16:creationId xmlns:a16="http://schemas.microsoft.com/office/drawing/2014/main" id="{BCC1E8AB-4E93-384E-B1AD-68D8103859A7}"/>
              </a:ext>
            </a:extLst>
          </p:cNvPr>
          <p:cNvCxnSpPr>
            <a:cxnSpLocks/>
            <a:stCxn id="49" idx="4"/>
            <a:endCxn id="50" idx="0"/>
          </p:cNvCxnSpPr>
          <p:nvPr/>
        </p:nvCxnSpPr>
        <p:spPr>
          <a:xfrm>
            <a:off x="3966956" y="4516248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Arrow Connector 288">
            <a:extLst>
              <a:ext uri="{FF2B5EF4-FFF2-40B4-BE49-F238E27FC236}">
                <a16:creationId xmlns:a16="http://schemas.microsoft.com/office/drawing/2014/main" id="{B61E8EE2-63A7-B840-B8D9-DC33251DBF97}"/>
              </a:ext>
            </a:extLst>
          </p:cNvPr>
          <p:cNvCxnSpPr>
            <a:cxnSpLocks/>
            <a:stCxn id="50" idx="4"/>
            <a:endCxn id="51" idx="0"/>
          </p:cNvCxnSpPr>
          <p:nvPr/>
        </p:nvCxnSpPr>
        <p:spPr>
          <a:xfrm>
            <a:off x="3966956" y="5058941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Arrow Connector 291">
            <a:extLst>
              <a:ext uri="{FF2B5EF4-FFF2-40B4-BE49-F238E27FC236}">
                <a16:creationId xmlns:a16="http://schemas.microsoft.com/office/drawing/2014/main" id="{1FAE7A66-3E42-8448-BC8F-E51790BDBD01}"/>
              </a:ext>
            </a:extLst>
          </p:cNvPr>
          <p:cNvCxnSpPr>
            <a:cxnSpLocks/>
            <a:stCxn id="58" idx="4"/>
            <a:endCxn id="59" idx="0"/>
          </p:cNvCxnSpPr>
          <p:nvPr/>
        </p:nvCxnSpPr>
        <p:spPr>
          <a:xfrm>
            <a:off x="4554253" y="3973555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Arrow Connector 294">
            <a:extLst>
              <a:ext uri="{FF2B5EF4-FFF2-40B4-BE49-F238E27FC236}">
                <a16:creationId xmlns:a16="http://schemas.microsoft.com/office/drawing/2014/main" id="{1A03959E-A438-0E46-B641-86BF929F6F59}"/>
              </a:ext>
            </a:extLst>
          </p:cNvPr>
          <p:cNvCxnSpPr>
            <a:cxnSpLocks/>
            <a:stCxn id="59" idx="4"/>
            <a:endCxn id="60" idx="0"/>
          </p:cNvCxnSpPr>
          <p:nvPr/>
        </p:nvCxnSpPr>
        <p:spPr>
          <a:xfrm>
            <a:off x="4554253" y="4516248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Arrow Connector 297">
            <a:extLst>
              <a:ext uri="{FF2B5EF4-FFF2-40B4-BE49-F238E27FC236}">
                <a16:creationId xmlns:a16="http://schemas.microsoft.com/office/drawing/2014/main" id="{6BB1A6DC-3E62-6747-BE43-4F08314D57B6}"/>
              </a:ext>
            </a:extLst>
          </p:cNvPr>
          <p:cNvCxnSpPr>
            <a:cxnSpLocks/>
            <a:stCxn id="69" idx="4"/>
            <a:endCxn id="70" idx="0"/>
          </p:cNvCxnSpPr>
          <p:nvPr/>
        </p:nvCxnSpPr>
        <p:spPr>
          <a:xfrm>
            <a:off x="5141550" y="4516248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Arrow Connector 302">
            <a:extLst>
              <a:ext uri="{FF2B5EF4-FFF2-40B4-BE49-F238E27FC236}">
                <a16:creationId xmlns:a16="http://schemas.microsoft.com/office/drawing/2014/main" id="{DC8350A2-B1E8-1E47-A21A-407A660DF57D}"/>
              </a:ext>
            </a:extLst>
          </p:cNvPr>
          <p:cNvCxnSpPr>
            <a:cxnSpLocks/>
            <a:stCxn id="70" idx="4"/>
            <a:endCxn id="71" idx="0"/>
          </p:cNvCxnSpPr>
          <p:nvPr/>
        </p:nvCxnSpPr>
        <p:spPr>
          <a:xfrm>
            <a:off x="5141550" y="5058941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Straight Arrow Connector 305">
            <a:extLst>
              <a:ext uri="{FF2B5EF4-FFF2-40B4-BE49-F238E27FC236}">
                <a16:creationId xmlns:a16="http://schemas.microsoft.com/office/drawing/2014/main" id="{03369866-9F3D-8849-ADED-430F1547FB14}"/>
              </a:ext>
            </a:extLst>
          </p:cNvPr>
          <p:cNvCxnSpPr>
            <a:cxnSpLocks/>
            <a:stCxn id="80" idx="4"/>
            <a:endCxn id="81" idx="0"/>
          </p:cNvCxnSpPr>
          <p:nvPr/>
        </p:nvCxnSpPr>
        <p:spPr>
          <a:xfrm>
            <a:off x="5728847" y="5058941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9" name="Straight Arrow Connector 308">
            <a:extLst>
              <a:ext uri="{FF2B5EF4-FFF2-40B4-BE49-F238E27FC236}">
                <a16:creationId xmlns:a16="http://schemas.microsoft.com/office/drawing/2014/main" id="{AD584972-1ABB-BF43-B5E3-4CFE43EC6D29}"/>
              </a:ext>
            </a:extLst>
          </p:cNvPr>
          <p:cNvCxnSpPr>
            <a:cxnSpLocks/>
            <a:stCxn id="35" idx="5"/>
            <a:endCxn id="46" idx="1"/>
          </p:cNvCxnSpPr>
          <p:nvPr/>
        </p:nvCxnSpPr>
        <p:spPr>
          <a:xfrm>
            <a:off x="3511931" y="2290687"/>
            <a:ext cx="322753" cy="27814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FF005A3D-6C41-B24B-B86B-CC00C2E913A4}"/>
              </a:ext>
            </a:extLst>
          </p:cNvPr>
          <p:cNvCxnSpPr>
            <a:cxnSpLocks/>
            <a:stCxn id="46" idx="5"/>
            <a:endCxn id="57" idx="1"/>
          </p:cNvCxnSpPr>
          <p:nvPr/>
        </p:nvCxnSpPr>
        <p:spPr>
          <a:xfrm>
            <a:off x="4099228" y="2833380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Straight Arrow Connector 315">
            <a:extLst>
              <a:ext uri="{FF2B5EF4-FFF2-40B4-BE49-F238E27FC236}">
                <a16:creationId xmlns:a16="http://schemas.microsoft.com/office/drawing/2014/main" id="{8DCC4535-5C5D-2A48-B241-26BEE323AB90}"/>
              </a:ext>
            </a:extLst>
          </p:cNvPr>
          <p:cNvCxnSpPr>
            <a:cxnSpLocks/>
            <a:stCxn id="56" idx="5"/>
            <a:endCxn id="67" idx="1"/>
          </p:cNvCxnSpPr>
          <p:nvPr/>
        </p:nvCxnSpPr>
        <p:spPr>
          <a:xfrm>
            <a:off x="4686525" y="2833380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>
            <a:extLst>
              <a:ext uri="{FF2B5EF4-FFF2-40B4-BE49-F238E27FC236}">
                <a16:creationId xmlns:a16="http://schemas.microsoft.com/office/drawing/2014/main" id="{0690F534-548F-6B4B-906B-B5926DDC0AA7}"/>
              </a:ext>
            </a:extLst>
          </p:cNvPr>
          <p:cNvCxnSpPr>
            <a:cxnSpLocks/>
            <a:stCxn id="57" idx="5"/>
            <a:endCxn id="68" idx="1"/>
          </p:cNvCxnSpPr>
          <p:nvPr/>
        </p:nvCxnSpPr>
        <p:spPr>
          <a:xfrm>
            <a:off x="4686525" y="3376073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>
            <a:extLst>
              <a:ext uri="{FF2B5EF4-FFF2-40B4-BE49-F238E27FC236}">
                <a16:creationId xmlns:a16="http://schemas.microsoft.com/office/drawing/2014/main" id="{32136078-5218-194E-AF70-BF38D6F4EB5F}"/>
              </a:ext>
            </a:extLst>
          </p:cNvPr>
          <p:cNvCxnSpPr>
            <a:cxnSpLocks/>
            <a:stCxn id="67" idx="5"/>
            <a:endCxn id="78" idx="1"/>
          </p:cNvCxnSpPr>
          <p:nvPr/>
        </p:nvCxnSpPr>
        <p:spPr>
          <a:xfrm>
            <a:off x="5273822" y="3376073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Arrow Connector 324">
            <a:extLst>
              <a:ext uri="{FF2B5EF4-FFF2-40B4-BE49-F238E27FC236}">
                <a16:creationId xmlns:a16="http://schemas.microsoft.com/office/drawing/2014/main" id="{FAF84F65-D978-F146-B1DB-78A4F5841E89}"/>
              </a:ext>
            </a:extLst>
          </p:cNvPr>
          <p:cNvCxnSpPr>
            <a:cxnSpLocks/>
            <a:stCxn id="77" idx="5"/>
            <a:endCxn id="88" idx="1"/>
          </p:cNvCxnSpPr>
          <p:nvPr/>
        </p:nvCxnSpPr>
        <p:spPr>
          <a:xfrm>
            <a:off x="5861119" y="3376073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Arrow Connector 328">
            <a:extLst>
              <a:ext uri="{FF2B5EF4-FFF2-40B4-BE49-F238E27FC236}">
                <a16:creationId xmlns:a16="http://schemas.microsoft.com/office/drawing/2014/main" id="{BCACFD9D-E6D9-034F-807B-E891B68CBC0A}"/>
              </a:ext>
            </a:extLst>
          </p:cNvPr>
          <p:cNvCxnSpPr>
            <a:cxnSpLocks/>
            <a:stCxn id="87" idx="5"/>
            <a:endCxn id="98" idx="1"/>
          </p:cNvCxnSpPr>
          <p:nvPr/>
        </p:nvCxnSpPr>
        <p:spPr>
          <a:xfrm>
            <a:off x="6448416" y="3376073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Straight Arrow Connector 331">
            <a:extLst>
              <a:ext uri="{FF2B5EF4-FFF2-40B4-BE49-F238E27FC236}">
                <a16:creationId xmlns:a16="http://schemas.microsoft.com/office/drawing/2014/main" id="{C4D57DF5-F8BD-AC48-90B6-390B88D6F0B8}"/>
              </a:ext>
            </a:extLst>
          </p:cNvPr>
          <p:cNvCxnSpPr>
            <a:cxnSpLocks/>
            <a:stCxn id="97" idx="5"/>
            <a:endCxn id="108" idx="1"/>
          </p:cNvCxnSpPr>
          <p:nvPr/>
        </p:nvCxnSpPr>
        <p:spPr>
          <a:xfrm>
            <a:off x="7035713" y="3376073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Arrow Connector 334">
            <a:extLst>
              <a:ext uri="{FF2B5EF4-FFF2-40B4-BE49-F238E27FC236}">
                <a16:creationId xmlns:a16="http://schemas.microsoft.com/office/drawing/2014/main" id="{F0F33D12-169A-EC4B-A963-3523F864C949}"/>
              </a:ext>
            </a:extLst>
          </p:cNvPr>
          <p:cNvCxnSpPr>
            <a:cxnSpLocks/>
            <a:stCxn id="88" idx="5"/>
            <a:endCxn id="99" idx="1"/>
          </p:cNvCxnSpPr>
          <p:nvPr/>
        </p:nvCxnSpPr>
        <p:spPr>
          <a:xfrm>
            <a:off x="6448416" y="3918766"/>
            <a:ext cx="322753" cy="27814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Arrow Connector 340">
            <a:extLst>
              <a:ext uri="{FF2B5EF4-FFF2-40B4-BE49-F238E27FC236}">
                <a16:creationId xmlns:a16="http://schemas.microsoft.com/office/drawing/2014/main" id="{7AC92A6A-F6D0-1D45-AC1E-DC02F452A37C}"/>
              </a:ext>
            </a:extLst>
          </p:cNvPr>
          <p:cNvCxnSpPr>
            <a:cxnSpLocks/>
            <a:stCxn id="58" idx="5"/>
            <a:endCxn id="69" idx="1"/>
          </p:cNvCxnSpPr>
          <p:nvPr/>
        </p:nvCxnSpPr>
        <p:spPr>
          <a:xfrm>
            <a:off x="4686525" y="3918766"/>
            <a:ext cx="322753" cy="27814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Arrow Connector 343">
            <a:extLst>
              <a:ext uri="{FF2B5EF4-FFF2-40B4-BE49-F238E27FC236}">
                <a16:creationId xmlns:a16="http://schemas.microsoft.com/office/drawing/2014/main" id="{6B9F2E94-7F11-7143-B1B3-2A00266156D5}"/>
              </a:ext>
            </a:extLst>
          </p:cNvPr>
          <p:cNvCxnSpPr>
            <a:cxnSpLocks/>
            <a:stCxn id="69" idx="5"/>
            <a:endCxn id="80" idx="1"/>
          </p:cNvCxnSpPr>
          <p:nvPr/>
        </p:nvCxnSpPr>
        <p:spPr>
          <a:xfrm>
            <a:off x="5273822" y="4461459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Arrow Connector 346">
            <a:extLst>
              <a:ext uri="{FF2B5EF4-FFF2-40B4-BE49-F238E27FC236}">
                <a16:creationId xmlns:a16="http://schemas.microsoft.com/office/drawing/2014/main" id="{631F07AC-AC34-FF4C-A7C1-4B813C76108F}"/>
              </a:ext>
            </a:extLst>
          </p:cNvPr>
          <p:cNvCxnSpPr>
            <a:cxnSpLocks/>
            <a:stCxn id="79" idx="5"/>
            <a:endCxn id="90" idx="1"/>
          </p:cNvCxnSpPr>
          <p:nvPr/>
        </p:nvCxnSpPr>
        <p:spPr>
          <a:xfrm>
            <a:off x="5861119" y="4461459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Arrow Connector 349">
            <a:extLst>
              <a:ext uri="{FF2B5EF4-FFF2-40B4-BE49-F238E27FC236}">
                <a16:creationId xmlns:a16="http://schemas.microsoft.com/office/drawing/2014/main" id="{98F7AC55-396B-0840-BE26-CD26CBEEFA0B}"/>
              </a:ext>
            </a:extLst>
          </p:cNvPr>
          <p:cNvCxnSpPr>
            <a:cxnSpLocks/>
            <a:stCxn id="89" idx="5"/>
            <a:endCxn id="100" idx="1"/>
          </p:cNvCxnSpPr>
          <p:nvPr/>
        </p:nvCxnSpPr>
        <p:spPr>
          <a:xfrm>
            <a:off x="6448416" y="4461459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Arrow Connector 355">
            <a:extLst>
              <a:ext uri="{FF2B5EF4-FFF2-40B4-BE49-F238E27FC236}">
                <a16:creationId xmlns:a16="http://schemas.microsoft.com/office/drawing/2014/main" id="{35BA0DF7-E288-C24A-B36A-4AD4FE016F86}"/>
              </a:ext>
            </a:extLst>
          </p:cNvPr>
          <p:cNvCxnSpPr>
            <a:cxnSpLocks/>
            <a:stCxn id="60" idx="5"/>
            <a:endCxn id="71" idx="1"/>
          </p:cNvCxnSpPr>
          <p:nvPr/>
        </p:nvCxnSpPr>
        <p:spPr>
          <a:xfrm>
            <a:off x="4686525" y="5004152"/>
            <a:ext cx="322753" cy="27814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Arrow Connector 358">
            <a:extLst>
              <a:ext uri="{FF2B5EF4-FFF2-40B4-BE49-F238E27FC236}">
                <a16:creationId xmlns:a16="http://schemas.microsoft.com/office/drawing/2014/main" id="{C9F57BDD-05C9-354E-BEC6-88220D9E32F4}"/>
              </a:ext>
            </a:extLst>
          </p:cNvPr>
          <p:cNvCxnSpPr>
            <a:cxnSpLocks/>
            <a:stCxn id="99" idx="5"/>
            <a:endCxn id="110" idx="1"/>
          </p:cNvCxnSpPr>
          <p:nvPr/>
        </p:nvCxnSpPr>
        <p:spPr>
          <a:xfrm>
            <a:off x="7035713" y="4461459"/>
            <a:ext cx="322753" cy="27814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Arrow Connector 361">
            <a:extLst>
              <a:ext uri="{FF2B5EF4-FFF2-40B4-BE49-F238E27FC236}">
                <a16:creationId xmlns:a16="http://schemas.microsoft.com/office/drawing/2014/main" id="{A1D9253E-B5D2-9449-943E-6C045632D7A3}"/>
              </a:ext>
            </a:extLst>
          </p:cNvPr>
          <p:cNvCxnSpPr>
            <a:cxnSpLocks/>
            <a:stCxn id="70" idx="5"/>
            <a:endCxn id="81" idx="1"/>
          </p:cNvCxnSpPr>
          <p:nvPr/>
        </p:nvCxnSpPr>
        <p:spPr>
          <a:xfrm>
            <a:off x="5273822" y="5004152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Arrow Connector 364">
            <a:extLst>
              <a:ext uri="{FF2B5EF4-FFF2-40B4-BE49-F238E27FC236}">
                <a16:creationId xmlns:a16="http://schemas.microsoft.com/office/drawing/2014/main" id="{CAA34B76-B800-0544-B42E-D21D9F75FC23}"/>
              </a:ext>
            </a:extLst>
          </p:cNvPr>
          <p:cNvCxnSpPr>
            <a:cxnSpLocks/>
            <a:stCxn id="80" idx="5"/>
            <a:endCxn id="91" idx="1"/>
          </p:cNvCxnSpPr>
          <p:nvPr/>
        </p:nvCxnSpPr>
        <p:spPr>
          <a:xfrm>
            <a:off x="5861119" y="5004152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Arrow Connector 367">
            <a:extLst>
              <a:ext uri="{FF2B5EF4-FFF2-40B4-BE49-F238E27FC236}">
                <a16:creationId xmlns:a16="http://schemas.microsoft.com/office/drawing/2014/main" id="{675C365E-2B78-B24F-BBFA-6CAFE3415101}"/>
              </a:ext>
            </a:extLst>
          </p:cNvPr>
          <p:cNvCxnSpPr>
            <a:cxnSpLocks/>
            <a:stCxn id="90" idx="5"/>
            <a:endCxn id="101" idx="1"/>
          </p:cNvCxnSpPr>
          <p:nvPr/>
        </p:nvCxnSpPr>
        <p:spPr>
          <a:xfrm>
            <a:off x="6448416" y="5004152"/>
            <a:ext cx="322753" cy="27814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Arrow Connector 370">
            <a:extLst>
              <a:ext uri="{FF2B5EF4-FFF2-40B4-BE49-F238E27FC236}">
                <a16:creationId xmlns:a16="http://schemas.microsoft.com/office/drawing/2014/main" id="{D2134BAD-263C-D44E-A43F-37E531C16BB4}"/>
              </a:ext>
            </a:extLst>
          </p:cNvPr>
          <p:cNvCxnSpPr>
            <a:cxnSpLocks/>
            <a:stCxn id="60" idx="4"/>
            <a:endCxn id="61" idx="0"/>
          </p:cNvCxnSpPr>
          <p:nvPr/>
        </p:nvCxnSpPr>
        <p:spPr>
          <a:xfrm>
            <a:off x="4554253" y="5058941"/>
            <a:ext cx="0" cy="16857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Arrow Connector 373">
            <a:extLst>
              <a:ext uri="{FF2B5EF4-FFF2-40B4-BE49-F238E27FC236}">
                <a16:creationId xmlns:a16="http://schemas.microsoft.com/office/drawing/2014/main" id="{9138BBEE-E576-574F-AAC8-03D0B9FC3086}"/>
              </a:ext>
            </a:extLst>
          </p:cNvPr>
          <p:cNvCxnSpPr>
            <a:cxnSpLocks/>
            <a:stCxn id="66" idx="5"/>
            <a:endCxn id="77" idx="1"/>
          </p:cNvCxnSpPr>
          <p:nvPr/>
        </p:nvCxnSpPr>
        <p:spPr>
          <a:xfrm>
            <a:off x="5273822" y="2833380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Arrow Connector 378">
            <a:extLst>
              <a:ext uri="{FF2B5EF4-FFF2-40B4-BE49-F238E27FC236}">
                <a16:creationId xmlns:a16="http://schemas.microsoft.com/office/drawing/2014/main" id="{C48B546D-EED7-E142-9DE4-9777F59B6E6A}"/>
              </a:ext>
            </a:extLst>
          </p:cNvPr>
          <p:cNvCxnSpPr>
            <a:cxnSpLocks/>
            <a:stCxn id="96" idx="5"/>
            <a:endCxn id="107" idx="1"/>
          </p:cNvCxnSpPr>
          <p:nvPr/>
        </p:nvCxnSpPr>
        <p:spPr>
          <a:xfrm>
            <a:off x="7035713" y="2833380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Arrow Connector 379">
            <a:extLst>
              <a:ext uri="{FF2B5EF4-FFF2-40B4-BE49-F238E27FC236}">
                <a16:creationId xmlns:a16="http://schemas.microsoft.com/office/drawing/2014/main" id="{76F26440-7C4E-C945-9811-3CE125802A2C}"/>
              </a:ext>
            </a:extLst>
          </p:cNvPr>
          <p:cNvCxnSpPr>
            <a:cxnSpLocks/>
            <a:stCxn id="86" idx="5"/>
            <a:endCxn id="97" idx="1"/>
          </p:cNvCxnSpPr>
          <p:nvPr/>
        </p:nvCxnSpPr>
        <p:spPr>
          <a:xfrm>
            <a:off x="6448416" y="2833380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Arrow Connector 380">
            <a:extLst>
              <a:ext uri="{FF2B5EF4-FFF2-40B4-BE49-F238E27FC236}">
                <a16:creationId xmlns:a16="http://schemas.microsoft.com/office/drawing/2014/main" id="{37BE62AE-E429-EA49-8D94-5AB1092EA97D}"/>
              </a:ext>
            </a:extLst>
          </p:cNvPr>
          <p:cNvCxnSpPr>
            <a:cxnSpLocks/>
            <a:stCxn id="76" idx="5"/>
            <a:endCxn id="87" idx="1"/>
          </p:cNvCxnSpPr>
          <p:nvPr/>
        </p:nvCxnSpPr>
        <p:spPr>
          <a:xfrm>
            <a:off x="5861119" y="2833380"/>
            <a:ext cx="322753" cy="278149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Arrow Connector 388">
            <a:extLst>
              <a:ext uri="{FF2B5EF4-FFF2-40B4-BE49-F238E27FC236}">
                <a16:creationId xmlns:a16="http://schemas.microsoft.com/office/drawing/2014/main" id="{9A9855FC-C3C1-C445-ADC3-CF797443CD26}"/>
              </a:ext>
            </a:extLst>
          </p:cNvPr>
          <p:cNvCxnSpPr>
            <a:cxnSpLocks/>
            <a:stCxn id="47" idx="5"/>
            <a:endCxn id="58" idx="1"/>
          </p:cNvCxnSpPr>
          <p:nvPr/>
        </p:nvCxnSpPr>
        <p:spPr>
          <a:xfrm>
            <a:off x="4099228" y="3376073"/>
            <a:ext cx="322753" cy="27814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Arrow Connector 394">
            <a:extLst>
              <a:ext uri="{FF2B5EF4-FFF2-40B4-BE49-F238E27FC236}">
                <a16:creationId xmlns:a16="http://schemas.microsoft.com/office/drawing/2014/main" id="{248EF3F4-F760-EE47-8BB2-66EF73C8C318}"/>
              </a:ext>
            </a:extLst>
          </p:cNvPr>
          <p:cNvCxnSpPr>
            <a:cxnSpLocks/>
            <a:stCxn id="58" idx="6"/>
            <a:endCxn id="68" idx="2"/>
          </p:cNvCxnSpPr>
          <p:nvPr/>
        </p:nvCxnSpPr>
        <p:spPr>
          <a:xfrm>
            <a:off x="4741314" y="3786494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>
            <a:extLst>
              <a:ext uri="{FF2B5EF4-FFF2-40B4-BE49-F238E27FC236}">
                <a16:creationId xmlns:a16="http://schemas.microsoft.com/office/drawing/2014/main" id="{D35F384E-28A4-CD47-BB4C-6B66DC3404E0}"/>
              </a:ext>
            </a:extLst>
          </p:cNvPr>
          <p:cNvCxnSpPr>
            <a:cxnSpLocks/>
            <a:stCxn id="69" idx="6"/>
            <a:endCxn id="79" idx="2"/>
          </p:cNvCxnSpPr>
          <p:nvPr/>
        </p:nvCxnSpPr>
        <p:spPr>
          <a:xfrm>
            <a:off x="5328611" y="4329187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1" name="Straight Arrow Connector 400">
            <a:extLst>
              <a:ext uri="{FF2B5EF4-FFF2-40B4-BE49-F238E27FC236}">
                <a16:creationId xmlns:a16="http://schemas.microsoft.com/office/drawing/2014/main" id="{4533722E-0C82-1E40-A308-2AE893D80DF8}"/>
              </a:ext>
            </a:extLst>
          </p:cNvPr>
          <p:cNvCxnSpPr>
            <a:cxnSpLocks/>
            <a:stCxn id="80" idx="6"/>
            <a:endCxn id="90" idx="2"/>
          </p:cNvCxnSpPr>
          <p:nvPr/>
        </p:nvCxnSpPr>
        <p:spPr>
          <a:xfrm>
            <a:off x="5915908" y="4871880"/>
            <a:ext cx="21317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05" name="Ink 404">
                <a:extLst>
                  <a:ext uri="{FF2B5EF4-FFF2-40B4-BE49-F238E27FC236}">
                    <a16:creationId xmlns:a16="http://schemas.microsoft.com/office/drawing/2014/main" id="{D330832F-362A-FD45-A88D-6E30788057FD}"/>
                  </a:ext>
                </a:extLst>
              </p14:cNvPr>
              <p14:cNvContentPartPr/>
              <p14:nvPr/>
            </p14:nvContentPartPr>
            <p14:xfrm>
              <a:off x="5096795" y="4304562"/>
              <a:ext cx="2556720" cy="1114920"/>
            </p14:xfrm>
          </p:contentPart>
        </mc:Choice>
        <mc:Fallback>
          <p:pic>
            <p:nvPicPr>
              <p:cNvPr id="405" name="Ink 404">
                <a:extLst>
                  <a:ext uri="{FF2B5EF4-FFF2-40B4-BE49-F238E27FC236}">
                    <a16:creationId xmlns:a16="http://schemas.microsoft.com/office/drawing/2014/main" id="{D330832F-362A-FD45-A88D-6E30788057F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43155" y="4196562"/>
                <a:ext cx="2664360" cy="133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06" name="Ink 405">
                <a:extLst>
                  <a:ext uri="{FF2B5EF4-FFF2-40B4-BE49-F238E27FC236}">
                    <a16:creationId xmlns:a16="http://schemas.microsoft.com/office/drawing/2014/main" id="{90EDF190-D84A-AB4E-BEB6-64A5C88CC62C}"/>
                  </a:ext>
                </a:extLst>
              </p14:cNvPr>
              <p14:cNvContentPartPr/>
              <p14:nvPr/>
            </p14:nvContentPartPr>
            <p14:xfrm>
              <a:off x="5127035" y="4381962"/>
              <a:ext cx="1181880" cy="540360"/>
            </p14:xfrm>
          </p:contentPart>
        </mc:Choice>
        <mc:Fallback>
          <p:pic>
            <p:nvPicPr>
              <p:cNvPr id="406" name="Ink 405">
                <a:extLst>
                  <a:ext uri="{FF2B5EF4-FFF2-40B4-BE49-F238E27FC236}">
                    <a16:creationId xmlns:a16="http://schemas.microsoft.com/office/drawing/2014/main" id="{90EDF190-D84A-AB4E-BEB6-64A5C88CC62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73395" y="4274322"/>
                <a:ext cx="1289520" cy="75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407" name="Ink 406">
                <a:extLst>
                  <a:ext uri="{FF2B5EF4-FFF2-40B4-BE49-F238E27FC236}">
                    <a16:creationId xmlns:a16="http://schemas.microsoft.com/office/drawing/2014/main" id="{782ED11E-A399-7D41-9B17-5CA5B6BFD590}"/>
                  </a:ext>
                </a:extLst>
              </p14:cNvPr>
              <p14:cNvContentPartPr/>
              <p14:nvPr/>
            </p14:nvContentPartPr>
            <p14:xfrm>
              <a:off x="3915995" y="3085242"/>
              <a:ext cx="1221840" cy="1307160"/>
            </p14:xfrm>
          </p:contentPart>
        </mc:Choice>
        <mc:Fallback>
          <p:pic>
            <p:nvPicPr>
              <p:cNvPr id="407" name="Ink 406">
                <a:extLst>
                  <a:ext uri="{FF2B5EF4-FFF2-40B4-BE49-F238E27FC236}">
                    <a16:creationId xmlns:a16="http://schemas.microsoft.com/office/drawing/2014/main" id="{782ED11E-A399-7D41-9B17-5CA5B6BFD590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861995" y="2977602"/>
                <a:ext cx="1329480" cy="1522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408" name="Ink 407">
                <a:extLst>
                  <a:ext uri="{FF2B5EF4-FFF2-40B4-BE49-F238E27FC236}">
                    <a16:creationId xmlns:a16="http://schemas.microsoft.com/office/drawing/2014/main" id="{D5ED3106-C830-CA49-8BFE-168B938FA28B}"/>
                  </a:ext>
                </a:extLst>
              </p14:cNvPr>
              <p14:cNvContentPartPr/>
              <p14:nvPr/>
            </p14:nvContentPartPr>
            <p14:xfrm>
              <a:off x="3312995" y="2122242"/>
              <a:ext cx="694800" cy="1176840"/>
            </p14:xfrm>
          </p:contentPart>
        </mc:Choice>
        <mc:Fallback>
          <p:pic>
            <p:nvPicPr>
              <p:cNvPr id="408" name="Ink 407">
                <a:extLst>
                  <a:ext uri="{FF2B5EF4-FFF2-40B4-BE49-F238E27FC236}">
                    <a16:creationId xmlns:a16="http://schemas.microsoft.com/office/drawing/2014/main" id="{D5ED3106-C830-CA49-8BFE-168B938FA28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259355" y="2014242"/>
                <a:ext cx="802440" cy="139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0" name="TextBox 409">
                <a:extLst>
                  <a:ext uri="{FF2B5EF4-FFF2-40B4-BE49-F238E27FC236}">
                    <a16:creationId xmlns:a16="http://schemas.microsoft.com/office/drawing/2014/main" id="{8F7D0584-D320-D34D-AF89-F8B04BA46FCD}"/>
                  </a:ext>
                </a:extLst>
              </p:cNvPr>
              <p:cNvSpPr txBox="1"/>
              <p:nvPr/>
            </p:nvSpPr>
            <p:spPr>
              <a:xfrm>
                <a:off x="8246557" y="1450275"/>
                <a:ext cx="17945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−1, 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SI" dirty="0"/>
              </a:p>
            </p:txBody>
          </p:sp>
        </mc:Choice>
        <mc:Fallback>
          <p:sp>
            <p:nvSpPr>
              <p:cNvPr id="410" name="TextBox 409">
                <a:extLst>
                  <a:ext uri="{FF2B5EF4-FFF2-40B4-BE49-F238E27FC236}">
                    <a16:creationId xmlns:a16="http://schemas.microsoft.com/office/drawing/2014/main" id="{8F7D0584-D320-D34D-AF89-F8B04BA46F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6557" y="1450275"/>
                <a:ext cx="1794510" cy="369332"/>
              </a:xfrm>
              <a:prstGeom prst="rect">
                <a:avLst/>
              </a:prstGeom>
              <a:blipFill>
                <a:blip r:embed="rId10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1" name="TextBox 410">
                <a:extLst>
                  <a:ext uri="{FF2B5EF4-FFF2-40B4-BE49-F238E27FC236}">
                    <a16:creationId xmlns:a16="http://schemas.microsoft.com/office/drawing/2014/main" id="{39CCAA6C-3294-7A41-B1B7-BE44C5AC1D46}"/>
                  </a:ext>
                </a:extLst>
              </p:cNvPr>
              <p:cNvSpPr txBox="1"/>
              <p:nvPr/>
            </p:nvSpPr>
            <p:spPr>
              <a:xfrm>
                <a:off x="8037985" y="2603122"/>
                <a:ext cx="17945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SI" dirty="0"/>
              </a:p>
            </p:txBody>
          </p:sp>
        </mc:Choice>
        <mc:Fallback>
          <p:sp>
            <p:nvSpPr>
              <p:cNvPr id="411" name="TextBox 410">
                <a:extLst>
                  <a:ext uri="{FF2B5EF4-FFF2-40B4-BE49-F238E27FC236}">
                    <a16:creationId xmlns:a16="http://schemas.microsoft.com/office/drawing/2014/main" id="{39CCAA6C-3294-7A41-B1B7-BE44C5AC1D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7985" y="2603122"/>
                <a:ext cx="1794510" cy="369332"/>
              </a:xfrm>
              <a:prstGeom prst="rect">
                <a:avLst/>
              </a:prstGeom>
              <a:blipFill>
                <a:blip r:embed="rId11"/>
                <a:stretch>
                  <a:fillRect b="-9677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2" name="TextBox 411">
                <a:extLst>
                  <a:ext uri="{FF2B5EF4-FFF2-40B4-BE49-F238E27FC236}">
                    <a16:creationId xmlns:a16="http://schemas.microsoft.com/office/drawing/2014/main" id="{A65C8D6E-284A-3C49-89B9-FB785D7AB65B}"/>
                  </a:ext>
                </a:extLst>
              </p:cNvPr>
              <p:cNvSpPr txBox="1"/>
              <p:nvPr/>
            </p:nvSpPr>
            <p:spPr>
              <a:xfrm>
                <a:off x="10173996" y="1456311"/>
                <a:ext cx="17945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−1, 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en-SI" dirty="0"/>
              </a:p>
            </p:txBody>
          </p:sp>
        </mc:Choice>
        <mc:Fallback>
          <p:sp>
            <p:nvSpPr>
              <p:cNvPr id="412" name="TextBox 411">
                <a:extLst>
                  <a:ext uri="{FF2B5EF4-FFF2-40B4-BE49-F238E27FC236}">
                    <a16:creationId xmlns:a16="http://schemas.microsoft.com/office/drawing/2014/main" id="{A65C8D6E-284A-3C49-89B9-FB785D7AB6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73996" y="1456311"/>
                <a:ext cx="1794510" cy="369332"/>
              </a:xfrm>
              <a:prstGeom prst="rect">
                <a:avLst/>
              </a:prstGeom>
              <a:blipFill>
                <a:blip r:embed="rId12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13" name="TextBox 412">
                <a:extLst>
                  <a:ext uri="{FF2B5EF4-FFF2-40B4-BE49-F238E27FC236}">
                    <a16:creationId xmlns:a16="http://schemas.microsoft.com/office/drawing/2014/main" id="{4B3F0267-AABB-5F4E-ABB7-916207AE42FF}"/>
                  </a:ext>
                </a:extLst>
              </p:cNvPr>
              <p:cNvSpPr txBox="1"/>
              <p:nvPr/>
            </p:nvSpPr>
            <p:spPr>
              <a:xfrm>
                <a:off x="10276866" y="2603122"/>
                <a:ext cx="179451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l-SI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sl-S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sl-SI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sl-SI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oMath>
                  </m:oMathPara>
                </a14:m>
                <a:endParaRPr lang="en-SI" dirty="0"/>
              </a:p>
            </p:txBody>
          </p:sp>
        </mc:Choice>
        <mc:Fallback>
          <p:sp>
            <p:nvSpPr>
              <p:cNvPr id="413" name="TextBox 412">
                <a:extLst>
                  <a:ext uri="{FF2B5EF4-FFF2-40B4-BE49-F238E27FC236}">
                    <a16:creationId xmlns:a16="http://schemas.microsoft.com/office/drawing/2014/main" id="{4B3F0267-AABB-5F4E-ABB7-916207AE42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76866" y="2603122"/>
                <a:ext cx="1794510" cy="369332"/>
              </a:xfrm>
              <a:prstGeom prst="rect">
                <a:avLst/>
              </a:prstGeom>
              <a:blipFill>
                <a:blip r:embed="rId13"/>
                <a:stretch>
                  <a:fillRect b="-9677"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4" name="Straight Arrow Connector 413">
            <a:extLst>
              <a:ext uri="{FF2B5EF4-FFF2-40B4-BE49-F238E27FC236}">
                <a16:creationId xmlns:a16="http://schemas.microsoft.com/office/drawing/2014/main" id="{0E813FC8-CFC4-E142-BA32-B17329612BBD}"/>
              </a:ext>
            </a:extLst>
          </p:cNvPr>
          <p:cNvCxnSpPr>
            <a:cxnSpLocks/>
          </p:cNvCxnSpPr>
          <p:nvPr/>
        </p:nvCxnSpPr>
        <p:spPr>
          <a:xfrm>
            <a:off x="9586699" y="2888169"/>
            <a:ext cx="963191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Arrow Connector 416">
            <a:extLst>
              <a:ext uri="{FF2B5EF4-FFF2-40B4-BE49-F238E27FC236}">
                <a16:creationId xmlns:a16="http://schemas.microsoft.com/office/drawing/2014/main" id="{5756858C-AFED-8F48-A1FC-A721AE77979B}"/>
              </a:ext>
            </a:extLst>
          </p:cNvPr>
          <p:cNvCxnSpPr>
            <a:cxnSpLocks/>
          </p:cNvCxnSpPr>
          <p:nvPr/>
        </p:nvCxnSpPr>
        <p:spPr>
          <a:xfrm>
            <a:off x="9966960" y="1968197"/>
            <a:ext cx="925830" cy="545850"/>
          </a:xfrm>
          <a:prstGeom prst="straightConnector1">
            <a:avLst/>
          </a:prstGeom>
          <a:ln w="254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Straight Arrow Connector 417">
            <a:extLst>
              <a:ext uri="{FF2B5EF4-FFF2-40B4-BE49-F238E27FC236}">
                <a16:creationId xmlns:a16="http://schemas.microsoft.com/office/drawing/2014/main" id="{670689E1-ACDA-AA49-AC7D-575E6004CF0E}"/>
              </a:ext>
            </a:extLst>
          </p:cNvPr>
          <p:cNvCxnSpPr>
            <a:cxnSpLocks/>
          </p:cNvCxnSpPr>
          <p:nvPr/>
        </p:nvCxnSpPr>
        <p:spPr>
          <a:xfrm>
            <a:off x="11235690" y="1971354"/>
            <a:ext cx="0" cy="542693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Straight Arrow Connector 418">
            <a:extLst>
              <a:ext uri="{FF2B5EF4-FFF2-40B4-BE49-F238E27FC236}">
                <a16:creationId xmlns:a16="http://schemas.microsoft.com/office/drawing/2014/main" id="{70FA367A-8089-A742-8979-D527F06B60A1}"/>
              </a:ext>
            </a:extLst>
          </p:cNvPr>
          <p:cNvCxnSpPr>
            <a:cxnSpLocks/>
          </p:cNvCxnSpPr>
          <p:nvPr/>
        </p:nvCxnSpPr>
        <p:spPr>
          <a:xfrm>
            <a:off x="9418320" y="1971354"/>
            <a:ext cx="948690" cy="54269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17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1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9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5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8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>
                      <p:stCondLst>
                        <p:cond delay="indefinite"/>
                      </p:stCondLst>
                      <p:childTnLst>
                        <p:par>
                          <p:cTn id="266" fill="hold">
                            <p:stCondLst>
                              <p:cond delay="0"/>
                            </p:stCondLst>
                            <p:childTnLst>
                              <p:par>
                                <p:cTn id="2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2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0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3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8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1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9" dur="5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2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6" fill="hold">
                      <p:stCondLst>
                        <p:cond delay="indefinite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0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3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7" fill="hold">
                      <p:stCondLst>
                        <p:cond delay="indefinite"/>
                      </p:stCondLst>
                      <p:childTnLst>
                        <p:par>
                          <p:cTn id="318" fill="hold">
                            <p:stCondLst>
                              <p:cond delay="0"/>
                            </p:stCondLst>
                            <p:childTnLst>
                              <p:par>
                                <p:cTn id="3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1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4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2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3" dur="5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1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4" dur="500"/>
                                        <p:tgtEl>
                                          <p:spTgt spid="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5" fill="hold">
                      <p:stCondLst>
                        <p:cond delay="indefinite"/>
                      </p:stCondLst>
                      <p:childTnLst>
                        <p:par>
                          <p:cTn id="356" fill="hold">
                            <p:stCondLst>
                              <p:cond delay="0"/>
                            </p:stCondLst>
                            <p:childTnLst>
                              <p:par>
                                <p:cTn id="3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9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6" fill="hold">
                      <p:stCondLst>
                        <p:cond delay="indefinite"/>
                      </p:stCondLst>
                      <p:childTnLst>
                        <p:par>
                          <p:cTn id="367" fill="hold">
                            <p:stCondLst>
                              <p:cond delay="0"/>
                            </p:stCondLst>
                            <p:childTnLst>
                              <p:par>
                                <p:cTn id="3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0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3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1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4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2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5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8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3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1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5" fill="hold">
                      <p:stCondLst>
                        <p:cond delay="indefinite"/>
                      </p:stCondLst>
                      <p:childTnLst>
                        <p:par>
                          <p:cTn id="416" fill="hold">
                            <p:stCondLst>
                              <p:cond delay="0"/>
                            </p:stCondLst>
                            <p:childTnLst>
                              <p:par>
                                <p:cTn id="4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9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0" dur="500"/>
                                        <p:tgtEl>
                                          <p:spTgt spid="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1" fill="hold">
                      <p:stCondLst>
                        <p:cond delay="indefinite"/>
                      </p:stCondLst>
                      <p:childTnLst>
                        <p:par>
                          <p:cTn id="432" fill="hold">
                            <p:stCondLst>
                              <p:cond delay="0"/>
                            </p:stCondLst>
                            <p:childTnLst>
                              <p:par>
                                <p:cTn id="4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8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9" fill="hold">
                      <p:stCondLst>
                        <p:cond delay="indefinite"/>
                      </p:stCondLst>
                      <p:childTnLst>
                        <p:par>
                          <p:cTn id="440" fill="hold">
                            <p:stCondLst>
                              <p:cond delay="0"/>
                            </p:stCondLst>
                            <p:childTnLst>
                              <p:par>
                                <p:cTn id="4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6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9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7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8" fill="hold">
                      <p:stCondLst>
                        <p:cond delay="indefinite"/>
                      </p:stCondLst>
                      <p:childTnLst>
                        <p:par>
                          <p:cTn id="459" fill="hold">
                            <p:stCondLst>
                              <p:cond delay="0"/>
                            </p:stCondLst>
                            <p:childTnLst>
                              <p:par>
                                <p:cTn id="4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2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6" fill="hold">
                      <p:stCondLst>
                        <p:cond delay="indefinite"/>
                      </p:stCondLst>
                      <p:childTnLst>
                        <p:par>
                          <p:cTn id="467" fill="hold">
                            <p:stCondLst>
                              <p:cond delay="0"/>
                            </p:stCondLst>
                            <p:childTnLst>
                              <p:par>
                                <p:cTn id="4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0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4" fill="hold">
                      <p:stCondLst>
                        <p:cond delay="indefinite"/>
                      </p:stCondLst>
                      <p:childTnLst>
                        <p:par>
                          <p:cTn id="475" fill="hold">
                            <p:stCondLst>
                              <p:cond delay="0"/>
                            </p:stCondLst>
                            <p:childTnLst>
                              <p:par>
                                <p:cTn id="4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8" dur="500"/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2" fill="hold">
                      <p:stCondLst>
                        <p:cond delay="indefinite"/>
                      </p:stCondLst>
                      <p:childTnLst>
                        <p:par>
                          <p:cTn id="483" fill="hold">
                            <p:stCondLst>
                              <p:cond delay="0"/>
                            </p:stCondLst>
                            <p:childTnLst>
                              <p:par>
                                <p:cTn id="4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9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4" dur="500"/>
                                        <p:tgtEl>
                                          <p:spTgt spid="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7" dur="500"/>
                                        <p:tgtEl>
                                          <p:spTgt spid="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1" fill="hold">
                      <p:stCondLst>
                        <p:cond delay="indefinite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5" dur="500"/>
                                        <p:tgtEl>
                                          <p:spTgt spid="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8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6"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0" fill="hold">
                      <p:stCondLst>
                        <p:cond delay="indefinite"/>
                      </p:stCondLst>
                      <p:childTnLst>
                        <p:par>
                          <p:cTn id="521" fill="hold">
                            <p:stCondLst>
                              <p:cond delay="0"/>
                            </p:stCondLst>
                            <p:childTnLst>
                              <p:par>
                                <p:cTn id="5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4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2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6" fill="hold">
                      <p:stCondLst>
                        <p:cond delay="indefinite"/>
                      </p:stCondLst>
                      <p:childTnLst>
                        <p:par>
                          <p:cTn id="537" fill="hold">
                            <p:stCondLst>
                              <p:cond delay="0"/>
                            </p:stCondLst>
                            <p:childTnLst>
                              <p:par>
                                <p:cTn id="5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0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3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7" fill="hold">
                      <p:stCondLst>
                        <p:cond delay="indefinite"/>
                      </p:stCondLst>
                      <p:childTnLst>
                        <p:par>
                          <p:cTn id="548" fill="hold">
                            <p:stCondLst>
                              <p:cond delay="0"/>
                            </p:stCondLst>
                            <p:childTnLst>
                              <p:par>
                                <p:cTn id="5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1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4" dur="5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8" fill="hold">
                      <p:stCondLst>
                        <p:cond delay="indefinite"/>
                      </p:stCondLst>
                      <p:childTnLst>
                        <p:par>
                          <p:cTn id="559" fill="hold">
                            <p:stCondLst>
                              <p:cond delay="0"/>
                            </p:stCondLst>
                            <p:childTnLst>
                              <p:par>
                                <p:cTn id="5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5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6" fill="hold">
                      <p:stCondLst>
                        <p:cond delay="indefinite"/>
                      </p:stCondLst>
                      <p:childTnLst>
                        <p:par>
                          <p:cTn id="567" fill="hold">
                            <p:stCondLst>
                              <p:cond delay="0"/>
                            </p:stCondLst>
                            <p:childTnLst>
                              <p:par>
                                <p:cTn id="5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0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>
                      <p:stCondLst>
                        <p:cond delay="indefinite"/>
                      </p:stCondLst>
                      <p:childTnLst>
                        <p:par>
                          <p:cTn id="575" fill="hold">
                            <p:stCondLst>
                              <p:cond delay="0"/>
                            </p:stCondLst>
                            <p:childTnLst>
                              <p:par>
                                <p:cTn id="5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8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2" fill="hold">
                      <p:stCondLst>
                        <p:cond delay="indefinite"/>
                      </p:stCondLst>
                      <p:childTnLst>
                        <p:par>
                          <p:cTn id="583" fill="hold">
                            <p:stCondLst>
                              <p:cond delay="0"/>
                            </p:stCondLst>
                            <p:childTnLst>
                              <p:par>
                                <p:cTn id="5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6"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9" dur="500"/>
                                        <p:tgtEl>
                                          <p:spTgt spid="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2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5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1" grpId="0"/>
      <p:bldP spid="23" grpId="0"/>
      <p:bldP spid="26" grpId="0"/>
      <p:bldP spid="27" grpId="0"/>
      <p:bldP spid="28" grpId="0"/>
      <p:bldP spid="29" grpId="0"/>
      <p:bldP spid="30" grpId="0"/>
      <p:bldP spid="31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11922</TotalTime>
  <Words>489</Words>
  <Application>Microsoft Macintosh PowerPoint</Application>
  <PresentationFormat>Widescreen</PresentationFormat>
  <Paragraphs>166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Courier New</vt:lpstr>
      <vt:lpstr>Office Theme</vt:lpstr>
      <vt:lpstr>Podatkovne strukture in algoritmi 1 Dinamično programiranje</vt:lpstr>
      <vt:lpstr>Dinamično programiranje</vt:lpstr>
      <vt:lpstr>Najkrajše poti v DAG</vt:lpstr>
      <vt:lpstr>Posplošitev</vt:lpstr>
      <vt:lpstr>Najdaljše naraščajoče podzaporedje</vt:lpstr>
      <vt:lpstr>Urejevalna razdalja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Podatkovne strukture in algoritmi 1 Požrešni algoritmi</dc:title>
  <dc:creator>Orbanić, Alen</dc:creator>
  <cp:lastModifiedBy>Orbanić, Alen</cp:lastModifiedBy>
  <cp:revision>25</cp:revision>
  <dcterms:created xsi:type="dcterms:W3CDTF">2021-11-23T22:57:24Z</dcterms:created>
  <dcterms:modified xsi:type="dcterms:W3CDTF">2021-12-08T22:22:43Z</dcterms:modified>
</cp:coreProperties>
</file>